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5" r:id="rId7"/>
    <p:sldId id="266" r:id="rId8"/>
    <p:sldId id="264" r:id="rId9"/>
    <p:sldId id="263" r:id="rId10"/>
    <p:sldId id="268" r:id="rId11"/>
    <p:sldId id="269"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13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15935-76D5-1EEB-77E2-CC83A07CE47D}"/>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fr-FR"/>
              <a:t>Modifiez le style du titre</a:t>
            </a:r>
            <a:endParaRPr lang="en-US"/>
          </a:p>
        </p:txBody>
      </p:sp>
      <p:sp>
        <p:nvSpPr>
          <p:cNvPr id="3" name="Subtitle 2">
            <a:extLst>
              <a:ext uri="{FF2B5EF4-FFF2-40B4-BE49-F238E27FC236}">
                <a16:creationId xmlns:a16="http://schemas.microsoft.com/office/drawing/2014/main" id="{63FCDF23-C4F9-839C-9D0E-4D38A67E91D8}"/>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fr-FR"/>
              <a:t>Modifiez le style des sous-titres du masque</a:t>
            </a:r>
            <a:endParaRPr lang="en-US"/>
          </a:p>
        </p:txBody>
      </p:sp>
      <p:sp>
        <p:nvSpPr>
          <p:cNvPr id="4" name="Date Placeholder 3">
            <a:extLst>
              <a:ext uri="{FF2B5EF4-FFF2-40B4-BE49-F238E27FC236}">
                <a16:creationId xmlns:a16="http://schemas.microsoft.com/office/drawing/2014/main" id="{68B271F2-7FB8-3CB8-0EBC-6136479AAD4B}"/>
              </a:ext>
            </a:extLst>
          </p:cNvPr>
          <p:cNvSpPr txBox="1">
            <a:spLocks noGrp="1"/>
          </p:cNvSpPr>
          <p:nvPr>
            <p:ph type="dt" sz="half" idx="7"/>
          </p:nvPr>
        </p:nvSpPr>
        <p:spPr/>
        <p:txBody>
          <a:bodyPr/>
          <a:lstStyle>
            <a:lvl1pPr>
              <a:defRPr/>
            </a:lvl1pPr>
          </a:lstStyle>
          <a:p>
            <a:pPr lvl="0"/>
            <a:fld id="{B01C9078-AE7D-4886-B61A-19BC05C38C16}" type="datetime1">
              <a:rPr lang="fr-FR"/>
              <a:pPr lvl="0"/>
              <a:t>30/07/2026</a:t>
            </a:fld>
            <a:endParaRPr lang="fr-FR"/>
          </a:p>
        </p:txBody>
      </p:sp>
      <p:sp>
        <p:nvSpPr>
          <p:cNvPr id="5" name="Footer Placeholder 4">
            <a:extLst>
              <a:ext uri="{FF2B5EF4-FFF2-40B4-BE49-F238E27FC236}">
                <a16:creationId xmlns:a16="http://schemas.microsoft.com/office/drawing/2014/main" id="{2CB83016-E14B-0B2C-380F-EB2C7715C36D}"/>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8F7D4F80-5B9D-29AD-F072-BDB63E30CB5F}"/>
              </a:ext>
            </a:extLst>
          </p:cNvPr>
          <p:cNvSpPr txBox="1">
            <a:spLocks noGrp="1"/>
          </p:cNvSpPr>
          <p:nvPr>
            <p:ph type="sldNum" sz="quarter" idx="8"/>
          </p:nvPr>
        </p:nvSpPr>
        <p:spPr/>
        <p:txBody>
          <a:bodyPr/>
          <a:lstStyle>
            <a:lvl1pPr>
              <a:defRPr/>
            </a:lvl1pPr>
          </a:lstStyle>
          <a:p>
            <a:pPr lvl="0"/>
            <a:fld id="{9CC87747-9FD2-40DE-9641-8B4C9313BB67}" type="slidenum">
              <a:t>‹N°›</a:t>
            </a:fld>
            <a:endParaRPr lang="fr-FR"/>
          </a:p>
        </p:txBody>
      </p:sp>
    </p:spTree>
    <p:extLst>
      <p:ext uri="{BB962C8B-B14F-4D97-AF65-F5344CB8AC3E}">
        <p14:creationId xmlns:p14="http://schemas.microsoft.com/office/powerpoint/2010/main" val="259795130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1AA55-9C50-40B7-1230-5841EED2BA04}"/>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875C4211-1D88-45F7-F741-D37E34796EF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87B3FEE6-D9D9-E9AA-492A-4DF1747251E1}"/>
              </a:ext>
            </a:extLst>
          </p:cNvPr>
          <p:cNvSpPr txBox="1">
            <a:spLocks noGrp="1"/>
          </p:cNvSpPr>
          <p:nvPr>
            <p:ph type="dt" sz="half" idx="7"/>
          </p:nvPr>
        </p:nvSpPr>
        <p:spPr/>
        <p:txBody>
          <a:bodyPr/>
          <a:lstStyle>
            <a:lvl1pPr>
              <a:defRPr/>
            </a:lvl1pPr>
          </a:lstStyle>
          <a:p>
            <a:pPr lvl="0"/>
            <a:fld id="{A9F0A089-6E83-45A1-A6FE-704C0267B015}" type="datetime1">
              <a:rPr lang="fr-FR"/>
              <a:pPr lvl="0"/>
              <a:t>30/07/2026</a:t>
            </a:fld>
            <a:endParaRPr lang="fr-FR"/>
          </a:p>
        </p:txBody>
      </p:sp>
      <p:sp>
        <p:nvSpPr>
          <p:cNvPr id="5" name="Footer Placeholder 4">
            <a:extLst>
              <a:ext uri="{FF2B5EF4-FFF2-40B4-BE49-F238E27FC236}">
                <a16:creationId xmlns:a16="http://schemas.microsoft.com/office/drawing/2014/main" id="{6ABD60E1-37F1-5563-946B-5E8D0661AD1A}"/>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031B24A5-5662-B4E4-4FC2-5A70C886739A}"/>
              </a:ext>
            </a:extLst>
          </p:cNvPr>
          <p:cNvSpPr txBox="1">
            <a:spLocks noGrp="1"/>
          </p:cNvSpPr>
          <p:nvPr>
            <p:ph type="sldNum" sz="quarter" idx="8"/>
          </p:nvPr>
        </p:nvSpPr>
        <p:spPr/>
        <p:txBody>
          <a:bodyPr/>
          <a:lstStyle>
            <a:lvl1pPr>
              <a:defRPr/>
            </a:lvl1pPr>
          </a:lstStyle>
          <a:p>
            <a:pPr lvl="0"/>
            <a:fld id="{07AD3493-F020-488F-8D98-B2C27538C0EB}" type="slidenum">
              <a:t>‹N°›</a:t>
            </a:fld>
            <a:endParaRPr lang="fr-FR"/>
          </a:p>
        </p:txBody>
      </p:sp>
    </p:spTree>
    <p:extLst>
      <p:ext uri="{BB962C8B-B14F-4D97-AF65-F5344CB8AC3E}">
        <p14:creationId xmlns:p14="http://schemas.microsoft.com/office/powerpoint/2010/main" val="2448589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A3E467-3523-67F0-CB6B-7C8CDBF79AFE}"/>
              </a:ext>
            </a:extLst>
          </p:cNvPr>
          <p:cNvSpPr txBox="1">
            <a:spLocks noGrp="1"/>
          </p:cNvSpPr>
          <p:nvPr>
            <p:ph type="title" orient="vert"/>
          </p:nvPr>
        </p:nvSpPr>
        <p:spPr>
          <a:xfrm>
            <a:off x="8724903" y="365129"/>
            <a:ext cx="2628899" cy="5811834"/>
          </a:xfrm>
        </p:spPr>
        <p:txBody>
          <a:bodyPr vert="eaVert"/>
          <a:lstStyle>
            <a:lvl1pPr>
              <a:defRPr/>
            </a:lvl1pPr>
          </a:lstStyle>
          <a:p>
            <a:pPr lvl="0"/>
            <a:r>
              <a:rPr lang="fr-FR"/>
              <a:t>Modifiez le style du titre</a:t>
            </a:r>
            <a:endParaRPr lang="en-US"/>
          </a:p>
        </p:txBody>
      </p:sp>
      <p:sp>
        <p:nvSpPr>
          <p:cNvPr id="3" name="Vertical Text Placeholder 2">
            <a:extLst>
              <a:ext uri="{FF2B5EF4-FFF2-40B4-BE49-F238E27FC236}">
                <a16:creationId xmlns:a16="http://schemas.microsoft.com/office/drawing/2014/main" id="{4D3E6670-7D01-0857-8A6C-6C7C55427D7B}"/>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310B16B2-FAD5-9AD3-8056-B21DC86D7B06}"/>
              </a:ext>
            </a:extLst>
          </p:cNvPr>
          <p:cNvSpPr txBox="1">
            <a:spLocks noGrp="1"/>
          </p:cNvSpPr>
          <p:nvPr>
            <p:ph type="dt" sz="half" idx="7"/>
          </p:nvPr>
        </p:nvSpPr>
        <p:spPr/>
        <p:txBody>
          <a:bodyPr/>
          <a:lstStyle>
            <a:lvl1pPr>
              <a:defRPr/>
            </a:lvl1pPr>
          </a:lstStyle>
          <a:p>
            <a:pPr lvl="0"/>
            <a:fld id="{CDC21EC3-37A0-48EB-AE98-88F27E296757}" type="datetime1">
              <a:rPr lang="fr-FR"/>
              <a:pPr lvl="0"/>
              <a:t>30/07/2026</a:t>
            </a:fld>
            <a:endParaRPr lang="fr-FR"/>
          </a:p>
        </p:txBody>
      </p:sp>
      <p:sp>
        <p:nvSpPr>
          <p:cNvPr id="5" name="Footer Placeholder 4">
            <a:extLst>
              <a:ext uri="{FF2B5EF4-FFF2-40B4-BE49-F238E27FC236}">
                <a16:creationId xmlns:a16="http://schemas.microsoft.com/office/drawing/2014/main" id="{3B3C6D03-C34D-EA21-FF0F-2D4238841E5D}"/>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721285FC-E09A-8DB7-951C-BA6D4EA43B5E}"/>
              </a:ext>
            </a:extLst>
          </p:cNvPr>
          <p:cNvSpPr txBox="1">
            <a:spLocks noGrp="1"/>
          </p:cNvSpPr>
          <p:nvPr>
            <p:ph type="sldNum" sz="quarter" idx="8"/>
          </p:nvPr>
        </p:nvSpPr>
        <p:spPr/>
        <p:txBody>
          <a:bodyPr/>
          <a:lstStyle>
            <a:lvl1pPr>
              <a:defRPr/>
            </a:lvl1pPr>
          </a:lstStyle>
          <a:p>
            <a:pPr lvl="0"/>
            <a:fld id="{FE396CBF-499C-423D-84F0-0F9D40209CCB}" type="slidenum">
              <a:t>‹N°›</a:t>
            </a:fld>
            <a:endParaRPr lang="fr-FR"/>
          </a:p>
        </p:txBody>
      </p:sp>
    </p:spTree>
    <p:extLst>
      <p:ext uri="{BB962C8B-B14F-4D97-AF65-F5344CB8AC3E}">
        <p14:creationId xmlns:p14="http://schemas.microsoft.com/office/powerpoint/2010/main" val="512499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8254E-F094-C4F7-6BFE-48BD90357B72}"/>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CECB48FE-1C3C-7D7E-ABCC-6B6C626BCF0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B7535B20-4D56-D879-1C66-22F52E927F21}"/>
              </a:ext>
            </a:extLst>
          </p:cNvPr>
          <p:cNvSpPr txBox="1">
            <a:spLocks noGrp="1"/>
          </p:cNvSpPr>
          <p:nvPr>
            <p:ph type="dt" sz="half" idx="7"/>
          </p:nvPr>
        </p:nvSpPr>
        <p:spPr/>
        <p:txBody>
          <a:bodyPr/>
          <a:lstStyle>
            <a:lvl1pPr>
              <a:defRPr/>
            </a:lvl1pPr>
          </a:lstStyle>
          <a:p>
            <a:pPr lvl="0"/>
            <a:fld id="{4ED9634A-3AE0-4DBD-A96A-A758778D86E0}" type="datetime1">
              <a:rPr lang="fr-FR"/>
              <a:pPr lvl="0"/>
              <a:t>30/07/2026</a:t>
            </a:fld>
            <a:endParaRPr lang="fr-FR"/>
          </a:p>
        </p:txBody>
      </p:sp>
      <p:sp>
        <p:nvSpPr>
          <p:cNvPr id="5" name="Footer Placeholder 4">
            <a:extLst>
              <a:ext uri="{FF2B5EF4-FFF2-40B4-BE49-F238E27FC236}">
                <a16:creationId xmlns:a16="http://schemas.microsoft.com/office/drawing/2014/main" id="{3A5DFF35-C700-B1E3-F341-C202D4CB2683}"/>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EEF172D6-13C0-E587-30E6-3A611B90204C}"/>
              </a:ext>
            </a:extLst>
          </p:cNvPr>
          <p:cNvSpPr txBox="1">
            <a:spLocks noGrp="1"/>
          </p:cNvSpPr>
          <p:nvPr>
            <p:ph type="sldNum" sz="quarter" idx="8"/>
          </p:nvPr>
        </p:nvSpPr>
        <p:spPr/>
        <p:txBody>
          <a:bodyPr/>
          <a:lstStyle>
            <a:lvl1pPr>
              <a:defRPr/>
            </a:lvl1pPr>
          </a:lstStyle>
          <a:p>
            <a:pPr lvl="0"/>
            <a:fld id="{92258CFB-422F-4451-8AA9-655CDE585BA7}" type="slidenum">
              <a:t>‹N°›</a:t>
            </a:fld>
            <a:endParaRPr lang="fr-FR"/>
          </a:p>
        </p:txBody>
      </p:sp>
    </p:spTree>
    <p:extLst>
      <p:ext uri="{BB962C8B-B14F-4D97-AF65-F5344CB8AC3E}">
        <p14:creationId xmlns:p14="http://schemas.microsoft.com/office/powerpoint/2010/main" val="308033250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98D0-7A94-215E-944C-448EA876AF59}"/>
              </a:ext>
            </a:extLst>
          </p:cNvPr>
          <p:cNvSpPr txBox="1">
            <a:spLocks noGrp="1"/>
          </p:cNvSpPr>
          <p:nvPr>
            <p:ph type="title"/>
          </p:nvPr>
        </p:nvSpPr>
        <p:spPr>
          <a:xfrm>
            <a:off x="831847" y="1709735"/>
            <a:ext cx="10515600" cy="2852735"/>
          </a:xfrm>
        </p:spPr>
        <p:txBody>
          <a:bodyPr anchor="b"/>
          <a:lstStyle>
            <a:lvl1pPr>
              <a:defRPr sz="6000"/>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C6142DD9-DB30-6001-32BB-087B204E3245}"/>
              </a:ext>
            </a:extLst>
          </p:cNvPr>
          <p:cNvSpPr txBox="1">
            <a:spLocks noGrp="1"/>
          </p:cNvSpPr>
          <p:nvPr>
            <p:ph type="body" idx="1"/>
          </p:nvPr>
        </p:nvSpPr>
        <p:spPr>
          <a:xfrm>
            <a:off x="831847" y="4589465"/>
            <a:ext cx="10515600" cy="1500182"/>
          </a:xfrm>
        </p:spPr>
        <p:txBody>
          <a:bodyPr/>
          <a:lstStyle>
            <a:lvl1pPr marL="0" indent="0">
              <a:buNone/>
              <a:defRPr sz="2400"/>
            </a:lvl1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DF14056B-9540-C4BB-0774-BF63AE5AE6FE}"/>
              </a:ext>
            </a:extLst>
          </p:cNvPr>
          <p:cNvSpPr txBox="1">
            <a:spLocks noGrp="1"/>
          </p:cNvSpPr>
          <p:nvPr>
            <p:ph type="dt" sz="half" idx="7"/>
          </p:nvPr>
        </p:nvSpPr>
        <p:spPr/>
        <p:txBody>
          <a:bodyPr/>
          <a:lstStyle>
            <a:lvl1pPr>
              <a:defRPr/>
            </a:lvl1pPr>
          </a:lstStyle>
          <a:p>
            <a:pPr lvl="0"/>
            <a:fld id="{D0E39E2E-E0D0-444D-B6F2-8C57F4C08D21}" type="datetime1">
              <a:rPr lang="fr-FR"/>
              <a:pPr lvl="0"/>
              <a:t>30/07/2026</a:t>
            </a:fld>
            <a:endParaRPr lang="fr-FR"/>
          </a:p>
        </p:txBody>
      </p:sp>
      <p:sp>
        <p:nvSpPr>
          <p:cNvPr id="5" name="Footer Placeholder 4">
            <a:extLst>
              <a:ext uri="{FF2B5EF4-FFF2-40B4-BE49-F238E27FC236}">
                <a16:creationId xmlns:a16="http://schemas.microsoft.com/office/drawing/2014/main" id="{AA4B121B-D1A7-947C-3C05-BDEA9270E05A}"/>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296C58AB-CE4D-4CEB-B1B7-C20E02395EE5}"/>
              </a:ext>
            </a:extLst>
          </p:cNvPr>
          <p:cNvSpPr txBox="1">
            <a:spLocks noGrp="1"/>
          </p:cNvSpPr>
          <p:nvPr>
            <p:ph type="sldNum" sz="quarter" idx="8"/>
          </p:nvPr>
        </p:nvSpPr>
        <p:spPr/>
        <p:txBody>
          <a:bodyPr/>
          <a:lstStyle>
            <a:lvl1pPr>
              <a:defRPr/>
            </a:lvl1pPr>
          </a:lstStyle>
          <a:p>
            <a:pPr lvl="0"/>
            <a:fld id="{3931C329-8C98-4828-AD9F-763C2888AF70}" type="slidenum">
              <a:t>‹N°›</a:t>
            </a:fld>
            <a:endParaRPr lang="fr-FR"/>
          </a:p>
        </p:txBody>
      </p:sp>
    </p:spTree>
    <p:extLst>
      <p:ext uri="{BB962C8B-B14F-4D97-AF65-F5344CB8AC3E}">
        <p14:creationId xmlns:p14="http://schemas.microsoft.com/office/powerpoint/2010/main" val="203946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A8596-E3E2-1A33-3865-8EEEE6F0BBB7}"/>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10EA1291-E9F4-0CC4-CBD4-3A46105A74F4}"/>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a:extLst>
              <a:ext uri="{FF2B5EF4-FFF2-40B4-BE49-F238E27FC236}">
                <a16:creationId xmlns:a16="http://schemas.microsoft.com/office/drawing/2014/main" id="{EBE9BA4C-48A9-B00B-EAE6-1584A0D728C5}"/>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a:extLst>
              <a:ext uri="{FF2B5EF4-FFF2-40B4-BE49-F238E27FC236}">
                <a16:creationId xmlns:a16="http://schemas.microsoft.com/office/drawing/2014/main" id="{DA99BE96-3C8A-6F33-8FFE-C6B2960511D5}"/>
              </a:ext>
            </a:extLst>
          </p:cNvPr>
          <p:cNvSpPr txBox="1">
            <a:spLocks noGrp="1"/>
          </p:cNvSpPr>
          <p:nvPr>
            <p:ph type="dt" sz="half" idx="7"/>
          </p:nvPr>
        </p:nvSpPr>
        <p:spPr/>
        <p:txBody>
          <a:bodyPr/>
          <a:lstStyle>
            <a:lvl1pPr>
              <a:defRPr/>
            </a:lvl1pPr>
          </a:lstStyle>
          <a:p>
            <a:pPr lvl="0"/>
            <a:fld id="{2C09233A-E8C4-4613-A540-895B01FBCBD2}" type="datetime1">
              <a:rPr lang="fr-FR"/>
              <a:pPr lvl="0"/>
              <a:t>30/07/2026</a:t>
            </a:fld>
            <a:endParaRPr lang="fr-FR"/>
          </a:p>
        </p:txBody>
      </p:sp>
      <p:sp>
        <p:nvSpPr>
          <p:cNvPr id="6" name="Footer Placeholder 5">
            <a:extLst>
              <a:ext uri="{FF2B5EF4-FFF2-40B4-BE49-F238E27FC236}">
                <a16:creationId xmlns:a16="http://schemas.microsoft.com/office/drawing/2014/main" id="{F77A80BB-2B9E-6243-45E0-851DD54720E2}"/>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DF887F0B-D3A5-B172-C309-8AD7F14F307D}"/>
              </a:ext>
            </a:extLst>
          </p:cNvPr>
          <p:cNvSpPr txBox="1">
            <a:spLocks noGrp="1"/>
          </p:cNvSpPr>
          <p:nvPr>
            <p:ph type="sldNum" sz="quarter" idx="8"/>
          </p:nvPr>
        </p:nvSpPr>
        <p:spPr/>
        <p:txBody>
          <a:bodyPr/>
          <a:lstStyle>
            <a:lvl1pPr>
              <a:defRPr/>
            </a:lvl1pPr>
          </a:lstStyle>
          <a:p>
            <a:pPr lvl="0"/>
            <a:fld id="{2ECEA47E-4AB9-46F2-82D3-12693B3689A2}" type="slidenum">
              <a:t>‹N°›</a:t>
            </a:fld>
            <a:endParaRPr lang="fr-FR"/>
          </a:p>
        </p:txBody>
      </p:sp>
    </p:spTree>
    <p:extLst>
      <p:ext uri="{BB962C8B-B14F-4D97-AF65-F5344CB8AC3E}">
        <p14:creationId xmlns:p14="http://schemas.microsoft.com/office/powerpoint/2010/main" val="1347444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26445-488F-EB17-6320-0F84A5C2850C}"/>
              </a:ext>
            </a:extLst>
          </p:cNvPr>
          <p:cNvSpPr txBox="1">
            <a:spLocks noGrp="1"/>
          </p:cNvSpPr>
          <p:nvPr>
            <p:ph type="title"/>
          </p:nvPr>
        </p:nvSpPr>
        <p:spPr>
          <a:xfrm>
            <a:off x="839784" y="365129"/>
            <a:ext cx="10515600" cy="1325559"/>
          </a:xfrm>
        </p:spPr>
        <p:txBody>
          <a:bodyPr/>
          <a:lstStyle>
            <a:lvl1pPr>
              <a:defRPr/>
            </a:lvl1pPr>
          </a:lstStyle>
          <a:p>
            <a:pPr lvl="0"/>
            <a:r>
              <a:rPr lang="fr-FR"/>
              <a:t>Modifiez le style du titre</a:t>
            </a:r>
            <a:endParaRPr lang="en-US"/>
          </a:p>
        </p:txBody>
      </p:sp>
      <p:sp>
        <p:nvSpPr>
          <p:cNvPr id="3" name="Text Placeholder 2">
            <a:extLst>
              <a:ext uri="{FF2B5EF4-FFF2-40B4-BE49-F238E27FC236}">
                <a16:creationId xmlns:a16="http://schemas.microsoft.com/office/drawing/2014/main" id="{658472DF-51EB-64D8-1332-B97C0B95E989}"/>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69086602-45CD-090F-51E5-516D0C52033A}"/>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a:extLst>
              <a:ext uri="{FF2B5EF4-FFF2-40B4-BE49-F238E27FC236}">
                <a16:creationId xmlns:a16="http://schemas.microsoft.com/office/drawing/2014/main" id="{925732D7-25B5-6486-FBBD-8FAA50E1C22B}"/>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1B4C9718-31E1-BBF8-9546-9B5B5326FDB0}"/>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a:extLst>
              <a:ext uri="{FF2B5EF4-FFF2-40B4-BE49-F238E27FC236}">
                <a16:creationId xmlns:a16="http://schemas.microsoft.com/office/drawing/2014/main" id="{18219DFA-90F3-D99A-8EAB-DB950667576E}"/>
              </a:ext>
            </a:extLst>
          </p:cNvPr>
          <p:cNvSpPr txBox="1">
            <a:spLocks noGrp="1"/>
          </p:cNvSpPr>
          <p:nvPr>
            <p:ph type="dt" sz="half" idx="7"/>
          </p:nvPr>
        </p:nvSpPr>
        <p:spPr/>
        <p:txBody>
          <a:bodyPr/>
          <a:lstStyle>
            <a:lvl1pPr>
              <a:defRPr/>
            </a:lvl1pPr>
          </a:lstStyle>
          <a:p>
            <a:pPr lvl="0"/>
            <a:fld id="{1B8D8CE0-87C6-4AE1-9119-12E60761D31B}" type="datetime1">
              <a:rPr lang="fr-FR"/>
              <a:pPr lvl="0"/>
              <a:t>30/07/2026</a:t>
            </a:fld>
            <a:endParaRPr lang="fr-FR"/>
          </a:p>
        </p:txBody>
      </p:sp>
      <p:sp>
        <p:nvSpPr>
          <p:cNvPr id="8" name="Footer Placeholder 7">
            <a:extLst>
              <a:ext uri="{FF2B5EF4-FFF2-40B4-BE49-F238E27FC236}">
                <a16:creationId xmlns:a16="http://schemas.microsoft.com/office/drawing/2014/main" id="{99738B5F-EE29-F811-A305-E6570D76F02D}"/>
              </a:ext>
            </a:extLst>
          </p:cNvPr>
          <p:cNvSpPr txBox="1">
            <a:spLocks noGrp="1"/>
          </p:cNvSpPr>
          <p:nvPr>
            <p:ph type="ftr" sz="quarter" idx="9"/>
          </p:nvPr>
        </p:nvSpPr>
        <p:spPr/>
        <p:txBody>
          <a:bodyPr/>
          <a:lstStyle>
            <a:lvl1pPr>
              <a:defRPr/>
            </a:lvl1pPr>
          </a:lstStyle>
          <a:p>
            <a:pPr lvl="0"/>
            <a:endParaRPr lang="fr-FR"/>
          </a:p>
        </p:txBody>
      </p:sp>
      <p:sp>
        <p:nvSpPr>
          <p:cNvPr id="9" name="Slide Number Placeholder 8">
            <a:extLst>
              <a:ext uri="{FF2B5EF4-FFF2-40B4-BE49-F238E27FC236}">
                <a16:creationId xmlns:a16="http://schemas.microsoft.com/office/drawing/2014/main" id="{7F9C8548-BB1B-1A66-E80F-092E5A3ADE26}"/>
              </a:ext>
            </a:extLst>
          </p:cNvPr>
          <p:cNvSpPr txBox="1">
            <a:spLocks noGrp="1"/>
          </p:cNvSpPr>
          <p:nvPr>
            <p:ph type="sldNum" sz="quarter" idx="8"/>
          </p:nvPr>
        </p:nvSpPr>
        <p:spPr/>
        <p:txBody>
          <a:bodyPr/>
          <a:lstStyle>
            <a:lvl1pPr>
              <a:defRPr/>
            </a:lvl1pPr>
          </a:lstStyle>
          <a:p>
            <a:pPr lvl="0"/>
            <a:fld id="{1A5BD2E6-1FAC-4B39-B9D6-A7FDD09F1D48}" type="slidenum">
              <a:t>‹N°›</a:t>
            </a:fld>
            <a:endParaRPr lang="fr-FR"/>
          </a:p>
        </p:txBody>
      </p:sp>
    </p:spTree>
    <p:extLst>
      <p:ext uri="{BB962C8B-B14F-4D97-AF65-F5344CB8AC3E}">
        <p14:creationId xmlns:p14="http://schemas.microsoft.com/office/powerpoint/2010/main" val="2047088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AFE9D-3AE4-233A-6E56-AE8887285436}"/>
              </a:ext>
            </a:extLst>
          </p:cNvPr>
          <p:cNvSpPr txBox="1">
            <a:spLocks noGrp="1"/>
          </p:cNvSpPr>
          <p:nvPr>
            <p:ph type="title"/>
          </p:nvPr>
        </p:nvSpPr>
        <p:spPr/>
        <p:txBody>
          <a:bodyPr/>
          <a:lstStyle>
            <a:lvl1pPr>
              <a:defRPr/>
            </a:lvl1pPr>
          </a:lstStyle>
          <a:p>
            <a:pPr lvl="0"/>
            <a:r>
              <a:rPr lang="fr-FR"/>
              <a:t>Modifiez le style du titre</a:t>
            </a:r>
            <a:endParaRPr lang="en-US"/>
          </a:p>
        </p:txBody>
      </p:sp>
      <p:sp>
        <p:nvSpPr>
          <p:cNvPr id="3" name="Date Placeholder 2">
            <a:extLst>
              <a:ext uri="{FF2B5EF4-FFF2-40B4-BE49-F238E27FC236}">
                <a16:creationId xmlns:a16="http://schemas.microsoft.com/office/drawing/2014/main" id="{3B3A878D-7AB9-EB10-3B8A-350B8176D420}"/>
              </a:ext>
            </a:extLst>
          </p:cNvPr>
          <p:cNvSpPr txBox="1">
            <a:spLocks noGrp="1"/>
          </p:cNvSpPr>
          <p:nvPr>
            <p:ph type="dt" sz="half" idx="7"/>
          </p:nvPr>
        </p:nvSpPr>
        <p:spPr/>
        <p:txBody>
          <a:bodyPr/>
          <a:lstStyle>
            <a:lvl1pPr>
              <a:defRPr/>
            </a:lvl1pPr>
          </a:lstStyle>
          <a:p>
            <a:pPr lvl="0"/>
            <a:fld id="{70EB0EC4-3656-4968-9132-7DA87459E897}" type="datetime1">
              <a:rPr lang="fr-FR"/>
              <a:pPr lvl="0"/>
              <a:t>30/07/2026</a:t>
            </a:fld>
            <a:endParaRPr lang="fr-FR"/>
          </a:p>
        </p:txBody>
      </p:sp>
      <p:sp>
        <p:nvSpPr>
          <p:cNvPr id="4" name="Footer Placeholder 3">
            <a:extLst>
              <a:ext uri="{FF2B5EF4-FFF2-40B4-BE49-F238E27FC236}">
                <a16:creationId xmlns:a16="http://schemas.microsoft.com/office/drawing/2014/main" id="{DA5F2B66-2AEA-2A8C-2275-7987AB1E9A57}"/>
              </a:ext>
            </a:extLst>
          </p:cNvPr>
          <p:cNvSpPr txBox="1">
            <a:spLocks noGrp="1"/>
          </p:cNvSpPr>
          <p:nvPr>
            <p:ph type="ftr" sz="quarter" idx="9"/>
          </p:nvPr>
        </p:nvSpPr>
        <p:spPr/>
        <p:txBody>
          <a:bodyPr/>
          <a:lstStyle>
            <a:lvl1pPr>
              <a:defRPr/>
            </a:lvl1pPr>
          </a:lstStyle>
          <a:p>
            <a:pPr lvl="0"/>
            <a:endParaRPr lang="fr-FR"/>
          </a:p>
        </p:txBody>
      </p:sp>
      <p:sp>
        <p:nvSpPr>
          <p:cNvPr id="5" name="Slide Number Placeholder 4">
            <a:extLst>
              <a:ext uri="{FF2B5EF4-FFF2-40B4-BE49-F238E27FC236}">
                <a16:creationId xmlns:a16="http://schemas.microsoft.com/office/drawing/2014/main" id="{112C31BF-8270-DB6C-6D6B-1B878E96A9F3}"/>
              </a:ext>
            </a:extLst>
          </p:cNvPr>
          <p:cNvSpPr txBox="1">
            <a:spLocks noGrp="1"/>
          </p:cNvSpPr>
          <p:nvPr>
            <p:ph type="sldNum" sz="quarter" idx="8"/>
          </p:nvPr>
        </p:nvSpPr>
        <p:spPr/>
        <p:txBody>
          <a:bodyPr/>
          <a:lstStyle>
            <a:lvl1pPr>
              <a:defRPr/>
            </a:lvl1pPr>
          </a:lstStyle>
          <a:p>
            <a:pPr lvl="0"/>
            <a:fld id="{D5B0DAA5-B4AB-427D-8ACD-224D1DFDAC17}" type="slidenum">
              <a:t>‹N°›</a:t>
            </a:fld>
            <a:endParaRPr lang="fr-FR"/>
          </a:p>
        </p:txBody>
      </p:sp>
    </p:spTree>
    <p:extLst>
      <p:ext uri="{BB962C8B-B14F-4D97-AF65-F5344CB8AC3E}">
        <p14:creationId xmlns:p14="http://schemas.microsoft.com/office/powerpoint/2010/main" val="197813385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9EB42F-3172-C13B-C0DC-62584966DBC7}"/>
              </a:ext>
            </a:extLst>
          </p:cNvPr>
          <p:cNvSpPr txBox="1">
            <a:spLocks noGrp="1"/>
          </p:cNvSpPr>
          <p:nvPr>
            <p:ph type="dt" sz="half" idx="7"/>
          </p:nvPr>
        </p:nvSpPr>
        <p:spPr/>
        <p:txBody>
          <a:bodyPr/>
          <a:lstStyle>
            <a:lvl1pPr>
              <a:defRPr/>
            </a:lvl1pPr>
          </a:lstStyle>
          <a:p>
            <a:pPr lvl="0"/>
            <a:fld id="{53A73E70-91C2-4A92-803B-31526DD45456}" type="datetime1">
              <a:rPr lang="fr-FR"/>
              <a:pPr lvl="0"/>
              <a:t>30/07/2026</a:t>
            </a:fld>
            <a:endParaRPr lang="fr-FR"/>
          </a:p>
        </p:txBody>
      </p:sp>
      <p:sp>
        <p:nvSpPr>
          <p:cNvPr id="3" name="Footer Placeholder 2">
            <a:extLst>
              <a:ext uri="{FF2B5EF4-FFF2-40B4-BE49-F238E27FC236}">
                <a16:creationId xmlns:a16="http://schemas.microsoft.com/office/drawing/2014/main" id="{294B5871-DF83-5FF3-CCC4-AEB18BB5FFE0}"/>
              </a:ext>
            </a:extLst>
          </p:cNvPr>
          <p:cNvSpPr txBox="1">
            <a:spLocks noGrp="1"/>
          </p:cNvSpPr>
          <p:nvPr>
            <p:ph type="ftr" sz="quarter" idx="9"/>
          </p:nvPr>
        </p:nvSpPr>
        <p:spPr/>
        <p:txBody>
          <a:bodyPr/>
          <a:lstStyle>
            <a:lvl1pPr>
              <a:defRPr/>
            </a:lvl1pPr>
          </a:lstStyle>
          <a:p>
            <a:pPr lvl="0"/>
            <a:endParaRPr lang="fr-FR"/>
          </a:p>
        </p:txBody>
      </p:sp>
      <p:sp>
        <p:nvSpPr>
          <p:cNvPr id="4" name="Slide Number Placeholder 3">
            <a:extLst>
              <a:ext uri="{FF2B5EF4-FFF2-40B4-BE49-F238E27FC236}">
                <a16:creationId xmlns:a16="http://schemas.microsoft.com/office/drawing/2014/main" id="{CDD36576-D2DF-6613-07DF-E8961B38D5C1}"/>
              </a:ext>
            </a:extLst>
          </p:cNvPr>
          <p:cNvSpPr txBox="1">
            <a:spLocks noGrp="1"/>
          </p:cNvSpPr>
          <p:nvPr>
            <p:ph type="sldNum" sz="quarter" idx="8"/>
          </p:nvPr>
        </p:nvSpPr>
        <p:spPr/>
        <p:txBody>
          <a:bodyPr/>
          <a:lstStyle>
            <a:lvl1pPr>
              <a:defRPr/>
            </a:lvl1pPr>
          </a:lstStyle>
          <a:p>
            <a:pPr lvl="0"/>
            <a:fld id="{881C198C-DCAC-4271-8857-6B92E3233C16}" type="slidenum">
              <a:t>‹N°›</a:t>
            </a:fld>
            <a:endParaRPr lang="fr-FR"/>
          </a:p>
        </p:txBody>
      </p:sp>
    </p:spTree>
    <p:extLst>
      <p:ext uri="{BB962C8B-B14F-4D97-AF65-F5344CB8AC3E}">
        <p14:creationId xmlns:p14="http://schemas.microsoft.com/office/powerpoint/2010/main" val="4057465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1E5DB-FFFE-047E-3930-EB594A891466}"/>
              </a:ext>
            </a:extLst>
          </p:cNvPr>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endParaRPr lang="en-US"/>
          </a:p>
        </p:txBody>
      </p:sp>
      <p:sp>
        <p:nvSpPr>
          <p:cNvPr id="3" name="Content Placeholder 2">
            <a:extLst>
              <a:ext uri="{FF2B5EF4-FFF2-40B4-BE49-F238E27FC236}">
                <a16:creationId xmlns:a16="http://schemas.microsoft.com/office/drawing/2014/main" id="{F93ACBEE-5FBF-B79E-324B-12865115BF42}"/>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a:extLst>
              <a:ext uri="{FF2B5EF4-FFF2-40B4-BE49-F238E27FC236}">
                <a16:creationId xmlns:a16="http://schemas.microsoft.com/office/drawing/2014/main" id="{BCA9C24F-782D-3602-4CF2-1324E75D8966}"/>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1868451B-ACB2-11D0-B092-B86A30A789CF}"/>
              </a:ext>
            </a:extLst>
          </p:cNvPr>
          <p:cNvSpPr txBox="1">
            <a:spLocks noGrp="1"/>
          </p:cNvSpPr>
          <p:nvPr>
            <p:ph type="dt" sz="half" idx="7"/>
          </p:nvPr>
        </p:nvSpPr>
        <p:spPr/>
        <p:txBody>
          <a:bodyPr/>
          <a:lstStyle>
            <a:lvl1pPr>
              <a:defRPr/>
            </a:lvl1pPr>
          </a:lstStyle>
          <a:p>
            <a:pPr lvl="0"/>
            <a:fld id="{930C8813-2B57-4D92-8ED7-2E428D977756}" type="datetime1">
              <a:rPr lang="fr-FR"/>
              <a:pPr lvl="0"/>
              <a:t>30/07/2026</a:t>
            </a:fld>
            <a:endParaRPr lang="fr-FR"/>
          </a:p>
        </p:txBody>
      </p:sp>
      <p:sp>
        <p:nvSpPr>
          <p:cNvPr id="6" name="Footer Placeholder 5">
            <a:extLst>
              <a:ext uri="{FF2B5EF4-FFF2-40B4-BE49-F238E27FC236}">
                <a16:creationId xmlns:a16="http://schemas.microsoft.com/office/drawing/2014/main" id="{F6A003DA-B747-5A2A-7245-C72C0FFA49CB}"/>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FEB812B3-A1B5-3C11-BF73-580ED6BDAC7A}"/>
              </a:ext>
            </a:extLst>
          </p:cNvPr>
          <p:cNvSpPr txBox="1">
            <a:spLocks noGrp="1"/>
          </p:cNvSpPr>
          <p:nvPr>
            <p:ph type="sldNum" sz="quarter" idx="8"/>
          </p:nvPr>
        </p:nvSpPr>
        <p:spPr/>
        <p:txBody>
          <a:bodyPr/>
          <a:lstStyle>
            <a:lvl1pPr>
              <a:defRPr/>
            </a:lvl1pPr>
          </a:lstStyle>
          <a:p>
            <a:pPr lvl="0"/>
            <a:fld id="{59C117C5-ADB0-44D6-B601-7042520F1D3A}" type="slidenum">
              <a:t>‹N°›</a:t>
            </a:fld>
            <a:endParaRPr lang="fr-FR"/>
          </a:p>
        </p:txBody>
      </p:sp>
    </p:spTree>
    <p:extLst>
      <p:ext uri="{BB962C8B-B14F-4D97-AF65-F5344CB8AC3E}">
        <p14:creationId xmlns:p14="http://schemas.microsoft.com/office/powerpoint/2010/main" val="1219361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19C41-0D52-3243-4706-4F14DA671643}"/>
              </a:ext>
            </a:extLst>
          </p:cNvPr>
          <p:cNvSpPr txBox="1">
            <a:spLocks noGrp="1"/>
          </p:cNvSpPr>
          <p:nvPr>
            <p:ph type="title"/>
          </p:nvPr>
        </p:nvSpPr>
        <p:spPr>
          <a:xfrm>
            <a:off x="839784" y="457200"/>
            <a:ext cx="3932240" cy="1600200"/>
          </a:xfrm>
        </p:spPr>
        <p:txBody>
          <a:bodyPr anchor="b"/>
          <a:lstStyle>
            <a:lvl1pPr>
              <a:defRPr sz="3200"/>
            </a:lvl1pPr>
          </a:lstStyle>
          <a:p>
            <a:pPr lvl="0"/>
            <a:r>
              <a:rPr lang="fr-FR"/>
              <a:t>Modifiez le style du titre</a:t>
            </a:r>
            <a:endParaRPr lang="en-US"/>
          </a:p>
        </p:txBody>
      </p:sp>
      <p:sp>
        <p:nvSpPr>
          <p:cNvPr id="3" name="Picture Placeholder 2">
            <a:extLst>
              <a:ext uri="{FF2B5EF4-FFF2-40B4-BE49-F238E27FC236}">
                <a16:creationId xmlns:a16="http://schemas.microsoft.com/office/drawing/2014/main" id="{F030F8A4-6FA8-AAEB-B5BF-1A93A878FF9D}"/>
              </a:ext>
            </a:extLst>
          </p:cNvPr>
          <p:cNvSpPr txBox="1">
            <a:spLocks noGrp="1"/>
          </p:cNvSpPr>
          <p:nvPr>
            <p:ph type="pic" idx="1"/>
          </p:nvPr>
        </p:nvSpPr>
        <p:spPr>
          <a:xfrm>
            <a:off x="5183184" y="987423"/>
            <a:ext cx="6172200" cy="4873623"/>
          </a:xfrm>
        </p:spPr>
        <p:txBody>
          <a:bodyPr/>
          <a:lstStyle>
            <a:lvl1pPr marL="0" indent="0">
              <a:buNone/>
              <a:defRPr sz="3200"/>
            </a:lvl1pPr>
          </a:lstStyle>
          <a:p>
            <a:pPr lvl="0"/>
            <a:r>
              <a:rPr lang="fr-FR"/>
              <a:t>Cliquez sur l'icône pour ajouter une image</a:t>
            </a:r>
            <a:endParaRPr lang="en-US"/>
          </a:p>
        </p:txBody>
      </p:sp>
      <p:sp>
        <p:nvSpPr>
          <p:cNvPr id="4" name="Text Placeholder 3">
            <a:extLst>
              <a:ext uri="{FF2B5EF4-FFF2-40B4-BE49-F238E27FC236}">
                <a16:creationId xmlns:a16="http://schemas.microsoft.com/office/drawing/2014/main" id="{BBCCF541-FDD6-E96F-248C-F391781A472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B852283A-3468-1BE4-4E4E-DA280BD6653C}"/>
              </a:ext>
            </a:extLst>
          </p:cNvPr>
          <p:cNvSpPr txBox="1">
            <a:spLocks noGrp="1"/>
          </p:cNvSpPr>
          <p:nvPr>
            <p:ph type="dt" sz="half" idx="7"/>
          </p:nvPr>
        </p:nvSpPr>
        <p:spPr/>
        <p:txBody>
          <a:bodyPr/>
          <a:lstStyle>
            <a:lvl1pPr>
              <a:defRPr/>
            </a:lvl1pPr>
          </a:lstStyle>
          <a:p>
            <a:pPr lvl="0"/>
            <a:fld id="{43F96C91-8DC1-49A7-BBCB-92C7A9F9B0CD}" type="datetime1">
              <a:rPr lang="fr-FR"/>
              <a:pPr lvl="0"/>
              <a:t>30/07/2026</a:t>
            </a:fld>
            <a:endParaRPr lang="fr-FR"/>
          </a:p>
        </p:txBody>
      </p:sp>
      <p:sp>
        <p:nvSpPr>
          <p:cNvPr id="6" name="Footer Placeholder 5">
            <a:extLst>
              <a:ext uri="{FF2B5EF4-FFF2-40B4-BE49-F238E27FC236}">
                <a16:creationId xmlns:a16="http://schemas.microsoft.com/office/drawing/2014/main" id="{10D3F4DF-4D56-8D97-FFFC-A187E301607B}"/>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8131BB3B-DA23-FDA5-8E9B-FB32300B35EE}"/>
              </a:ext>
            </a:extLst>
          </p:cNvPr>
          <p:cNvSpPr txBox="1">
            <a:spLocks noGrp="1"/>
          </p:cNvSpPr>
          <p:nvPr>
            <p:ph type="sldNum" sz="quarter" idx="8"/>
          </p:nvPr>
        </p:nvSpPr>
        <p:spPr/>
        <p:txBody>
          <a:bodyPr/>
          <a:lstStyle>
            <a:lvl1pPr>
              <a:defRPr/>
            </a:lvl1pPr>
          </a:lstStyle>
          <a:p>
            <a:pPr lvl="0"/>
            <a:fld id="{226C4123-7E9D-4793-97F1-8FF3A1D7A9CA}" type="slidenum">
              <a:t>‹N°›</a:t>
            </a:fld>
            <a:endParaRPr lang="fr-FR"/>
          </a:p>
        </p:txBody>
      </p:sp>
    </p:spTree>
    <p:extLst>
      <p:ext uri="{BB962C8B-B14F-4D97-AF65-F5344CB8AC3E}">
        <p14:creationId xmlns:p14="http://schemas.microsoft.com/office/powerpoint/2010/main" val="3604656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6E7611-CAFA-C795-6E36-D705180AE10E}"/>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fr-FR"/>
              <a:t>Modifiez le style du titre</a:t>
            </a:r>
            <a:endParaRPr lang="en-US"/>
          </a:p>
        </p:txBody>
      </p:sp>
      <p:sp>
        <p:nvSpPr>
          <p:cNvPr id="3" name="Text Placeholder 2">
            <a:extLst>
              <a:ext uri="{FF2B5EF4-FFF2-40B4-BE49-F238E27FC236}">
                <a16:creationId xmlns:a16="http://schemas.microsoft.com/office/drawing/2014/main" id="{7991E937-93A9-AE61-385B-F09D8C08FEE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C7F13F71-6A48-E4A5-3B1A-E80E57E4F3FD}"/>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fr-FR" sz="1200" b="0" i="0" u="none" strike="noStrike" kern="1200" cap="none" spc="0" baseline="0">
                <a:solidFill>
                  <a:srgbClr val="FFFFFF"/>
                </a:solidFill>
                <a:uFillTx/>
                <a:latin typeface="Calibri"/>
              </a:defRPr>
            </a:lvl1pPr>
          </a:lstStyle>
          <a:p>
            <a:pPr lvl="0"/>
            <a:fld id="{B8B0DE49-1824-4297-80BC-F0086D5928F2}" type="datetime1">
              <a:rPr lang="fr-FR"/>
              <a:pPr lvl="0"/>
              <a:t>30/07/2026</a:t>
            </a:fld>
            <a:endParaRPr lang="fr-FR"/>
          </a:p>
        </p:txBody>
      </p:sp>
      <p:sp>
        <p:nvSpPr>
          <p:cNvPr id="5" name="Footer Placeholder 4">
            <a:extLst>
              <a:ext uri="{FF2B5EF4-FFF2-40B4-BE49-F238E27FC236}">
                <a16:creationId xmlns:a16="http://schemas.microsoft.com/office/drawing/2014/main" id="{3DEBBBAF-15AE-8F9C-70D3-83EA8FF602EF}"/>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457200" rtl="0" fontAlgn="auto" hangingPunct="1">
              <a:lnSpc>
                <a:spcPct val="100000"/>
              </a:lnSpc>
              <a:spcBef>
                <a:spcPts val="0"/>
              </a:spcBef>
              <a:spcAft>
                <a:spcPts val="0"/>
              </a:spcAft>
              <a:buNone/>
              <a:tabLst/>
              <a:defRPr lang="fr-FR" sz="1200" b="0" i="0" u="none" strike="noStrike" kern="1200" cap="none" spc="0" baseline="0">
                <a:solidFill>
                  <a:srgbClr val="FFFFFF"/>
                </a:solidFill>
                <a:uFillTx/>
                <a:latin typeface="Calibri"/>
              </a:defRPr>
            </a:lvl1pPr>
          </a:lstStyle>
          <a:p>
            <a:pPr lvl="0"/>
            <a:endParaRPr lang="fr-FR"/>
          </a:p>
        </p:txBody>
      </p:sp>
      <p:sp>
        <p:nvSpPr>
          <p:cNvPr id="6" name="Slide Number Placeholder 5">
            <a:extLst>
              <a:ext uri="{FF2B5EF4-FFF2-40B4-BE49-F238E27FC236}">
                <a16:creationId xmlns:a16="http://schemas.microsoft.com/office/drawing/2014/main" id="{B089530F-9A8A-AE60-80A6-9C3C088F513B}"/>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fr-FR" sz="1200" b="0" i="0" u="none" strike="noStrike" kern="1200" cap="none" spc="0" baseline="0">
                <a:solidFill>
                  <a:srgbClr val="FFFFFF"/>
                </a:solidFill>
                <a:uFillTx/>
                <a:latin typeface="Calibri"/>
              </a:defRPr>
            </a:lvl1pPr>
          </a:lstStyle>
          <a:p>
            <a:pPr lvl="0"/>
            <a:fld id="{FE305EFC-982C-455B-A5D1-10A89DBF072E}"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FFFFFF"/>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FFFFFF"/>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FFFFFF"/>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FFFFFF"/>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FFFFFF"/>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FFFFFF"/>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902D9A-987A-35C6-1735-A507FA4D0C20}"/>
              </a:ext>
            </a:extLst>
          </p:cNvPr>
          <p:cNvSpPr txBox="1">
            <a:spLocks noGrp="1"/>
          </p:cNvSpPr>
          <p:nvPr>
            <p:ph type="ctrTitle"/>
          </p:nvPr>
        </p:nvSpPr>
        <p:spPr/>
        <p:txBody>
          <a:bodyPr/>
          <a:lstStyle/>
          <a:p>
            <a:pPr lvl="0"/>
            <a:r>
              <a:rPr lang="fr-FR" b="1"/>
              <a:t>CAS CLINIQUE</a:t>
            </a:r>
          </a:p>
        </p:txBody>
      </p:sp>
      <p:sp>
        <p:nvSpPr>
          <p:cNvPr id="3" name="Sous-titre 2">
            <a:extLst>
              <a:ext uri="{FF2B5EF4-FFF2-40B4-BE49-F238E27FC236}">
                <a16:creationId xmlns:a16="http://schemas.microsoft.com/office/drawing/2014/main" id="{106CF561-C9FF-E1EA-E7E0-2BACC7FB2D1C}"/>
              </a:ext>
            </a:extLst>
          </p:cNvPr>
          <p:cNvSpPr txBox="1">
            <a:spLocks noGrp="1"/>
          </p:cNvSpPr>
          <p:nvPr>
            <p:ph type="subTitle" idx="1"/>
          </p:nvPr>
        </p:nvSpPr>
        <p:spPr/>
        <p:txBody>
          <a:bodyPr anchorCtr="0"/>
          <a:lstStyle/>
          <a:p>
            <a:pPr lvl="0">
              <a:lnSpc>
                <a:spcPct val="80000"/>
              </a:lnSpc>
            </a:pPr>
            <a:r>
              <a:rPr lang="fr-FR" sz="2200"/>
              <a:t>ATELIERS DE NEURORADIOLOGIE DIAGNOSTIQUE DE LA SFNR</a:t>
            </a:r>
          </a:p>
          <a:p>
            <a:pPr lvl="0">
              <a:lnSpc>
                <a:spcPct val="80000"/>
              </a:lnSpc>
            </a:pPr>
            <a:r>
              <a:rPr lang="fr-FR" sz="2200"/>
              <a:t>NICE 28-29 JUIN 2026</a:t>
            </a:r>
          </a:p>
          <a:p>
            <a:pPr lvl="0" algn="r">
              <a:lnSpc>
                <a:spcPct val="80000"/>
              </a:lnSpc>
            </a:pPr>
            <a:r>
              <a:rPr lang="fr-FR" sz="2200" b="1"/>
              <a:t>DR MAHA MAHMOUD</a:t>
            </a:r>
          </a:p>
          <a:p>
            <a:pPr lvl="0" algn="l">
              <a:lnSpc>
                <a:spcPct val="80000"/>
              </a:lnSpc>
            </a:pPr>
            <a:r>
              <a:rPr lang="fr-FR" sz="2200" b="1">
                <a:solidFill>
                  <a:srgbClr val="0070C0"/>
                </a:solidFill>
                <a:latin typeface="Calibri Light"/>
              </a:rPr>
              <a:t>Pas de conflit d’intérêt</a:t>
            </a:r>
          </a:p>
        </p:txBody>
      </p:sp>
      <p:sp>
        <p:nvSpPr>
          <p:cNvPr id="4" name="Rectangle : en biseau 3">
            <a:extLst>
              <a:ext uri="{FF2B5EF4-FFF2-40B4-BE49-F238E27FC236}">
                <a16:creationId xmlns:a16="http://schemas.microsoft.com/office/drawing/2014/main" id="{6DF3CE87-8C4C-5CE3-18CF-D91C43141103}"/>
              </a:ext>
            </a:extLst>
          </p:cNvPr>
          <p:cNvSpPr/>
          <p:nvPr/>
        </p:nvSpPr>
        <p:spPr>
          <a:xfrm>
            <a:off x="167152" y="235970"/>
            <a:ext cx="11700388" cy="6449958"/>
          </a:xfrm>
          <a:custGeom>
            <a:avLst/>
            <a:gdLst>
              <a:gd name="f0" fmla="val 10800000"/>
              <a:gd name="f1" fmla="val 5400000"/>
              <a:gd name="f2" fmla="val 180"/>
              <a:gd name="f3" fmla="val w"/>
              <a:gd name="f4" fmla="val h"/>
              <a:gd name="f5" fmla="val ss"/>
              <a:gd name="f6" fmla="val 0"/>
              <a:gd name="f7" fmla="val 12500"/>
              <a:gd name="f8" fmla="+- 0 0 -90"/>
              <a:gd name="f9" fmla="+- 0 0 -180"/>
              <a:gd name="f10" fmla="+- 0 0 -270"/>
              <a:gd name="f11" fmla="+- 0 0 -360"/>
              <a:gd name="f12" fmla="abs f3"/>
              <a:gd name="f13" fmla="abs f4"/>
              <a:gd name="f14" fmla="abs f5"/>
              <a:gd name="f15" fmla="*/ f8 f0 1"/>
              <a:gd name="f16" fmla="*/ f9 f0 1"/>
              <a:gd name="f17" fmla="*/ f10 f0 1"/>
              <a:gd name="f18" fmla="*/ f11 f0 1"/>
              <a:gd name="f19" fmla="?: f12 f3 1"/>
              <a:gd name="f20" fmla="?: f13 f4 1"/>
              <a:gd name="f21" fmla="?: f14 f5 1"/>
              <a:gd name="f22" fmla="*/ f15 1 f2"/>
              <a:gd name="f23" fmla="*/ f16 1 f2"/>
              <a:gd name="f24" fmla="*/ f17 1 f2"/>
              <a:gd name="f25" fmla="*/ f18 1 f2"/>
              <a:gd name="f26" fmla="*/ f19 1 21600"/>
              <a:gd name="f27" fmla="*/ f20 1 21600"/>
              <a:gd name="f28" fmla="*/ 21600 f19 1"/>
              <a:gd name="f29" fmla="*/ 21600 f20 1"/>
              <a:gd name="f30" fmla="+- f22 0 f1"/>
              <a:gd name="f31" fmla="+- f23 0 f1"/>
              <a:gd name="f32" fmla="+- f24 0 f1"/>
              <a:gd name="f33" fmla="+- f25 0 f1"/>
              <a:gd name="f34" fmla="min f27 f26"/>
              <a:gd name="f35" fmla="*/ f28 1 f21"/>
              <a:gd name="f36" fmla="*/ f29 1 f21"/>
              <a:gd name="f37" fmla="val f35"/>
              <a:gd name="f38" fmla="val f36"/>
              <a:gd name="f39" fmla="*/ f6 f34 1"/>
              <a:gd name="f40" fmla="+- f38 0 f6"/>
              <a:gd name="f41" fmla="+- f37 0 f6"/>
              <a:gd name="f42" fmla="*/ f37 f34 1"/>
              <a:gd name="f43" fmla="*/ f38 f34 1"/>
              <a:gd name="f44" fmla="*/ f40 1 2"/>
              <a:gd name="f45" fmla="*/ f41 1 2"/>
              <a:gd name="f46" fmla="min f41 f40"/>
              <a:gd name="f47" fmla="+- f6 f44 0"/>
              <a:gd name="f48" fmla="+- f6 f45 0"/>
              <a:gd name="f49" fmla="*/ f46 f7 1"/>
              <a:gd name="f50" fmla="*/ f49 1 100000"/>
              <a:gd name="f51" fmla="*/ f47 f34 1"/>
              <a:gd name="f52" fmla="*/ f48 f34 1"/>
              <a:gd name="f53" fmla="+- f37 0 f50"/>
              <a:gd name="f54" fmla="+- f38 0 f50"/>
              <a:gd name="f55" fmla="*/ f50 f34 1"/>
              <a:gd name="f56" fmla="*/ f53 f34 1"/>
              <a:gd name="f57" fmla="*/ f54 f34 1"/>
            </a:gdLst>
            <a:ahLst/>
            <a:cxnLst>
              <a:cxn ang="3cd4">
                <a:pos x="hc" y="t"/>
              </a:cxn>
              <a:cxn ang="0">
                <a:pos x="r" y="vc"/>
              </a:cxn>
              <a:cxn ang="cd4">
                <a:pos x="hc" y="b"/>
              </a:cxn>
              <a:cxn ang="cd2">
                <a:pos x="l" y="vc"/>
              </a:cxn>
              <a:cxn ang="f30">
                <a:pos x="f56" y="f51"/>
              </a:cxn>
              <a:cxn ang="f31">
                <a:pos x="f52" y="f57"/>
              </a:cxn>
              <a:cxn ang="f32">
                <a:pos x="f55" y="f51"/>
              </a:cxn>
              <a:cxn ang="f33">
                <a:pos x="f52" y="f55"/>
              </a:cxn>
            </a:cxnLst>
            <a:rect l="f55" t="f55" r="f56" b="f57"/>
            <a:pathLst>
              <a:path stroke="0">
                <a:moveTo>
                  <a:pt x="f55" y="f55"/>
                </a:moveTo>
                <a:lnTo>
                  <a:pt x="f56" y="f55"/>
                </a:lnTo>
                <a:lnTo>
                  <a:pt x="f56" y="f57"/>
                </a:lnTo>
                <a:lnTo>
                  <a:pt x="f55" y="f57"/>
                </a:lnTo>
                <a:close/>
              </a:path>
              <a:path stroke="0">
                <a:moveTo>
                  <a:pt x="f39" y="f39"/>
                </a:moveTo>
                <a:lnTo>
                  <a:pt x="f42" y="f39"/>
                </a:lnTo>
                <a:lnTo>
                  <a:pt x="f56" y="f55"/>
                </a:lnTo>
                <a:lnTo>
                  <a:pt x="f55" y="f55"/>
                </a:lnTo>
                <a:close/>
              </a:path>
              <a:path stroke="0">
                <a:moveTo>
                  <a:pt x="f39" y="f43"/>
                </a:moveTo>
                <a:lnTo>
                  <a:pt x="f55" y="f57"/>
                </a:lnTo>
                <a:lnTo>
                  <a:pt x="f56" y="f57"/>
                </a:lnTo>
                <a:lnTo>
                  <a:pt x="f42" y="f43"/>
                </a:lnTo>
                <a:close/>
              </a:path>
              <a:path stroke="0">
                <a:moveTo>
                  <a:pt x="f39" y="f39"/>
                </a:moveTo>
                <a:lnTo>
                  <a:pt x="f55" y="f55"/>
                </a:lnTo>
                <a:lnTo>
                  <a:pt x="f55" y="f57"/>
                </a:lnTo>
                <a:lnTo>
                  <a:pt x="f39" y="f43"/>
                </a:lnTo>
                <a:close/>
              </a:path>
              <a:path stroke="0">
                <a:moveTo>
                  <a:pt x="f42" y="f39"/>
                </a:moveTo>
                <a:lnTo>
                  <a:pt x="f42" y="f43"/>
                </a:lnTo>
                <a:lnTo>
                  <a:pt x="f56" y="f57"/>
                </a:lnTo>
                <a:lnTo>
                  <a:pt x="f56" y="f55"/>
                </a:lnTo>
                <a:close/>
              </a:path>
              <a:path fill="none">
                <a:moveTo>
                  <a:pt x="f39" y="f39"/>
                </a:moveTo>
                <a:lnTo>
                  <a:pt x="f42" y="f39"/>
                </a:lnTo>
                <a:lnTo>
                  <a:pt x="f42" y="f43"/>
                </a:lnTo>
                <a:lnTo>
                  <a:pt x="f39" y="f43"/>
                </a:lnTo>
                <a:close/>
                <a:moveTo>
                  <a:pt x="f55" y="f55"/>
                </a:moveTo>
                <a:lnTo>
                  <a:pt x="f56" y="f55"/>
                </a:lnTo>
                <a:lnTo>
                  <a:pt x="f56" y="f57"/>
                </a:lnTo>
                <a:lnTo>
                  <a:pt x="f55" y="f57"/>
                </a:lnTo>
                <a:close/>
                <a:moveTo>
                  <a:pt x="f39" y="f39"/>
                </a:moveTo>
                <a:lnTo>
                  <a:pt x="f55" y="f55"/>
                </a:lnTo>
                <a:moveTo>
                  <a:pt x="f39" y="f43"/>
                </a:moveTo>
                <a:lnTo>
                  <a:pt x="f55" y="f57"/>
                </a:lnTo>
                <a:moveTo>
                  <a:pt x="f42" y="f39"/>
                </a:moveTo>
                <a:lnTo>
                  <a:pt x="f56" y="f55"/>
                </a:lnTo>
                <a:moveTo>
                  <a:pt x="f42" y="f43"/>
                </a:moveTo>
                <a:lnTo>
                  <a:pt x="f56" y="f57"/>
                </a:lnTo>
              </a:path>
            </a:pathLst>
          </a:custGeom>
          <a:no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CD621E-9479-FCED-E219-2D7800170A95}"/>
              </a:ext>
            </a:extLst>
          </p:cNvPr>
          <p:cNvSpPr txBox="1">
            <a:spLocks noGrp="1"/>
          </p:cNvSpPr>
          <p:nvPr>
            <p:ph type="title"/>
          </p:nvPr>
        </p:nvSpPr>
        <p:spPr/>
        <p:txBody>
          <a:bodyPr/>
          <a:lstStyle/>
          <a:p>
            <a:pPr lvl="0"/>
            <a:r>
              <a:rPr lang="fr-FR" b="1"/>
              <a:t>PISC</a:t>
            </a:r>
            <a:r>
              <a:rPr lang="fr-FR"/>
              <a:t> </a:t>
            </a:r>
            <a:r>
              <a:rPr lang="en-US" b="1"/>
              <a:t>post-operative intra-spinal subdural collections</a:t>
            </a:r>
            <a:r>
              <a:rPr lang="en-US"/>
              <a:t>.</a:t>
            </a:r>
            <a:endParaRPr lang="fr-FR"/>
          </a:p>
        </p:txBody>
      </p:sp>
      <p:sp>
        <p:nvSpPr>
          <p:cNvPr id="3" name="Espace réservé du contenu 2">
            <a:extLst>
              <a:ext uri="{FF2B5EF4-FFF2-40B4-BE49-F238E27FC236}">
                <a16:creationId xmlns:a16="http://schemas.microsoft.com/office/drawing/2014/main" id="{6ABC366A-FA76-548E-1EED-F536682ED857}"/>
              </a:ext>
            </a:extLst>
          </p:cNvPr>
          <p:cNvSpPr txBox="1">
            <a:spLocks noGrp="1"/>
          </p:cNvSpPr>
          <p:nvPr>
            <p:ph idx="1"/>
          </p:nvPr>
        </p:nvSpPr>
        <p:spPr>
          <a:xfrm>
            <a:off x="838203" y="1825627"/>
            <a:ext cx="10515600" cy="4840989"/>
          </a:xfrm>
        </p:spPr>
        <p:txBody>
          <a:bodyPr/>
          <a:lstStyle/>
          <a:p>
            <a:pPr lvl="0">
              <a:lnSpc>
                <a:spcPct val="70000"/>
              </a:lnSpc>
            </a:pPr>
            <a:r>
              <a:rPr lang="fr-FR" sz="1500"/>
              <a:t>Les PISC sont des </a:t>
            </a:r>
            <a:r>
              <a:rPr lang="fr-FR" sz="1500" b="1"/>
              <a:t>accumulations de liquide ou de sang</a:t>
            </a:r>
            <a:r>
              <a:rPr lang="fr-FR" sz="1500"/>
              <a:t> associées à un épaississement des méninges. Elles se forment dans l'espace sous-dural de la colonne vertébrale après une chirurgie du cerveau ou de la moelle.</a:t>
            </a:r>
          </a:p>
          <a:p>
            <a:pPr marL="0" lvl="0" indent="0">
              <a:lnSpc>
                <a:spcPct val="70000"/>
              </a:lnSpc>
              <a:buNone/>
            </a:pPr>
            <a:r>
              <a:rPr lang="fr-FR" sz="1500" b="1"/>
              <a:t>Physiopathologie</a:t>
            </a:r>
          </a:p>
          <a:p>
            <a:pPr lvl="0">
              <a:lnSpc>
                <a:spcPct val="70000"/>
              </a:lnSpc>
            </a:pPr>
            <a:r>
              <a:rPr lang="fr-FR" sz="1500" b="1"/>
              <a:t>Chute de pression</a:t>
            </a:r>
            <a:r>
              <a:rPr lang="fr-FR" sz="1500"/>
              <a:t> : L'ouverture des méninges lors de la chirurgie (souvent de la fosse postérieure du cerveau) entraîne une fuite de liquide cérébro-spinal (LCS).</a:t>
            </a:r>
          </a:p>
          <a:p>
            <a:pPr lvl="0">
              <a:lnSpc>
                <a:spcPct val="70000"/>
              </a:lnSpc>
            </a:pPr>
            <a:r>
              <a:rPr lang="fr-FR" sz="1500" b="1"/>
              <a:t>Migration descendante</a:t>
            </a:r>
            <a:r>
              <a:rPr lang="fr-FR" sz="1500"/>
              <a:t> : Le liquide et les débris de sang migrent par gravité vers le bas, le long de la colonne vertébrale.</a:t>
            </a:r>
          </a:p>
          <a:p>
            <a:pPr lvl="0">
              <a:lnSpc>
                <a:spcPct val="70000"/>
              </a:lnSpc>
            </a:pPr>
            <a:r>
              <a:rPr lang="fr-FR" sz="1500" b="1"/>
              <a:t>Réaction inflammatoire</a:t>
            </a:r>
            <a:r>
              <a:rPr lang="fr-FR" sz="1500"/>
              <a:t> : La présence de ce sang et de ce liquide irrite l'espace sous-dural, provoquant une inflammation locale des membranes méningées.</a:t>
            </a:r>
          </a:p>
          <a:p>
            <a:pPr marL="0" lvl="0" indent="0">
              <a:lnSpc>
                <a:spcPct val="70000"/>
              </a:lnSpc>
              <a:buNone/>
            </a:pPr>
            <a:r>
              <a:rPr lang="fr-FR" sz="1500" b="1"/>
              <a:t>Aspect IRM</a:t>
            </a:r>
          </a:p>
          <a:p>
            <a:pPr lvl="0">
              <a:lnSpc>
                <a:spcPct val="70000"/>
              </a:lnSpc>
            </a:pPr>
            <a:r>
              <a:rPr lang="fr-FR" sz="1500" b="1"/>
              <a:t>Localisation</a:t>
            </a:r>
            <a:r>
              <a:rPr lang="fr-FR" sz="1500"/>
              <a:t> : Majoritairement situées dans la région dorsale (thoracique) et lombaire.</a:t>
            </a:r>
          </a:p>
          <a:p>
            <a:pPr lvl="0">
              <a:lnSpc>
                <a:spcPct val="70000"/>
              </a:lnSpc>
            </a:pPr>
            <a:r>
              <a:rPr lang="fr-FR" sz="1500" b="1"/>
              <a:t>Signal liquide</a:t>
            </a:r>
            <a:r>
              <a:rPr lang="fr-FR" sz="1500"/>
              <a:t> : Collections de signal similaire au liquide cérébro-spinal.</a:t>
            </a:r>
          </a:p>
          <a:p>
            <a:pPr lvl="0">
              <a:lnSpc>
                <a:spcPct val="70000"/>
              </a:lnSpc>
            </a:pPr>
            <a:r>
              <a:rPr lang="fr-FR" sz="1500" b="1"/>
              <a:t>Prise de contraste</a:t>
            </a:r>
            <a:r>
              <a:rPr lang="fr-FR" sz="1500"/>
              <a:t> : Aspect typique d'un </a:t>
            </a:r>
            <a:r>
              <a:rPr lang="fr-FR" sz="1500" b="1"/>
              <a:t>épaississement linéaire et régulier</a:t>
            </a:r>
            <a:r>
              <a:rPr lang="fr-FR" sz="1500"/>
              <a:t> qui prend le contraste.</a:t>
            </a:r>
          </a:p>
          <a:p>
            <a:pPr lvl="0">
              <a:lnSpc>
                <a:spcPct val="70000"/>
              </a:lnSpc>
            </a:pPr>
            <a:r>
              <a:rPr lang="fr-FR" sz="1500" b="1"/>
              <a:t>Le piège</a:t>
            </a:r>
            <a:r>
              <a:rPr lang="fr-FR" sz="1500"/>
              <a:t> : Cet aspect ressemble fortement à des </a:t>
            </a:r>
            <a:r>
              <a:rPr lang="fr-FR" sz="1500" b="1"/>
              <a:t>métastases tumorales</a:t>
            </a:r>
            <a:r>
              <a:rPr lang="fr-FR" sz="1500"/>
              <a:t> ce qui rend le diagnostic différentiel difficile mais crucial.</a:t>
            </a:r>
          </a:p>
          <a:p>
            <a:pPr marL="0" lvl="0" indent="0">
              <a:lnSpc>
                <a:spcPct val="70000"/>
              </a:lnSpc>
              <a:buNone/>
            </a:pPr>
            <a:r>
              <a:rPr lang="fr-FR" sz="1500" b="1"/>
              <a:t>Évolution</a:t>
            </a:r>
          </a:p>
          <a:p>
            <a:pPr lvl="0">
              <a:lnSpc>
                <a:spcPct val="70000"/>
              </a:lnSpc>
            </a:pPr>
            <a:r>
              <a:rPr lang="fr-FR" sz="1500" b="1"/>
              <a:t>Favorable</a:t>
            </a:r>
            <a:r>
              <a:rPr lang="fr-FR" sz="1500"/>
              <a:t> : L'évolution est bénigne et spontanément résolutive.</a:t>
            </a:r>
          </a:p>
          <a:p>
            <a:pPr lvl="0">
              <a:lnSpc>
                <a:spcPct val="70000"/>
              </a:lnSpc>
            </a:pPr>
            <a:r>
              <a:rPr lang="fr-FR" sz="1500" b="1"/>
              <a:t>Disparition rapide</a:t>
            </a:r>
            <a:r>
              <a:rPr lang="fr-FR" sz="1500"/>
              <a:t> : Environ </a:t>
            </a:r>
            <a:r>
              <a:rPr lang="fr-FR" sz="1500" b="1"/>
              <a:t>88 % de ces collections régressent ou disparaissent</a:t>
            </a:r>
            <a:r>
              <a:rPr lang="fr-FR" sz="1500"/>
              <a:t> totalement en moins de 4 semaines.</a:t>
            </a:r>
          </a:p>
          <a:p>
            <a:pPr lvl="0">
              <a:lnSpc>
                <a:spcPct val="70000"/>
              </a:lnSpc>
            </a:pPr>
            <a:r>
              <a:rPr lang="fr-FR" sz="1500" b="1"/>
              <a:t>Suivi</a:t>
            </a:r>
            <a:r>
              <a:rPr lang="fr-FR" sz="1500"/>
              <a:t> : Une IRM de contrôle est généralement programmée quelques semaines plus tard. La diminution de la taille de la collection confirme le diagnostic de PISC et élimine l'hypothèse d'une récidive tumorale.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03A226-3980-594D-D9A9-A92018FCB660}"/>
              </a:ext>
            </a:extLst>
          </p:cNvPr>
          <p:cNvSpPr txBox="1">
            <a:spLocks noGrp="1"/>
          </p:cNvSpPr>
          <p:nvPr>
            <p:ph type="title"/>
          </p:nvPr>
        </p:nvSpPr>
        <p:spPr/>
        <p:txBody>
          <a:bodyPr/>
          <a:lstStyle/>
          <a:p>
            <a:pPr lvl="0"/>
            <a:r>
              <a:rPr lang="fr-FR" b="1"/>
              <a:t>Principaux facteurs de risque (Prédispositions)</a:t>
            </a:r>
            <a:br>
              <a:rPr lang="fr-FR" b="1"/>
            </a:br>
            <a:endParaRPr lang="fr-FR"/>
          </a:p>
        </p:txBody>
      </p:sp>
      <p:sp>
        <p:nvSpPr>
          <p:cNvPr id="3" name="Espace réservé du contenu 2">
            <a:extLst>
              <a:ext uri="{FF2B5EF4-FFF2-40B4-BE49-F238E27FC236}">
                <a16:creationId xmlns:a16="http://schemas.microsoft.com/office/drawing/2014/main" id="{19DD7E85-BF22-CC99-3EBC-808A616A4DF4}"/>
              </a:ext>
            </a:extLst>
          </p:cNvPr>
          <p:cNvSpPr txBox="1">
            <a:spLocks noGrp="1"/>
          </p:cNvSpPr>
          <p:nvPr>
            <p:ph idx="1"/>
          </p:nvPr>
        </p:nvSpPr>
        <p:spPr>
          <a:xfrm>
            <a:off x="838203" y="1825627"/>
            <a:ext cx="10515600" cy="4819720"/>
          </a:xfrm>
        </p:spPr>
        <p:txBody>
          <a:bodyPr/>
          <a:lstStyle/>
          <a:p>
            <a:pPr marL="0" lvl="0" indent="0">
              <a:lnSpc>
                <a:spcPct val="70000"/>
              </a:lnSpc>
              <a:buNone/>
            </a:pPr>
            <a:r>
              <a:rPr lang="fr-FR" sz="2200"/>
              <a:t>L'apparition des PISC n'est pas aléatoire. Elle est fortement corrélée à certains critères anatomiques préexistants et au type de pathologie initiale : </a:t>
            </a:r>
          </a:p>
          <a:p>
            <a:pPr marL="0" lvl="0" indent="0">
              <a:lnSpc>
                <a:spcPct val="70000"/>
              </a:lnSpc>
              <a:buNone/>
            </a:pPr>
            <a:endParaRPr lang="fr-FR" sz="2200"/>
          </a:p>
          <a:p>
            <a:pPr lvl="0">
              <a:lnSpc>
                <a:spcPct val="70000"/>
              </a:lnSpc>
            </a:pPr>
            <a:r>
              <a:rPr lang="fr-FR" sz="2200" b="1"/>
              <a:t>Engagement des amygdales cérébelleuses (Hernie tonsillaire)</a:t>
            </a:r>
            <a:r>
              <a:rPr lang="fr-FR" sz="2200"/>
              <a:t> : C'est le </a:t>
            </a:r>
            <a:r>
              <a:rPr lang="fr-FR" sz="2200" b="1"/>
              <a:t>facteur prédisposant majeur</a:t>
            </a:r>
            <a:r>
              <a:rPr lang="fr-FR" sz="2200"/>
              <a:t>. La compression physique à la base du crâne modifie fortement la dynamique locale du liquide cérébro-spinal (LCS) avant et pendant l'acte chirurgical.</a:t>
            </a:r>
          </a:p>
          <a:p>
            <a:pPr lvl="0">
              <a:lnSpc>
                <a:spcPct val="70000"/>
              </a:lnSpc>
            </a:pPr>
            <a:r>
              <a:rPr lang="fr-FR" sz="2200" b="1"/>
              <a:t>L'hydrocéphalie préopératoire</a:t>
            </a:r>
            <a:r>
              <a:rPr lang="fr-FR" sz="2200"/>
              <a:t> : Une pression initiale anormalement élevée dans les cavités du cerveau favorise les fuites liquidiennes massives vers le bas de la colonne vertébrale dès que les méninges sont ouvertes.</a:t>
            </a:r>
          </a:p>
          <a:p>
            <a:pPr lvl="0">
              <a:lnSpc>
                <a:spcPct val="70000"/>
              </a:lnSpc>
            </a:pPr>
            <a:r>
              <a:rPr lang="fr-FR" sz="2200" b="1"/>
              <a:t>Le type de tumeur</a:t>
            </a:r>
            <a:r>
              <a:rPr lang="fr-FR" sz="2200"/>
              <a:t> : Les PISC sont le plus fréquemment rapportées après l'exérèse de tumeurs malignes de la fosse postérieure, au premier rang desquelles figure le </a:t>
            </a:r>
            <a:r>
              <a:rPr lang="fr-FR" sz="2200" b="1"/>
              <a:t>médulloblastome</a:t>
            </a:r>
            <a:r>
              <a:rPr lang="fr-FR" sz="2200"/>
              <a:t>, suivi par l'épendymome et l'astrocytome pilocytique.</a:t>
            </a:r>
          </a:p>
          <a:p>
            <a:pPr lvl="0">
              <a:lnSpc>
                <a:spcPct val="70000"/>
              </a:lnSpc>
            </a:pPr>
            <a:r>
              <a:rPr lang="fr-FR" sz="2200" b="1"/>
              <a:t>Présence de collections intracrâniennes post-opératoires</a:t>
            </a:r>
            <a:r>
              <a:rPr lang="fr-FR" sz="2200"/>
              <a:t> : Les enfants qui développent de petites collections de liquide sous la boîte crânienne après l'opération ont un risque significativement plus élevé de voir ce liquide migrer le long du canal rachidien.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5F8198-24DC-41FF-73C1-BB8917ED5BE5}"/>
              </a:ext>
            </a:extLst>
          </p:cNvPr>
          <p:cNvSpPr txBox="1">
            <a:spLocks noGrp="1"/>
          </p:cNvSpPr>
          <p:nvPr>
            <p:ph type="title"/>
          </p:nvPr>
        </p:nvSpPr>
        <p:spPr>
          <a:xfrm>
            <a:off x="969702" y="80613"/>
            <a:ext cx="10252591" cy="1130253"/>
          </a:xfrm>
        </p:spPr>
        <p:txBody>
          <a:bodyPr/>
          <a:lstStyle/>
          <a:p>
            <a:pPr lvl="0"/>
            <a:r>
              <a:rPr lang="fr-FR"/>
              <a:t>Enfant 7 ans, tumeur de la fosse postérieure </a:t>
            </a:r>
          </a:p>
        </p:txBody>
      </p:sp>
      <p:pic>
        <p:nvPicPr>
          <p:cNvPr id="3" name="Image 10">
            <a:extLst>
              <a:ext uri="{FF2B5EF4-FFF2-40B4-BE49-F238E27FC236}">
                <a16:creationId xmlns:a16="http://schemas.microsoft.com/office/drawing/2014/main" id="{BF08B26E-CAB6-7632-4716-BFF9E04B4085}"/>
              </a:ext>
            </a:extLst>
          </p:cNvPr>
          <p:cNvPicPr>
            <a:picLocks noChangeAspect="1"/>
          </p:cNvPicPr>
          <p:nvPr/>
        </p:nvPicPr>
        <p:blipFill>
          <a:blip r:embed="rId2"/>
          <a:stretch>
            <a:fillRect/>
          </a:stretch>
        </p:blipFill>
        <p:spPr>
          <a:xfrm>
            <a:off x="3843122" y="1000243"/>
            <a:ext cx="4209495" cy="4144664"/>
          </a:xfrm>
          <a:prstGeom prst="rect">
            <a:avLst/>
          </a:prstGeom>
          <a:noFill/>
          <a:ln cap="flat">
            <a:noFill/>
          </a:ln>
        </p:spPr>
      </p:pic>
      <p:pic>
        <p:nvPicPr>
          <p:cNvPr id="4" name="Espace réservé du contenu 4">
            <a:extLst>
              <a:ext uri="{FF2B5EF4-FFF2-40B4-BE49-F238E27FC236}">
                <a16:creationId xmlns:a16="http://schemas.microsoft.com/office/drawing/2014/main" id="{4A95C4F7-5E1C-BE10-735D-9CED28F11702}"/>
              </a:ext>
            </a:extLst>
          </p:cNvPr>
          <p:cNvPicPr>
            <a:picLocks noChangeAspect="1"/>
          </p:cNvPicPr>
          <p:nvPr/>
        </p:nvPicPr>
        <p:blipFill>
          <a:blip r:embed="rId3"/>
          <a:stretch>
            <a:fillRect/>
          </a:stretch>
        </p:blipFill>
        <p:spPr>
          <a:xfrm>
            <a:off x="204020" y="1425220"/>
            <a:ext cx="3636660" cy="3792519"/>
          </a:xfrm>
          <a:prstGeom prst="rect">
            <a:avLst/>
          </a:prstGeom>
          <a:noFill/>
          <a:ln cap="flat">
            <a:noFill/>
          </a:ln>
        </p:spPr>
      </p:pic>
      <p:pic>
        <p:nvPicPr>
          <p:cNvPr id="5" name="Image 12">
            <a:extLst>
              <a:ext uri="{FF2B5EF4-FFF2-40B4-BE49-F238E27FC236}">
                <a16:creationId xmlns:a16="http://schemas.microsoft.com/office/drawing/2014/main" id="{429103D9-F7F6-2E9E-15D0-9B22F2C3429A}"/>
              </a:ext>
            </a:extLst>
          </p:cNvPr>
          <p:cNvPicPr>
            <a:picLocks noChangeAspect="1"/>
          </p:cNvPicPr>
          <p:nvPr/>
        </p:nvPicPr>
        <p:blipFill>
          <a:blip r:embed="rId4"/>
          <a:stretch>
            <a:fillRect/>
          </a:stretch>
        </p:blipFill>
        <p:spPr>
          <a:xfrm>
            <a:off x="8646072" y="1425220"/>
            <a:ext cx="3044421" cy="2916634"/>
          </a:xfrm>
          <a:prstGeom prst="rect">
            <a:avLst/>
          </a:prstGeom>
          <a:noFill/>
          <a:ln cap="flat">
            <a:noFill/>
          </a:ln>
        </p:spPr>
      </p:pic>
      <p:pic>
        <p:nvPicPr>
          <p:cNvPr id="6" name="Image 14">
            <a:extLst>
              <a:ext uri="{FF2B5EF4-FFF2-40B4-BE49-F238E27FC236}">
                <a16:creationId xmlns:a16="http://schemas.microsoft.com/office/drawing/2014/main" id="{FA1107AF-6AB2-0E9D-5243-E0B2E967524F}"/>
              </a:ext>
            </a:extLst>
          </p:cNvPr>
          <p:cNvPicPr>
            <a:picLocks noChangeAspect="1"/>
          </p:cNvPicPr>
          <p:nvPr/>
        </p:nvPicPr>
        <p:blipFill>
          <a:blip r:embed="rId5"/>
          <a:stretch>
            <a:fillRect/>
          </a:stretch>
        </p:blipFill>
        <p:spPr>
          <a:xfrm>
            <a:off x="8646072" y="3931572"/>
            <a:ext cx="3044421" cy="2926427"/>
          </a:xfrm>
          <a:prstGeom prst="rect">
            <a:avLst/>
          </a:prstGeom>
          <a:noFill/>
          <a:ln cap="flat">
            <a:noFill/>
          </a:ln>
        </p:spPr>
      </p:pic>
      <p:pic>
        <p:nvPicPr>
          <p:cNvPr id="7" name="Image 16">
            <a:extLst>
              <a:ext uri="{FF2B5EF4-FFF2-40B4-BE49-F238E27FC236}">
                <a16:creationId xmlns:a16="http://schemas.microsoft.com/office/drawing/2014/main" id="{75621AC1-899A-6B48-7487-7D51F66C8A6A}"/>
              </a:ext>
            </a:extLst>
          </p:cNvPr>
          <p:cNvPicPr>
            <a:picLocks noChangeAspect="1"/>
          </p:cNvPicPr>
          <p:nvPr/>
        </p:nvPicPr>
        <p:blipFill>
          <a:blip r:embed="rId6"/>
          <a:stretch>
            <a:fillRect/>
          </a:stretch>
        </p:blipFill>
        <p:spPr>
          <a:xfrm>
            <a:off x="2918353" y="3803757"/>
            <a:ext cx="2915930" cy="2973628"/>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95DC8-F24E-942C-66CE-46BBE6694F3A}"/>
              </a:ext>
            </a:extLst>
          </p:cNvPr>
          <p:cNvSpPr txBox="1">
            <a:spLocks noGrp="1"/>
          </p:cNvSpPr>
          <p:nvPr>
            <p:ph type="title"/>
          </p:nvPr>
        </p:nvSpPr>
        <p:spPr/>
        <p:txBody>
          <a:bodyPr/>
          <a:lstStyle/>
          <a:p>
            <a:endParaRPr lang="fr-FR"/>
          </a:p>
        </p:txBody>
      </p:sp>
      <p:pic>
        <p:nvPicPr>
          <p:cNvPr id="3" name="Image 18">
            <a:extLst>
              <a:ext uri="{FF2B5EF4-FFF2-40B4-BE49-F238E27FC236}">
                <a16:creationId xmlns:a16="http://schemas.microsoft.com/office/drawing/2014/main" id="{653221C6-4AF8-8BE1-CACB-9939CC8ACC28}"/>
              </a:ext>
            </a:extLst>
          </p:cNvPr>
          <p:cNvPicPr>
            <a:picLocks noChangeAspect="1"/>
          </p:cNvPicPr>
          <p:nvPr/>
        </p:nvPicPr>
        <p:blipFill>
          <a:blip r:embed="rId2"/>
          <a:stretch>
            <a:fillRect/>
          </a:stretch>
        </p:blipFill>
        <p:spPr>
          <a:xfrm>
            <a:off x="3683312" y="0"/>
            <a:ext cx="3061493" cy="6858000"/>
          </a:xfrm>
          <a:prstGeom prst="rect">
            <a:avLst/>
          </a:prstGeom>
          <a:noFill/>
          <a:ln cap="flat">
            <a:noFill/>
          </a:ln>
        </p:spPr>
      </p:pic>
      <p:pic>
        <p:nvPicPr>
          <p:cNvPr id="4" name="Image 20">
            <a:extLst>
              <a:ext uri="{FF2B5EF4-FFF2-40B4-BE49-F238E27FC236}">
                <a16:creationId xmlns:a16="http://schemas.microsoft.com/office/drawing/2014/main" id="{35C76829-6B08-5C14-0392-FDACDA23747A}"/>
              </a:ext>
            </a:extLst>
          </p:cNvPr>
          <p:cNvPicPr>
            <a:picLocks noChangeAspect="1"/>
          </p:cNvPicPr>
          <p:nvPr/>
        </p:nvPicPr>
        <p:blipFill>
          <a:blip r:embed="rId3"/>
          <a:stretch>
            <a:fillRect/>
          </a:stretch>
        </p:blipFill>
        <p:spPr>
          <a:xfrm>
            <a:off x="6744806" y="0"/>
            <a:ext cx="2356436" cy="6858000"/>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E98377-6C47-A16F-5859-F1B7DFE7C77A}"/>
              </a:ext>
            </a:extLst>
          </p:cNvPr>
          <p:cNvSpPr txBox="1">
            <a:spLocks noGrp="1"/>
          </p:cNvSpPr>
          <p:nvPr>
            <p:ph type="title"/>
          </p:nvPr>
        </p:nvSpPr>
        <p:spPr/>
        <p:txBody>
          <a:bodyPr/>
          <a:lstStyle/>
          <a:p>
            <a:pPr lvl="0"/>
            <a:r>
              <a:rPr lang="fr-FR"/>
              <a:t>DVP mise en place la veille de l’IRM</a:t>
            </a:r>
          </a:p>
        </p:txBody>
      </p:sp>
      <p:pic>
        <p:nvPicPr>
          <p:cNvPr id="3" name="Image 6">
            <a:extLst>
              <a:ext uri="{FF2B5EF4-FFF2-40B4-BE49-F238E27FC236}">
                <a16:creationId xmlns:a16="http://schemas.microsoft.com/office/drawing/2014/main" id="{B7C232E0-19B0-8430-283A-AEA0FCB1D5CC}"/>
              </a:ext>
            </a:extLst>
          </p:cNvPr>
          <p:cNvPicPr>
            <a:picLocks noChangeAspect="1"/>
          </p:cNvPicPr>
          <p:nvPr/>
        </p:nvPicPr>
        <p:blipFill>
          <a:blip r:embed="rId2"/>
          <a:stretch>
            <a:fillRect/>
          </a:stretch>
        </p:blipFill>
        <p:spPr>
          <a:xfrm>
            <a:off x="1552349" y="1382152"/>
            <a:ext cx="4136059" cy="5110727"/>
          </a:xfrm>
          <a:prstGeom prst="rect">
            <a:avLst/>
          </a:prstGeom>
          <a:noFill/>
          <a:ln cap="flat">
            <a:noFill/>
          </a:ln>
        </p:spPr>
      </p:pic>
      <p:pic>
        <p:nvPicPr>
          <p:cNvPr id="4" name="Image 3">
            <a:extLst>
              <a:ext uri="{FF2B5EF4-FFF2-40B4-BE49-F238E27FC236}">
                <a16:creationId xmlns:a16="http://schemas.microsoft.com/office/drawing/2014/main" id="{6730F050-B94B-6C51-2FDC-CBB9A38A2946}"/>
              </a:ext>
            </a:extLst>
          </p:cNvPr>
          <p:cNvPicPr>
            <a:picLocks noChangeAspect="1"/>
          </p:cNvPicPr>
          <p:nvPr/>
        </p:nvPicPr>
        <p:blipFill>
          <a:blip r:embed="rId3"/>
          <a:stretch>
            <a:fillRect/>
          </a:stretch>
        </p:blipFill>
        <p:spPr>
          <a:xfrm>
            <a:off x="5905469" y="1481556"/>
            <a:ext cx="4136068" cy="5131896"/>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81D241-FFB8-AADB-6F2D-02D1706921EA}"/>
              </a:ext>
            </a:extLst>
          </p:cNvPr>
          <p:cNvSpPr txBox="1">
            <a:spLocks noGrp="1"/>
          </p:cNvSpPr>
          <p:nvPr>
            <p:ph type="title"/>
          </p:nvPr>
        </p:nvSpPr>
        <p:spPr>
          <a:xfrm>
            <a:off x="1305013" y="5910526"/>
            <a:ext cx="10515600" cy="1325559"/>
          </a:xfrm>
        </p:spPr>
        <p:txBody>
          <a:bodyPr/>
          <a:lstStyle/>
          <a:p>
            <a:pPr lvl="0"/>
            <a:r>
              <a:rPr lang="fr-FR" sz="4000"/>
              <a:t>Contrôle j3 post-opératoire  05/01/2026</a:t>
            </a:r>
          </a:p>
        </p:txBody>
      </p:sp>
      <p:pic>
        <p:nvPicPr>
          <p:cNvPr id="3" name="Image 3">
            <a:extLst>
              <a:ext uri="{FF2B5EF4-FFF2-40B4-BE49-F238E27FC236}">
                <a16:creationId xmlns:a16="http://schemas.microsoft.com/office/drawing/2014/main" id="{6B069743-34A2-04A5-020F-FD08C41DD766}"/>
              </a:ext>
            </a:extLst>
          </p:cNvPr>
          <p:cNvPicPr>
            <a:picLocks noChangeAspect="1"/>
          </p:cNvPicPr>
          <p:nvPr/>
        </p:nvPicPr>
        <p:blipFill>
          <a:blip r:embed="rId2"/>
          <a:stretch>
            <a:fillRect/>
          </a:stretch>
        </p:blipFill>
        <p:spPr>
          <a:xfrm>
            <a:off x="0" y="2127955"/>
            <a:ext cx="3818040" cy="3073316"/>
          </a:xfrm>
          <a:prstGeom prst="rect">
            <a:avLst/>
          </a:prstGeom>
          <a:noFill/>
          <a:ln cap="flat">
            <a:noFill/>
          </a:ln>
        </p:spPr>
      </p:pic>
      <p:pic>
        <p:nvPicPr>
          <p:cNvPr id="4" name="Image 8">
            <a:extLst>
              <a:ext uri="{FF2B5EF4-FFF2-40B4-BE49-F238E27FC236}">
                <a16:creationId xmlns:a16="http://schemas.microsoft.com/office/drawing/2014/main" id="{5B76C51D-122A-5AFC-D946-C621DD320D0C}"/>
              </a:ext>
            </a:extLst>
          </p:cNvPr>
          <p:cNvPicPr>
            <a:picLocks noChangeAspect="1"/>
          </p:cNvPicPr>
          <p:nvPr/>
        </p:nvPicPr>
        <p:blipFill>
          <a:blip r:embed="rId3"/>
          <a:stretch>
            <a:fillRect/>
          </a:stretch>
        </p:blipFill>
        <p:spPr>
          <a:xfrm>
            <a:off x="3818040" y="2160507"/>
            <a:ext cx="4391378" cy="3201131"/>
          </a:xfrm>
          <a:prstGeom prst="rect">
            <a:avLst/>
          </a:prstGeom>
          <a:noFill/>
          <a:ln cap="flat">
            <a:noFill/>
          </a:ln>
        </p:spPr>
      </p:pic>
      <p:sp>
        <p:nvSpPr>
          <p:cNvPr id="5" name="Titre 1">
            <a:extLst>
              <a:ext uri="{FF2B5EF4-FFF2-40B4-BE49-F238E27FC236}">
                <a16:creationId xmlns:a16="http://schemas.microsoft.com/office/drawing/2014/main" id="{5EB53F91-39EC-C802-8125-D9308AC8E52D}"/>
              </a:ext>
            </a:extLst>
          </p:cNvPr>
          <p:cNvSpPr txBox="1"/>
          <p:nvPr/>
        </p:nvSpPr>
        <p:spPr>
          <a:xfrm>
            <a:off x="367981" y="331835"/>
            <a:ext cx="12389662" cy="1692270"/>
          </a:xfrm>
          <a:prstGeom prst="rect">
            <a:avLst/>
          </a:prstGeom>
          <a:noFill/>
          <a:ln cap="flat">
            <a:noFill/>
          </a:ln>
        </p:spPr>
        <p:txBody>
          <a:bodyPr vert="horz" wrap="square" lIns="91440" tIns="45720" rIns="91440" bIns="45720" anchor="ctr"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fr-FR" sz="3900" b="0" i="0" u="none" strike="noStrike" kern="1200" cap="none" spc="0" baseline="0">
                <a:solidFill>
                  <a:srgbClr val="FFFFFF"/>
                </a:solidFill>
                <a:uFillTx/>
                <a:latin typeface="Calibri Light"/>
              </a:rPr>
              <a:t>Exérèse macroscopiquement complète le 02/01/2026</a:t>
            </a:r>
            <a:br>
              <a:rPr lang="fr-FR" sz="3900" b="0" i="0" u="none" strike="noStrike" kern="1200" cap="none" spc="0" baseline="0">
                <a:solidFill>
                  <a:srgbClr val="FFFFFF"/>
                </a:solidFill>
                <a:uFillTx/>
                <a:latin typeface="Calibri Light"/>
              </a:rPr>
            </a:br>
            <a:r>
              <a:rPr lang="fr-FR" sz="3900" b="0" i="0" u="none" strike="noStrike" kern="1200" cap="none" spc="0" baseline="0">
                <a:solidFill>
                  <a:srgbClr val="FFFFFF"/>
                </a:solidFill>
                <a:uFillTx/>
                <a:latin typeface="Calibri Light"/>
              </a:rPr>
              <a:t>Médulloblastome groupe 4 anaplasique</a:t>
            </a:r>
          </a:p>
        </p:txBody>
      </p:sp>
      <p:pic>
        <p:nvPicPr>
          <p:cNvPr id="6" name="Image 11">
            <a:extLst>
              <a:ext uri="{FF2B5EF4-FFF2-40B4-BE49-F238E27FC236}">
                <a16:creationId xmlns:a16="http://schemas.microsoft.com/office/drawing/2014/main" id="{8C6C0B0D-748D-BC71-B3EB-6294D68D0DA0}"/>
              </a:ext>
            </a:extLst>
          </p:cNvPr>
          <p:cNvPicPr>
            <a:picLocks noChangeAspect="1"/>
          </p:cNvPicPr>
          <p:nvPr/>
        </p:nvPicPr>
        <p:blipFill>
          <a:blip r:embed="rId4"/>
          <a:stretch>
            <a:fillRect/>
          </a:stretch>
        </p:blipFill>
        <p:spPr>
          <a:xfrm>
            <a:off x="8294120" y="1789206"/>
            <a:ext cx="3818040" cy="4356219"/>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C1DB0A-6001-D09E-1A42-0B58131D5E85}"/>
              </a:ext>
            </a:extLst>
          </p:cNvPr>
          <p:cNvSpPr txBox="1">
            <a:spLocks noGrp="1"/>
          </p:cNvSpPr>
          <p:nvPr>
            <p:ph type="title"/>
          </p:nvPr>
        </p:nvSpPr>
        <p:spPr/>
        <p:txBody>
          <a:bodyPr/>
          <a:lstStyle/>
          <a:p>
            <a:endParaRPr lang="fr-FR"/>
          </a:p>
        </p:txBody>
      </p:sp>
      <p:pic>
        <p:nvPicPr>
          <p:cNvPr id="3" name="Image 7">
            <a:extLst>
              <a:ext uri="{FF2B5EF4-FFF2-40B4-BE49-F238E27FC236}">
                <a16:creationId xmlns:a16="http://schemas.microsoft.com/office/drawing/2014/main" id="{DDFF6211-DFB0-7037-7EAD-0AFA04066097}"/>
              </a:ext>
            </a:extLst>
          </p:cNvPr>
          <p:cNvPicPr>
            <a:picLocks noChangeAspect="1"/>
          </p:cNvPicPr>
          <p:nvPr/>
        </p:nvPicPr>
        <p:blipFill>
          <a:blip r:embed="rId2"/>
          <a:stretch>
            <a:fillRect/>
          </a:stretch>
        </p:blipFill>
        <p:spPr>
          <a:xfrm>
            <a:off x="3146898" y="456687"/>
            <a:ext cx="3470212" cy="5834539"/>
          </a:xfrm>
          <a:prstGeom prst="rect">
            <a:avLst/>
          </a:prstGeom>
          <a:noFill/>
          <a:ln cap="flat">
            <a:noFill/>
          </a:ln>
        </p:spPr>
      </p:pic>
      <p:pic>
        <p:nvPicPr>
          <p:cNvPr id="4" name="Image 14">
            <a:extLst>
              <a:ext uri="{FF2B5EF4-FFF2-40B4-BE49-F238E27FC236}">
                <a16:creationId xmlns:a16="http://schemas.microsoft.com/office/drawing/2014/main" id="{C0A10320-9ECD-278E-462F-6B8331BF0FA2}"/>
              </a:ext>
            </a:extLst>
          </p:cNvPr>
          <p:cNvPicPr>
            <a:picLocks noChangeAspect="1"/>
          </p:cNvPicPr>
          <p:nvPr/>
        </p:nvPicPr>
        <p:blipFill>
          <a:blip r:embed="rId3"/>
          <a:stretch>
            <a:fillRect/>
          </a:stretch>
        </p:blipFill>
        <p:spPr>
          <a:xfrm>
            <a:off x="6836237" y="441115"/>
            <a:ext cx="2783899" cy="5865693"/>
          </a:xfrm>
          <a:prstGeom prst="rect">
            <a:avLst/>
          </a:prstGeom>
          <a:noFill/>
          <a:ln cap="flat">
            <a:noFill/>
          </a:ln>
        </p:spPr>
      </p:pic>
      <p:pic>
        <p:nvPicPr>
          <p:cNvPr id="5" name="Image 16">
            <a:extLst>
              <a:ext uri="{FF2B5EF4-FFF2-40B4-BE49-F238E27FC236}">
                <a16:creationId xmlns:a16="http://schemas.microsoft.com/office/drawing/2014/main" id="{EBD5F23B-AB18-6306-A6AA-DEF401F0ACD1}"/>
              </a:ext>
            </a:extLst>
          </p:cNvPr>
          <p:cNvPicPr>
            <a:picLocks noChangeAspect="1"/>
          </p:cNvPicPr>
          <p:nvPr/>
        </p:nvPicPr>
        <p:blipFill>
          <a:blip r:embed="rId4"/>
          <a:stretch>
            <a:fillRect/>
          </a:stretch>
        </p:blipFill>
        <p:spPr>
          <a:xfrm>
            <a:off x="9620137" y="365129"/>
            <a:ext cx="2571859" cy="5941679"/>
          </a:xfrm>
          <a:prstGeom prst="rect">
            <a:avLst/>
          </a:prstGeom>
          <a:noFill/>
          <a:ln cap="flat">
            <a:noFill/>
          </a:ln>
        </p:spPr>
      </p:pic>
      <p:pic>
        <p:nvPicPr>
          <p:cNvPr id="6" name="Image 10">
            <a:extLst>
              <a:ext uri="{FF2B5EF4-FFF2-40B4-BE49-F238E27FC236}">
                <a16:creationId xmlns:a16="http://schemas.microsoft.com/office/drawing/2014/main" id="{65BB4117-16EC-8EC8-0EF2-8D606DBC3E1F}"/>
              </a:ext>
            </a:extLst>
          </p:cNvPr>
          <p:cNvPicPr>
            <a:picLocks noChangeAspect="1"/>
          </p:cNvPicPr>
          <p:nvPr/>
        </p:nvPicPr>
        <p:blipFill>
          <a:blip r:embed="rId5"/>
          <a:stretch>
            <a:fillRect/>
          </a:stretch>
        </p:blipFill>
        <p:spPr>
          <a:xfrm>
            <a:off x="229176" y="453441"/>
            <a:ext cx="2917722" cy="5841050"/>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D576E9-0137-AB80-66B5-C624AA4D5726}"/>
              </a:ext>
            </a:extLst>
          </p:cNvPr>
          <p:cNvSpPr txBox="1">
            <a:spLocks noGrp="1"/>
          </p:cNvSpPr>
          <p:nvPr>
            <p:ph type="title"/>
          </p:nvPr>
        </p:nvSpPr>
        <p:spPr/>
        <p:txBody>
          <a:bodyPr/>
          <a:lstStyle/>
          <a:p>
            <a:endParaRPr lang="fr-FR"/>
          </a:p>
        </p:txBody>
      </p:sp>
      <p:pic>
        <p:nvPicPr>
          <p:cNvPr id="3" name="Image 9">
            <a:extLst>
              <a:ext uri="{FF2B5EF4-FFF2-40B4-BE49-F238E27FC236}">
                <a16:creationId xmlns:a16="http://schemas.microsoft.com/office/drawing/2014/main" id="{02949565-C9BA-4BB3-0EF6-75159B78B915}"/>
              </a:ext>
            </a:extLst>
          </p:cNvPr>
          <p:cNvPicPr>
            <a:picLocks noChangeAspect="1"/>
          </p:cNvPicPr>
          <p:nvPr/>
        </p:nvPicPr>
        <p:blipFill>
          <a:blip r:embed="rId2"/>
          <a:stretch>
            <a:fillRect/>
          </a:stretch>
        </p:blipFill>
        <p:spPr>
          <a:xfrm>
            <a:off x="8306263" y="0"/>
            <a:ext cx="2660757" cy="6858000"/>
          </a:xfrm>
          <a:prstGeom prst="rect">
            <a:avLst/>
          </a:prstGeom>
          <a:noFill/>
          <a:ln cap="flat">
            <a:noFill/>
          </a:ln>
        </p:spPr>
      </p:pic>
      <p:pic>
        <p:nvPicPr>
          <p:cNvPr id="4" name="Image 3">
            <a:extLst>
              <a:ext uri="{FF2B5EF4-FFF2-40B4-BE49-F238E27FC236}">
                <a16:creationId xmlns:a16="http://schemas.microsoft.com/office/drawing/2014/main" id="{F61691B3-DBF3-87FD-022F-F055C990AF21}"/>
              </a:ext>
            </a:extLst>
          </p:cNvPr>
          <p:cNvPicPr>
            <a:picLocks noChangeAspect="1"/>
          </p:cNvPicPr>
          <p:nvPr/>
        </p:nvPicPr>
        <p:blipFill>
          <a:blip r:embed="rId3"/>
          <a:stretch>
            <a:fillRect/>
          </a:stretch>
        </p:blipFill>
        <p:spPr>
          <a:xfrm>
            <a:off x="1114031" y="0"/>
            <a:ext cx="3458196" cy="6858000"/>
          </a:xfrm>
          <a:prstGeom prst="rect">
            <a:avLst/>
          </a:prstGeom>
          <a:noFill/>
          <a:ln cap="flat">
            <a:noFill/>
          </a:ln>
        </p:spPr>
      </p:pic>
      <p:pic>
        <p:nvPicPr>
          <p:cNvPr id="5" name="Image 5">
            <a:extLst>
              <a:ext uri="{FF2B5EF4-FFF2-40B4-BE49-F238E27FC236}">
                <a16:creationId xmlns:a16="http://schemas.microsoft.com/office/drawing/2014/main" id="{85EB7731-AD5B-BB30-3FA6-7ECF3E261199}"/>
              </a:ext>
            </a:extLst>
          </p:cNvPr>
          <p:cNvPicPr>
            <a:picLocks noChangeAspect="1"/>
          </p:cNvPicPr>
          <p:nvPr/>
        </p:nvPicPr>
        <p:blipFill>
          <a:blip r:embed="rId4"/>
          <a:stretch>
            <a:fillRect/>
          </a:stretch>
        </p:blipFill>
        <p:spPr>
          <a:xfrm>
            <a:off x="4984485" y="0"/>
            <a:ext cx="3116165" cy="6858000"/>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2CACA9-3FBB-7A06-A4C5-574F6436FF69}"/>
              </a:ext>
            </a:extLst>
          </p:cNvPr>
          <p:cNvSpPr txBox="1">
            <a:spLocks noGrp="1"/>
          </p:cNvSpPr>
          <p:nvPr>
            <p:ph type="title"/>
          </p:nvPr>
        </p:nvSpPr>
        <p:spPr/>
        <p:txBody>
          <a:bodyPr anchorCtr="1"/>
          <a:lstStyle/>
          <a:p>
            <a:pPr lvl="0" algn="ctr"/>
            <a:r>
              <a:rPr lang="fr-FR"/>
              <a:t>Contrôle (j37) le 09/02/2026</a:t>
            </a:r>
          </a:p>
        </p:txBody>
      </p:sp>
      <p:pic>
        <p:nvPicPr>
          <p:cNvPr id="3" name="Image 4">
            <a:extLst>
              <a:ext uri="{FF2B5EF4-FFF2-40B4-BE49-F238E27FC236}">
                <a16:creationId xmlns:a16="http://schemas.microsoft.com/office/drawing/2014/main" id="{DD2C1E55-399B-86DD-5BBF-CA539C36B2B9}"/>
              </a:ext>
            </a:extLst>
          </p:cNvPr>
          <p:cNvPicPr>
            <a:picLocks noChangeAspect="1"/>
          </p:cNvPicPr>
          <p:nvPr/>
        </p:nvPicPr>
        <p:blipFill>
          <a:blip r:embed="rId2"/>
          <a:stretch>
            <a:fillRect/>
          </a:stretch>
        </p:blipFill>
        <p:spPr>
          <a:xfrm>
            <a:off x="0" y="1690689"/>
            <a:ext cx="4057339" cy="4885090"/>
          </a:xfrm>
          <a:prstGeom prst="rect">
            <a:avLst/>
          </a:prstGeom>
          <a:noFill/>
          <a:ln cap="flat">
            <a:noFill/>
          </a:ln>
        </p:spPr>
      </p:pic>
      <p:pic>
        <p:nvPicPr>
          <p:cNvPr id="4" name="Image 8">
            <a:extLst>
              <a:ext uri="{FF2B5EF4-FFF2-40B4-BE49-F238E27FC236}">
                <a16:creationId xmlns:a16="http://schemas.microsoft.com/office/drawing/2014/main" id="{B81B2E23-3DEE-F7BC-5921-90C3FEF9CEA8}"/>
              </a:ext>
            </a:extLst>
          </p:cNvPr>
          <p:cNvPicPr>
            <a:picLocks noChangeAspect="1"/>
          </p:cNvPicPr>
          <p:nvPr/>
        </p:nvPicPr>
        <p:blipFill>
          <a:blip r:embed="rId3"/>
          <a:stretch>
            <a:fillRect/>
          </a:stretch>
        </p:blipFill>
        <p:spPr>
          <a:xfrm>
            <a:off x="8134657" y="1656801"/>
            <a:ext cx="4141857" cy="4902034"/>
          </a:xfrm>
          <a:prstGeom prst="rect">
            <a:avLst/>
          </a:prstGeom>
          <a:noFill/>
          <a:ln cap="flat">
            <a:noFill/>
          </a:ln>
        </p:spPr>
      </p:pic>
      <p:pic>
        <p:nvPicPr>
          <p:cNvPr id="5" name="Image 14">
            <a:extLst>
              <a:ext uri="{FF2B5EF4-FFF2-40B4-BE49-F238E27FC236}">
                <a16:creationId xmlns:a16="http://schemas.microsoft.com/office/drawing/2014/main" id="{C5D947FC-C6CF-6DDC-60AA-054543C99244}"/>
              </a:ext>
            </a:extLst>
          </p:cNvPr>
          <p:cNvPicPr>
            <a:picLocks noChangeAspect="1"/>
          </p:cNvPicPr>
          <p:nvPr/>
        </p:nvPicPr>
        <p:blipFill>
          <a:blip r:embed="rId4"/>
          <a:stretch>
            <a:fillRect/>
          </a:stretch>
        </p:blipFill>
        <p:spPr>
          <a:xfrm>
            <a:off x="4057339" y="1690689"/>
            <a:ext cx="4267221" cy="4885090"/>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3D849-2464-8002-A11F-FB003CC3A85A}"/>
              </a:ext>
            </a:extLst>
          </p:cNvPr>
          <p:cNvSpPr txBox="1">
            <a:spLocks noGrp="1"/>
          </p:cNvSpPr>
          <p:nvPr>
            <p:ph type="title"/>
          </p:nvPr>
        </p:nvSpPr>
        <p:spPr/>
        <p:txBody>
          <a:bodyPr/>
          <a:lstStyle/>
          <a:p>
            <a:endParaRPr lang="fr-FR"/>
          </a:p>
        </p:txBody>
      </p:sp>
      <p:pic>
        <p:nvPicPr>
          <p:cNvPr id="3" name="Image 2">
            <a:extLst>
              <a:ext uri="{FF2B5EF4-FFF2-40B4-BE49-F238E27FC236}">
                <a16:creationId xmlns:a16="http://schemas.microsoft.com/office/drawing/2014/main" id="{B6E49FFC-78A6-52C1-C743-F258E3CD4565}"/>
              </a:ext>
            </a:extLst>
          </p:cNvPr>
          <p:cNvPicPr>
            <a:picLocks noChangeAspect="1"/>
          </p:cNvPicPr>
          <p:nvPr/>
        </p:nvPicPr>
        <p:blipFill>
          <a:blip r:embed="rId2"/>
          <a:stretch>
            <a:fillRect/>
          </a:stretch>
        </p:blipFill>
        <p:spPr>
          <a:xfrm>
            <a:off x="908054" y="0"/>
            <a:ext cx="3683760" cy="6858000"/>
          </a:xfrm>
          <a:prstGeom prst="rect">
            <a:avLst/>
          </a:prstGeom>
          <a:noFill/>
          <a:ln cap="flat">
            <a:noFill/>
          </a:ln>
        </p:spPr>
      </p:pic>
      <p:pic>
        <p:nvPicPr>
          <p:cNvPr id="4" name="Image 3">
            <a:extLst>
              <a:ext uri="{FF2B5EF4-FFF2-40B4-BE49-F238E27FC236}">
                <a16:creationId xmlns:a16="http://schemas.microsoft.com/office/drawing/2014/main" id="{A459DC70-0973-166A-7006-061F0B0F22B2}"/>
              </a:ext>
            </a:extLst>
          </p:cNvPr>
          <p:cNvPicPr>
            <a:picLocks noChangeAspect="1"/>
          </p:cNvPicPr>
          <p:nvPr/>
        </p:nvPicPr>
        <p:blipFill>
          <a:blip r:embed="rId3"/>
          <a:stretch>
            <a:fillRect/>
          </a:stretch>
        </p:blipFill>
        <p:spPr>
          <a:xfrm>
            <a:off x="4591815" y="0"/>
            <a:ext cx="3560042" cy="6858000"/>
          </a:xfrm>
          <a:prstGeom prst="rect">
            <a:avLst/>
          </a:prstGeom>
          <a:noFill/>
          <a:ln cap="flat">
            <a:noFill/>
          </a:ln>
        </p:spPr>
      </p:pic>
      <p:pic>
        <p:nvPicPr>
          <p:cNvPr id="5" name="Image 6">
            <a:extLst>
              <a:ext uri="{FF2B5EF4-FFF2-40B4-BE49-F238E27FC236}">
                <a16:creationId xmlns:a16="http://schemas.microsoft.com/office/drawing/2014/main" id="{BDBE6D5A-6A9B-E76B-C215-4009C854BF65}"/>
              </a:ext>
            </a:extLst>
          </p:cNvPr>
          <p:cNvPicPr>
            <a:picLocks noChangeAspect="1"/>
          </p:cNvPicPr>
          <p:nvPr/>
        </p:nvPicPr>
        <p:blipFill>
          <a:blip r:embed="rId4"/>
          <a:stretch>
            <a:fillRect/>
          </a:stretch>
        </p:blipFill>
        <p:spPr>
          <a:xfrm>
            <a:off x="8151857" y="0"/>
            <a:ext cx="2987957" cy="6858000"/>
          </a:xfrm>
          <a:prstGeom prst="rect">
            <a:avLst/>
          </a:prstGeom>
          <a:noFill/>
          <a:ln cap="flat">
            <a:noFill/>
          </a:ln>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Office%202013%20-%202022%20Theme</Template>
  <TotalTime>37</TotalTime>
  <Words>483</Words>
  <Application>Microsoft Office PowerPoint</Application>
  <PresentationFormat>Grand écran</PresentationFormat>
  <Paragraphs>32</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Calibri Light</vt:lpstr>
      <vt:lpstr>Thème Office</vt:lpstr>
      <vt:lpstr>CAS CLINIQUE</vt:lpstr>
      <vt:lpstr>Enfant 7 ans, tumeur de la fosse postérieure </vt:lpstr>
      <vt:lpstr>Présentation PowerPoint</vt:lpstr>
      <vt:lpstr>DVP mise en place la veille de l’IRM</vt:lpstr>
      <vt:lpstr>Contrôle j3 post-opératoire  05/01/2026</vt:lpstr>
      <vt:lpstr>Présentation PowerPoint</vt:lpstr>
      <vt:lpstr>Présentation PowerPoint</vt:lpstr>
      <vt:lpstr>Contrôle (j37) le 09/02/2026</vt:lpstr>
      <vt:lpstr>Présentation PowerPoint</vt:lpstr>
      <vt:lpstr>PISC post-operative intra-spinal subdural collections.</vt:lpstr>
      <vt:lpstr>Principaux facteurs de risque (Prédispositions)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Maha Mahmoud</dc:creator>
  <cp:lastModifiedBy>Florent Marseille</cp:lastModifiedBy>
  <cp:revision>3</cp:revision>
  <dcterms:created xsi:type="dcterms:W3CDTF">2026-05-25T16:35:16Z</dcterms:created>
  <dcterms:modified xsi:type="dcterms:W3CDTF">2026-07-30T08:46:08Z</dcterms:modified>
</cp:coreProperties>
</file>