
<file path=[Content_Types].xml><?xml version="1.0" encoding="utf-8"?>
<Types xmlns="http://schemas.openxmlformats.org/package/2006/content-types">
  <Default Extension="emf" ContentType="image/x-emf"/>
  <Default Extension="jpeg" ContentType="image/jpeg"/>
  <Default Extension="m4v" ContentType="video/mp4"/>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diagrams/data5.xml" ContentType="application/vnd.openxmlformats-officedocument.drawingml.diagramData+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diagrams/data13.xml" ContentType="application/vnd.openxmlformats-officedocument.drawingml.diagramData+xml"/>
  <Override PartName="/ppt/diagrams/data11.xml" ContentType="application/vnd.openxmlformats-officedocument.drawingml.diagramData+xml"/>
  <Override PartName="/ppt/diagrams/data14.xml" ContentType="application/vnd.openxmlformats-officedocument.drawingml.diagramData+xml"/>
  <Override PartName="/ppt/presentation.xml" ContentType="application/vnd.openxmlformats-officedocument.presentationml.presentation.main+xml"/>
  <Override PartName="/ppt/diagrams/data10.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12.xml" ContentType="application/vnd.openxmlformats-officedocument.drawingml.diagramData+xml"/>
  <Override PartName="/ppt/diagrams/data9.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0.xml" ContentType="application/vnd.openxmlformats-officedocument.drawingml.diagramData+xml"/>
  <Override PartName="/ppt/diagrams/data8.xml" ContentType="application/vnd.openxmlformats-officedocument.drawingml.diagramData+xml"/>
  <Override PartName="/ppt/diagrams/data21.xml" ContentType="application/vnd.openxmlformats-officedocument.drawingml.diagramData+xml"/>
  <Override PartName="/ppt/diagrams/data22.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slides/slide1.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25.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9.xml" ContentType="application/vnd.openxmlformats-officedocument.presentationml.notesSlide+xml"/>
  <Override PartName="/ppt/slideLayouts/slideLayout9.xml" ContentType="application/vnd.openxmlformats-officedocument.presentationml.slideLayout+xml"/>
  <Override PartName="/ppt/notesSlides/notesSlide38.xml" ContentType="application/vnd.openxmlformats-officedocument.presentationml.notesSlide+xml"/>
  <Override PartName="/ppt/slideLayouts/slideLayout8.xml" ContentType="application/vnd.openxmlformats-officedocument.presentationml.slideLayout+xml"/>
  <Override PartName="/ppt/notesSlides/notesSlide37.xml" ContentType="application/vnd.openxmlformats-officedocument.presentationml.notesSlide+xml"/>
  <Override PartName="/ppt/slideLayouts/slideLayout7.xml" ContentType="application/vnd.openxmlformats-officedocument.presentationml.slideLayout+xml"/>
  <Override PartName="/ppt/notesSlides/notesSlide36.xml" ContentType="application/vnd.openxmlformats-officedocument.presentationml.notesSlide+xml"/>
  <Override PartName="/ppt/notesSlides/notesSlide20.xml" ContentType="application/vnd.openxmlformats-officedocument.presentationml.notesSlide+xml"/>
  <Override PartName="/ppt/slideLayouts/slideLayout6.xml" ContentType="application/vnd.openxmlformats-officedocument.presentationml.slideLayout+xml"/>
  <Override PartName="/ppt/notesSlides/notesSlide35.xml" ContentType="application/vnd.openxmlformats-officedocument.presentationml.notesSlide+xml"/>
  <Override PartName="/ppt/slideLayouts/slideLayout5.xml" ContentType="application/vnd.openxmlformats-officedocument.presentationml.slideLayout+xml"/>
  <Override PartName="/ppt/notesSlides/notesSlide34.xml" ContentType="application/vnd.openxmlformats-officedocument.presentationml.notesSlide+xml"/>
  <Override PartName="/ppt/slideLayouts/slideLayout4.xml" ContentType="application/vnd.openxmlformats-officedocument.presentationml.slideLayout+xml"/>
  <Override PartName="/ppt/notesSlides/notesSlide33.xml" ContentType="application/vnd.openxmlformats-officedocument.presentationml.notesSlide+xml"/>
  <Override PartName="/ppt/notesSlides/notesSlide21.xml" ContentType="application/vnd.openxmlformats-officedocument.presentationml.notesSlide+xml"/>
  <Override PartName="/ppt/notesSlides/notesSlide32.xml" ContentType="application/vnd.openxmlformats-officedocument.presentationml.notesSlide+xml"/>
  <Override PartName="/ppt/slideLayouts/slideLayout3.xml" ContentType="application/vnd.openxmlformats-officedocument.presentationml.slideLayout+xml"/>
  <Override PartName="/ppt/notesSlides/notesSlide22.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3.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4.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diagrams/drawing5.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rawing10.xml" ContentType="application/vnd.ms-office.drawingml.diagramDrawing+xml"/>
  <Override PartName="/ppt/diagrams/colors11.xml" ContentType="application/vnd.openxmlformats-officedocument.drawingml.diagramColors+xml"/>
  <Override PartName="/ppt/diagrams/quickStyle11.xml" ContentType="application/vnd.openxmlformats-officedocument.drawingml.diagramStyle+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Masters/notesMaster1.xml" ContentType="application/vnd.openxmlformats-officedocument.presentationml.notesMaster+xml"/>
  <Override PartName="/ppt/diagrams/layout11.xml" ContentType="application/vnd.openxmlformats-officedocument.drawingml.diagramLayout+xml"/>
  <Override PartName="/ppt/handoutMasters/handoutMaster1.xml" ContentType="application/vnd.openxmlformats-officedocument.presentationml.handoutMaster+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ommentAuthors.xml" ContentType="application/vnd.openxmlformats-officedocument.presentationml.commentAuthors+xml"/>
  <Override PartName="/ppt/diagrams/colors10.xml" ContentType="application/vnd.openxmlformats-officedocument.drawingml.diagramColors+xml"/>
  <Override PartName="/ppt/theme/theme1.xml" ContentType="application/vnd.openxmlformats-officedocument.theme+xml"/>
  <Override PartName="/ppt/diagrams/layout10.xml" ContentType="application/vnd.openxmlformats-officedocument.drawingml.diagramLayout+xml"/>
  <Override PartName="/ppt/theme/theme2.xml" ContentType="application/vnd.openxmlformats-officedocument.theme+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heme/theme3.xml" ContentType="application/vnd.openxmlformats-officedocument.theme+xml"/>
  <Override PartName="/ppt/diagrams/drawing9.xml" ContentType="application/vnd.ms-office.drawingml.diagramDrawing+xml"/>
  <Override PartName="/ppt/diagrams/colors9.xml" ContentType="application/vnd.openxmlformats-officedocument.drawingml.diagramColors+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quickStyle9.xml" ContentType="application/vnd.openxmlformats-officedocument.drawingml.diagramStyle+xml"/>
  <Override PartName="/ppt/diagrams/layout9.xml" ContentType="application/vnd.openxmlformats-officedocument.drawingml.diagramLayout+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rawing8.xml" ContentType="application/vnd.ms-office.drawingml.diagramDrawing+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layout1.xml" ContentType="application/vnd.openxmlformats-officedocument.drawingml.diagramLayout+xml"/>
  <Override PartName="/ppt/diagrams/colors8.xml" ContentType="application/vnd.openxmlformats-officedocument.drawingml.diagramColors+xml"/>
  <Override PartName="/ppt/diagrams/quickStyle8.xml" ContentType="application/vnd.openxmlformats-officedocument.drawingml.diagramStyle+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quickStyle1.xml" ContentType="application/vnd.openxmlformats-officedocument.drawingml.diagramStyle+xml"/>
  <Override PartName="/ppt/diagrams/layout8.xml" ContentType="application/vnd.openxmlformats-officedocument.drawingml.diagramLayout+xml"/>
  <Override PartName="/ppt/diagrams/colors1.xml" ContentType="application/vnd.openxmlformats-officedocument.drawingml.diagramColors+xml"/>
  <Override PartName="/ppt/diagrams/drawing1.xml" ContentType="application/vnd.ms-office.drawingml.diagramDrawing+xml"/>
  <Override PartName="/ppt/diagrams/drawing7.xml" ContentType="application/vnd.ms-office.drawingml.diagramDrawing+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layout2.xml" ContentType="application/vnd.openxmlformats-officedocument.drawingml.diagramLayout+xml"/>
  <Override PartName="/ppt/diagrams/colors7.xml" ContentType="application/vnd.openxmlformats-officedocument.drawingml.diagramColors+xml"/>
  <Override PartName="/ppt/diagrams/quickStyle7.xml" ContentType="application/vnd.openxmlformats-officedocument.drawingml.diagramStyle+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layout7.xml" ContentType="application/vnd.openxmlformats-officedocument.drawingml.diagramLayout+xml"/>
  <Override PartName="/ppt/authors.xml" ContentType="application/vnd.ms-powerpoint.authors+xml"/>
  <Override PartName="/ppt/diagrams/quickStyle2.xml" ContentType="application/vnd.openxmlformats-officedocument.drawingml.diagramStyle+xml"/>
  <Override PartName="/ppt/diagrams/colors2.xml" ContentType="application/vnd.openxmlformats-officedocument.drawingml.diagramColors+xml"/>
  <Override PartName="/ppt/diagrams/quickStyle10.xml" ContentType="application/vnd.openxmlformats-officedocument.drawingml.diagramStyle+xml"/>
  <Override PartName="/ppt/diagrams/drawing2.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6.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11.xml" ContentType="application/vnd.ms-office.drawingml.diagramDrawing+xml"/>
  <Override PartName="/ppt/diagrams/drawing6.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10.xml" ContentType="application/vnd.openxmlformats-officedocument.presentationml.tags+xml"/>
  <Override PartName="/ppt/tags/tag8.xml" ContentType="application/vnd.openxmlformats-officedocument.presentationml.tags+xml"/>
  <Override PartName="/ppt/tags/tag11.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5.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4.xml" ContentType="application/vnd.openxmlformats-officedocument.presentationml.tags+xml"/>
  <Override PartName="/ppt/tags/tag16.xml" ContentType="application/vnd.openxmlformats-officedocument.presentationml.tags+xml"/>
  <Override PartName="/ppt/tags/tag3.xml" ContentType="application/vnd.openxmlformats-officedocument.presentationml.tags+xml"/>
  <Override PartName="/ppt/tags/tag23.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35.xml" ContentType="application/vnd.openxmlformats-officedocument.presentationml.tags+xml"/>
  <Override PartName="/ppt/tags/tag2.xml" ContentType="application/vnd.openxmlformats-officedocument.presentationml.tags+xml"/>
  <Override PartName="/ppt/tags/tag18.xml" ContentType="application/vnd.openxmlformats-officedocument.presentationml.tags+xml"/>
  <Override PartName="/ppt/tags/tag34.xml" ContentType="application/vnd.openxmlformats-officedocument.presentationml.tags+xml"/>
  <Override PartName="/ppt/tags/tag33.xml" ContentType="application/vnd.openxmlformats-officedocument.presentationml.tags+xml"/>
  <Override PartName="/ppt/tags/tag32.xml" ContentType="application/vnd.openxmlformats-officedocument.presentationml.tags+xml"/>
  <Override PartName="/ppt/tags/tag1.xml" ContentType="application/vnd.openxmlformats-officedocument.presentationml.tags+xml"/>
  <Override PartName="/ppt/tags/tag19.xml" ContentType="application/vnd.openxmlformats-officedocument.presentationml.tags+xml"/>
  <Override PartName="/ppt/tags/tag31.xml" ContentType="application/vnd.openxmlformats-officedocument.presentationml.tags+xml"/>
  <Override PartName="/ppt/tags/tag30.xml" ContentType="application/vnd.openxmlformats-officedocument.presentationml.tags+xml"/>
  <Override PartName="/ppt/tags/tag20.xml" ContentType="application/vnd.openxmlformats-officedocument.presentationml.tags+xml"/>
  <Override PartName="/ppt/tags/tag29.xml" ContentType="application/vnd.openxmlformats-officedocument.presentationml.tags+xml"/>
  <Override PartName="/ppt/tags/tag28.xml" ContentType="application/vnd.openxmlformats-officedocument.presentationml.tags+xml"/>
  <Override PartName="/ppt/tags/tag21.xml" ContentType="application/vnd.openxmlformats-officedocument.presentationml.tags+xml"/>
  <Override PartName="/ppt/tags/tag27.xml" ContentType="application/vnd.openxmlformats-officedocument.presentationml.tags+xml"/>
  <Override PartName="/ppt/tags/tag26.xml" ContentType="application/vnd.openxmlformats-officedocument.presentationml.tags+xml"/>
  <Override PartName="/ppt/tags/tag22.xml" ContentType="application/vnd.openxmlformats-officedocument.presentationml.tags+xml"/>
  <Override PartName="/ppt/tags/tag25.xml" ContentType="application/vnd.openxmlformats-officedocument.presentationml.tags+xml"/>
  <Override PartName="/ppt/tags/tag17.xml" ContentType="application/vnd.openxmlformats-officedocument.presentationml.tags+xml"/>
  <Override PartName="/ppt/tags/tag24.xml" ContentType="application/vnd.openxmlformats-officedocument.presentationml.tags+xml"/>
  <Override PartName="/ppt/tags/tag9.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256" r:id="rId2"/>
    <p:sldId id="418" r:id="rId3"/>
    <p:sldId id="357" r:id="rId4"/>
    <p:sldId id="358" r:id="rId5"/>
    <p:sldId id="359" r:id="rId6"/>
    <p:sldId id="362" r:id="rId7"/>
    <p:sldId id="363" r:id="rId8"/>
    <p:sldId id="364" r:id="rId9"/>
    <p:sldId id="367" r:id="rId10"/>
    <p:sldId id="368" r:id="rId11"/>
    <p:sldId id="371" r:id="rId12"/>
    <p:sldId id="372" r:id="rId13"/>
    <p:sldId id="373" r:id="rId14"/>
    <p:sldId id="387" r:id="rId15"/>
    <p:sldId id="406" r:id="rId16"/>
    <p:sldId id="413" r:id="rId17"/>
    <p:sldId id="414" r:id="rId18"/>
    <p:sldId id="386" r:id="rId19"/>
    <p:sldId id="388" r:id="rId20"/>
    <p:sldId id="407" r:id="rId21"/>
    <p:sldId id="396" r:id="rId22"/>
    <p:sldId id="378" r:id="rId23"/>
    <p:sldId id="398" r:id="rId24"/>
    <p:sldId id="408" r:id="rId25"/>
    <p:sldId id="415" r:id="rId26"/>
    <p:sldId id="411" r:id="rId27"/>
    <p:sldId id="416" r:id="rId28"/>
    <p:sldId id="417" r:id="rId29"/>
    <p:sldId id="419" r:id="rId30"/>
    <p:sldId id="420" r:id="rId31"/>
    <p:sldId id="395" r:id="rId32"/>
    <p:sldId id="384" r:id="rId33"/>
    <p:sldId id="390" r:id="rId34"/>
    <p:sldId id="394" r:id="rId35"/>
    <p:sldId id="405" r:id="rId36"/>
    <p:sldId id="404" r:id="rId37"/>
    <p:sldId id="410" r:id="rId38"/>
    <p:sldId id="355" r:id="rId39"/>
  </p:sldIdLst>
  <p:sldSz cx="12192000" cy="6858000"/>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91798D-4323-6F84-CA37-F16883C2661D}" name="Théo FLEXAS" initials="TF" userId="7cfa63e4f8a4505c" providerId="Windows Live"/>
  <p188:author id="{613382D8-28D2-751A-8FC9-BCF344654F95}" name="Théo FLEXAS" initials="TF" userId="S::Theo.FLEXAS@etu.uca.fr::a91e8088-d38d-4987-9e8f-72cce7c6654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uillaume L." initials="GL" lastIdx="1" clrIdx="0">
    <p:extLst>
      <p:ext uri="{19B8F6BF-5375-455C-9EA6-DF929625EA0E}">
        <p15:presenceInfo xmlns:p15="http://schemas.microsoft.com/office/powerpoint/2012/main" userId="6c1dbc804a6f244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87A0"/>
    <a:srgbClr val="A9B7C5"/>
    <a:srgbClr val="C2282C"/>
    <a:srgbClr val="7DCCE5"/>
    <a:srgbClr val="263371"/>
    <a:srgbClr val="FBBC01"/>
    <a:srgbClr val="222A45"/>
    <a:srgbClr val="A82622"/>
    <a:srgbClr val="3977BA"/>
    <a:srgbClr val="3A77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72" autoAdjust="0"/>
    <p:restoredTop sz="79932" autoAdjust="0"/>
  </p:normalViewPr>
  <p:slideViewPr>
    <p:cSldViewPr snapToGrid="0">
      <p:cViewPr>
        <p:scale>
          <a:sx n="113" d="100"/>
          <a:sy n="113" d="100"/>
        </p:scale>
        <p:origin x="296" y="-104"/>
      </p:cViewPr>
      <p:guideLst>
        <p:guide orient="horz" pos="2160"/>
        <p:guide pos="3840"/>
      </p:guideLst>
    </p:cSldViewPr>
  </p:slideViewPr>
  <p:notesTextViewPr>
    <p:cViewPr>
      <p:scale>
        <a:sx n="145" d="100"/>
        <a:sy n="145"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8/10/relationships/authors" Target="author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7187A0"/>
        </a:solidFill>
      </dgm:spPr>
      <dgm:t>
        <a:bodyPr/>
        <a:lstStyle/>
        <a:p>
          <a:r>
            <a:rPr lang="fr-FR" sz="2000" b="1"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5ED8C790-1DF7-854F-8FBE-2284ACF5E3CD}">
      <dgm:prSet/>
      <dgm:spPr>
        <a:solidFill>
          <a:srgbClr val="A9B7C5"/>
        </a:solidFill>
      </dgm:spPr>
      <dgm:t>
        <a:bodyPr/>
        <a:lstStyle/>
        <a:p>
          <a:r>
            <a:rPr lang="fr-FR" dirty="0"/>
            <a:t>Bibliographie</a:t>
          </a:r>
        </a:p>
      </dgm:t>
    </dgm:pt>
    <dgm:pt modelId="{CD92B81A-3C0E-6348-90AF-8D99E9FAEFF2}" type="parTrans" cxnId="{4211FA47-AE9E-F941-A3E2-782F8DF5D588}">
      <dgm:prSet/>
      <dgm:spPr/>
      <dgm:t>
        <a:bodyPr/>
        <a:lstStyle/>
        <a:p>
          <a:endParaRPr lang="fr-FR"/>
        </a:p>
      </dgm:t>
    </dgm:pt>
    <dgm:pt modelId="{DFB8CC08-C2FD-704B-A797-EF02ACEEB0BA}" type="sibTrans" cxnId="{4211FA47-AE9E-F941-A3E2-782F8DF5D588}">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DAABBC92-3723-2547-A767-912785F73AA0}" type="pres">
      <dgm:prSet presAssocID="{3B469E52-E2D6-9E4D-926C-DE34681B7507}" presName="parTxOnlySpace" presStyleCnt="0"/>
      <dgm:spPr/>
    </dgm:pt>
    <dgm:pt modelId="{A7DAD748-0700-0B47-80DB-48F6AE8B65BA}" type="pres">
      <dgm:prSet presAssocID="{5ED8C790-1DF7-854F-8FBE-2284ACF5E3CD}" presName="parTxOnly" presStyleLbl="node1" presStyleIdx="5" presStyleCnt="6" custLinFactNeighborX="2688" custLinFactNeighborY="78159">
        <dgm:presLayoutVars>
          <dgm:chMax val="0"/>
          <dgm:chPref val="0"/>
          <dgm:bulletEnabled val="1"/>
        </dgm:presLayoutVars>
      </dgm:prSet>
      <dgm:spPr/>
    </dgm:pt>
  </dgm:ptLst>
  <dgm:cxnLst>
    <dgm:cxn modelId="{BE259C3C-91B7-EC4E-B335-20516E3A1C1E}" type="presOf" srcId="{D98BF41B-CDC6-D14E-BCEE-49719E50DA41}" destId="{73456478-9D71-E446-A742-9F03EAC85E36}"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4211FA47-AE9E-F941-A3E2-782F8DF5D588}" srcId="{2D6FF10D-C41D-BA48-B868-931C84EBBD9C}" destId="{5ED8C790-1DF7-854F-8FBE-2284ACF5E3CD}" srcOrd="5" destOrd="0" parTransId="{CD92B81A-3C0E-6348-90AF-8D99E9FAEFF2}" sibTransId="{DFB8CC08-C2FD-704B-A797-EF02ACEEB0BA}"/>
    <dgm:cxn modelId="{CFD1D34B-B6D6-5342-A5BC-23EB94743D10}" srcId="{2D6FF10D-C41D-BA48-B868-931C84EBBD9C}" destId="{503CA160-95A8-9546-8358-D484A955CAA9}" srcOrd="2" destOrd="0" parTransId="{AFF4CA73-7F43-064C-95D7-9A53E6514284}" sibTransId="{EEB10B8C-8E14-9F4A-924F-71F7BD734180}"/>
    <dgm:cxn modelId="{1582C654-6C19-964D-ABEB-3CA718D1783C}" type="presOf" srcId="{503CA160-95A8-9546-8358-D484A955CAA9}" destId="{DD951B02-575B-8448-AE6E-4DBC8B9BF431}" srcOrd="0" destOrd="0" presId="urn:microsoft.com/office/officeart/2005/8/layout/chevron1"/>
    <dgm:cxn modelId="{47296E6B-2D6A-5445-A1DE-0404356F6FA3}" srcId="{2D6FF10D-C41D-BA48-B868-931C84EBBD9C}" destId="{8E037CAA-AD09-DA43-B276-88386988B0D3}" srcOrd="4" destOrd="0" parTransId="{8FAC7CE1-6096-7740-A245-57480A2B0A91}" sibTransId="{3B469E52-E2D6-9E4D-926C-DE34681B7507}"/>
    <dgm:cxn modelId="{93F5786F-D1B8-B04D-BF6C-76AB4BFDFE7B}" type="presOf" srcId="{DCDA3119-8158-0144-B67C-0C5DDF8CC9E0}" destId="{39ABD1AE-84E7-5F40-ADE6-CAE34FA9055B}" srcOrd="0" destOrd="0" presId="urn:microsoft.com/office/officeart/2005/8/layout/chevron1"/>
    <dgm:cxn modelId="{6071598B-DD57-A046-9EDF-6AD5AC2CCE7F}" type="presOf" srcId="{8E037CAA-AD09-DA43-B276-88386988B0D3}" destId="{0FAC0E44-4BF1-994A-AF04-AF33A4F09F58}" srcOrd="0" destOrd="0" presId="urn:microsoft.com/office/officeart/2005/8/layout/chevron1"/>
    <dgm:cxn modelId="{4DE9DBA6-5A86-5446-BE77-9511271F8098}" type="presOf" srcId="{326019A6-33E1-324F-86F4-28052A41A1DB}" destId="{0E3EEB0C-E3AD-4D44-A959-702B4B5AC5F1}" srcOrd="0" destOrd="0" presId="urn:microsoft.com/office/officeart/2005/8/layout/chevron1"/>
    <dgm:cxn modelId="{BF5441AA-944C-A54A-9D0A-CA580E3E030D}" type="presOf" srcId="{5ED8C790-1DF7-854F-8FBE-2284ACF5E3CD}" destId="{A7DAD748-0700-0B47-80DB-48F6AE8B65BA}"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F01AA45B-C5A4-154C-B8BE-2072BB66C18D}" type="presParOf" srcId="{A84FA916-DCD6-3048-B369-7F1DCB70A883}" destId="{39ABD1AE-84E7-5F40-ADE6-CAE34FA9055B}" srcOrd="0" destOrd="0" presId="urn:microsoft.com/office/officeart/2005/8/layout/chevron1"/>
    <dgm:cxn modelId="{842FED09-73B8-1745-B578-785F7C4E6799}" type="presParOf" srcId="{A84FA916-DCD6-3048-B369-7F1DCB70A883}" destId="{0FCE583C-22B5-C045-AD61-0782B69AF176}" srcOrd="1" destOrd="0" presId="urn:microsoft.com/office/officeart/2005/8/layout/chevron1"/>
    <dgm:cxn modelId="{2C337C8C-BE2F-D745-BF05-D5C15946DD3A}" type="presParOf" srcId="{A84FA916-DCD6-3048-B369-7F1DCB70A883}" destId="{73456478-9D71-E446-A742-9F03EAC85E36}" srcOrd="2" destOrd="0" presId="urn:microsoft.com/office/officeart/2005/8/layout/chevron1"/>
    <dgm:cxn modelId="{8C66CEB4-679E-9342-98DA-D0E8E312E23F}" type="presParOf" srcId="{A84FA916-DCD6-3048-B369-7F1DCB70A883}" destId="{768BB181-A761-0344-8C35-3A21FE0950AC}" srcOrd="3" destOrd="0" presId="urn:microsoft.com/office/officeart/2005/8/layout/chevron1"/>
    <dgm:cxn modelId="{046D53CA-009F-7441-9742-CF53C4294EF8}" type="presParOf" srcId="{A84FA916-DCD6-3048-B369-7F1DCB70A883}" destId="{DD951B02-575B-8448-AE6E-4DBC8B9BF431}" srcOrd="4" destOrd="0" presId="urn:microsoft.com/office/officeart/2005/8/layout/chevron1"/>
    <dgm:cxn modelId="{4F80D014-3F4B-3644-A3EF-EB52375BD4D2}" type="presParOf" srcId="{A84FA916-DCD6-3048-B369-7F1DCB70A883}" destId="{8C70F5A1-E830-B749-BE6B-E95132E9CF28}" srcOrd="5" destOrd="0" presId="urn:microsoft.com/office/officeart/2005/8/layout/chevron1"/>
    <dgm:cxn modelId="{81FB0938-4532-5D4F-A7B0-06C6A4BB70AF}" type="presParOf" srcId="{A84FA916-DCD6-3048-B369-7F1DCB70A883}" destId="{0E3EEB0C-E3AD-4D44-A959-702B4B5AC5F1}" srcOrd="6" destOrd="0" presId="urn:microsoft.com/office/officeart/2005/8/layout/chevron1"/>
    <dgm:cxn modelId="{1A0A90DA-7168-F741-8A1F-733CB16DFB11}" type="presParOf" srcId="{A84FA916-DCD6-3048-B369-7F1DCB70A883}" destId="{C784011E-424C-9E44-A800-80F8B9814ADE}" srcOrd="7" destOrd="0" presId="urn:microsoft.com/office/officeart/2005/8/layout/chevron1"/>
    <dgm:cxn modelId="{71D3CDE4-577F-4148-B311-18DD45AE3C7C}" type="presParOf" srcId="{A84FA916-DCD6-3048-B369-7F1DCB70A883}" destId="{0FAC0E44-4BF1-994A-AF04-AF33A4F09F58}" srcOrd="8" destOrd="0" presId="urn:microsoft.com/office/officeart/2005/8/layout/chevron1"/>
    <dgm:cxn modelId="{5472E07A-C623-8242-BAFE-BEF7EB0D1FFA}" type="presParOf" srcId="{A84FA916-DCD6-3048-B369-7F1DCB70A883}" destId="{DAABBC92-3723-2547-A767-912785F73AA0}" srcOrd="9" destOrd="0" presId="urn:microsoft.com/office/officeart/2005/8/layout/chevron1"/>
    <dgm:cxn modelId="{6EFB5394-F013-2A41-B00F-7CCF7BE5AB23}" type="presParOf" srcId="{A84FA916-DCD6-3048-B369-7F1DCB70A883}" destId="{A7DAD748-0700-0B47-80DB-48F6AE8B65BA}"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BBDE951B-CE5F-294E-A545-9943A2AF40FE}">
      <dgm:prSet/>
      <dgm:spPr>
        <a:solidFill>
          <a:srgbClr val="A9B7C5"/>
        </a:solidFill>
      </dgm:spPr>
      <dgm:t>
        <a:bodyPr/>
        <a:lstStyle/>
        <a:p>
          <a:r>
            <a:rPr lang="fr-FR" dirty="0"/>
            <a:t>Bibliographie</a:t>
          </a:r>
        </a:p>
      </dgm:t>
    </dgm:pt>
    <dgm:pt modelId="{114CDA6D-DA75-CA4B-9749-4D8C54E1386F}" type="parTrans" cxnId="{89BCC2E9-FD6B-D64C-A31C-68A8B6C449D4}">
      <dgm:prSet/>
      <dgm:spPr/>
      <dgm:t>
        <a:bodyPr/>
        <a:lstStyle/>
        <a:p>
          <a:endParaRPr lang="fr-FR"/>
        </a:p>
      </dgm:t>
    </dgm:pt>
    <dgm:pt modelId="{76BB8843-5F4C-B049-8725-ACA60E51EA4F}" type="sibTrans" cxnId="{89BCC2E9-FD6B-D64C-A31C-68A8B6C449D4}">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custLinFactNeighborX="1124" custLinFactNeighborY="78159">
        <dgm:presLayoutVars>
          <dgm:chMax val="0"/>
          <dgm:chPref val="0"/>
          <dgm:bulletEnabled val="1"/>
        </dgm:presLayoutVars>
      </dgm:prSet>
      <dgm:spPr/>
    </dgm:pt>
    <dgm:pt modelId="{8E042BA0-AD68-684F-A371-C1ECC34EDA06}" type="pres">
      <dgm:prSet presAssocID="{3B469E52-E2D6-9E4D-926C-DE34681B7507}" presName="parTxOnlySpace" presStyleCnt="0"/>
      <dgm:spPr/>
    </dgm:pt>
    <dgm:pt modelId="{EDA36683-FCF3-D04E-A553-A857588A2B56}" type="pres">
      <dgm:prSet presAssocID="{BBDE951B-CE5F-294E-A545-9943A2AF40FE}"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C08F43DF-43DB-9F41-8615-97E33CF81D3B}" type="presOf" srcId="{BBDE951B-CE5F-294E-A545-9943A2AF40FE}" destId="{EDA36683-FCF3-D04E-A553-A857588A2B56}" srcOrd="0" destOrd="0" presId="urn:microsoft.com/office/officeart/2005/8/layout/chevron1"/>
    <dgm:cxn modelId="{B6A3DFDF-ECDE-9849-BFAE-BD92FB722ED1}" type="presOf" srcId="{503CA160-95A8-9546-8358-D484A955CAA9}" destId="{DD951B02-575B-8448-AE6E-4DBC8B9BF431}" srcOrd="0" destOrd="0" presId="urn:microsoft.com/office/officeart/2005/8/layout/chevron1"/>
    <dgm:cxn modelId="{89BCC2E9-FD6B-D64C-A31C-68A8B6C449D4}" srcId="{2D6FF10D-C41D-BA48-B868-931C84EBBD9C}" destId="{BBDE951B-CE5F-294E-A545-9943A2AF40FE}" srcOrd="5" destOrd="0" parTransId="{114CDA6D-DA75-CA4B-9749-4D8C54E1386F}" sibTransId="{76BB8843-5F4C-B049-8725-ACA60E51EA4F}"/>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C040CA38-2400-5744-9C5E-3DA7D53168C6}" type="presParOf" srcId="{A84FA916-DCD6-3048-B369-7F1DCB70A883}" destId="{8E042BA0-AD68-684F-A371-C1ECC34EDA06}" srcOrd="9" destOrd="0" presId="urn:microsoft.com/office/officeart/2005/8/layout/chevron1"/>
    <dgm:cxn modelId="{54505D05-4C88-B745-94AD-F9F8B0EACC54}" type="presParOf" srcId="{A84FA916-DCD6-3048-B369-7F1DCB70A883}" destId="{EDA36683-FCF3-D04E-A553-A857588A2B56}"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ABA8DB98-B306-C140-9D9E-719845FF0C77}">
      <dgm:prSet/>
      <dgm:spPr>
        <a:solidFill>
          <a:srgbClr val="A9B7C5"/>
        </a:solidFill>
      </dgm:spPr>
      <dgm:t>
        <a:bodyPr/>
        <a:lstStyle/>
        <a:p>
          <a:r>
            <a:rPr lang="fr-FR" dirty="0"/>
            <a:t>Bibliographie</a:t>
          </a:r>
        </a:p>
      </dgm:t>
    </dgm:pt>
    <dgm:pt modelId="{66CC58F0-BB9E-E24F-8249-B13032385C11}" type="parTrans" cxnId="{DD7BB0F6-1A07-0048-AC74-DA5758E9B067}">
      <dgm:prSet/>
      <dgm:spPr/>
      <dgm:t>
        <a:bodyPr/>
        <a:lstStyle/>
        <a:p>
          <a:endParaRPr lang="fr-FR"/>
        </a:p>
      </dgm:t>
    </dgm:pt>
    <dgm:pt modelId="{3F998B7C-6A2F-5B4C-981A-F6A3D1B024FC}" type="sibTrans" cxnId="{DD7BB0F6-1A07-0048-AC74-DA5758E9B06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EDAF7C6-D1A5-9344-A047-935DE677A3A0}" type="pres">
      <dgm:prSet presAssocID="{3B469E52-E2D6-9E4D-926C-DE34681B7507}" presName="parTxOnlySpace" presStyleCnt="0"/>
      <dgm:spPr/>
    </dgm:pt>
    <dgm:pt modelId="{36F0547E-03FE-1942-B659-FACDA28288BF}" type="pres">
      <dgm:prSet presAssocID="{ABA8DB98-B306-C140-9D9E-719845FF0C77}"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992ED511-C951-1C4A-AD54-83EE59F4C1F2}" type="presOf" srcId="{ABA8DB98-B306-C140-9D9E-719845FF0C77}" destId="{36F0547E-03FE-1942-B659-FACDA28288BF}"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DD7BB0F6-1A07-0048-AC74-DA5758E9B067}" srcId="{2D6FF10D-C41D-BA48-B868-931C84EBBD9C}" destId="{ABA8DB98-B306-C140-9D9E-719845FF0C77}" srcOrd="5" destOrd="0" parTransId="{66CC58F0-BB9E-E24F-8249-B13032385C11}" sibTransId="{3F998B7C-6A2F-5B4C-981A-F6A3D1B024FC}"/>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191C718-8AD3-B248-B125-8527AAEC8B55}" type="presParOf" srcId="{A84FA916-DCD6-3048-B369-7F1DCB70A883}" destId="{0EDAF7C6-D1A5-9344-A047-935DE677A3A0}" srcOrd="9" destOrd="0" presId="urn:microsoft.com/office/officeart/2005/8/layout/chevron1"/>
    <dgm:cxn modelId="{42F8BE61-4583-6A46-9172-32FBC36926A2}" type="presParOf" srcId="{A84FA916-DCD6-3048-B369-7F1DCB70A883}" destId="{36F0547E-03FE-1942-B659-FACDA28288BF}"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ABA8DB98-B306-C140-9D9E-719845FF0C77}">
      <dgm:prSet/>
      <dgm:spPr>
        <a:solidFill>
          <a:srgbClr val="A9B7C5"/>
        </a:solidFill>
      </dgm:spPr>
      <dgm:t>
        <a:bodyPr/>
        <a:lstStyle/>
        <a:p>
          <a:r>
            <a:rPr lang="fr-FR" dirty="0"/>
            <a:t>Bibliographie</a:t>
          </a:r>
        </a:p>
      </dgm:t>
    </dgm:pt>
    <dgm:pt modelId="{66CC58F0-BB9E-E24F-8249-B13032385C11}" type="parTrans" cxnId="{DD7BB0F6-1A07-0048-AC74-DA5758E9B067}">
      <dgm:prSet/>
      <dgm:spPr/>
      <dgm:t>
        <a:bodyPr/>
        <a:lstStyle/>
        <a:p>
          <a:endParaRPr lang="fr-FR"/>
        </a:p>
      </dgm:t>
    </dgm:pt>
    <dgm:pt modelId="{3F998B7C-6A2F-5B4C-981A-F6A3D1B024FC}" type="sibTrans" cxnId="{DD7BB0F6-1A07-0048-AC74-DA5758E9B06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EDAF7C6-D1A5-9344-A047-935DE677A3A0}" type="pres">
      <dgm:prSet presAssocID="{3B469E52-E2D6-9E4D-926C-DE34681B7507}" presName="parTxOnlySpace" presStyleCnt="0"/>
      <dgm:spPr/>
    </dgm:pt>
    <dgm:pt modelId="{36F0547E-03FE-1942-B659-FACDA28288BF}" type="pres">
      <dgm:prSet presAssocID="{ABA8DB98-B306-C140-9D9E-719845FF0C77}"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992ED511-C951-1C4A-AD54-83EE59F4C1F2}" type="presOf" srcId="{ABA8DB98-B306-C140-9D9E-719845FF0C77}" destId="{36F0547E-03FE-1942-B659-FACDA28288BF}"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DD7BB0F6-1A07-0048-AC74-DA5758E9B067}" srcId="{2D6FF10D-C41D-BA48-B868-931C84EBBD9C}" destId="{ABA8DB98-B306-C140-9D9E-719845FF0C77}" srcOrd="5" destOrd="0" parTransId="{66CC58F0-BB9E-E24F-8249-B13032385C11}" sibTransId="{3F998B7C-6A2F-5B4C-981A-F6A3D1B024FC}"/>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191C718-8AD3-B248-B125-8527AAEC8B55}" type="presParOf" srcId="{A84FA916-DCD6-3048-B369-7F1DCB70A883}" destId="{0EDAF7C6-D1A5-9344-A047-935DE677A3A0}" srcOrd="9" destOrd="0" presId="urn:microsoft.com/office/officeart/2005/8/layout/chevron1"/>
    <dgm:cxn modelId="{42F8BE61-4583-6A46-9172-32FBC36926A2}" type="presParOf" srcId="{A84FA916-DCD6-3048-B369-7F1DCB70A883}" destId="{36F0547E-03FE-1942-B659-FACDA28288BF}"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ABA8DB98-B306-C140-9D9E-719845FF0C77}">
      <dgm:prSet/>
      <dgm:spPr>
        <a:solidFill>
          <a:srgbClr val="A9B7C5"/>
        </a:solidFill>
      </dgm:spPr>
      <dgm:t>
        <a:bodyPr/>
        <a:lstStyle/>
        <a:p>
          <a:r>
            <a:rPr lang="fr-FR" dirty="0"/>
            <a:t>Bibliographie</a:t>
          </a:r>
        </a:p>
      </dgm:t>
    </dgm:pt>
    <dgm:pt modelId="{66CC58F0-BB9E-E24F-8249-B13032385C11}" type="parTrans" cxnId="{DD7BB0F6-1A07-0048-AC74-DA5758E9B067}">
      <dgm:prSet/>
      <dgm:spPr/>
      <dgm:t>
        <a:bodyPr/>
        <a:lstStyle/>
        <a:p>
          <a:endParaRPr lang="fr-FR"/>
        </a:p>
      </dgm:t>
    </dgm:pt>
    <dgm:pt modelId="{3F998B7C-6A2F-5B4C-981A-F6A3D1B024FC}" type="sibTrans" cxnId="{DD7BB0F6-1A07-0048-AC74-DA5758E9B06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EDAF7C6-D1A5-9344-A047-935DE677A3A0}" type="pres">
      <dgm:prSet presAssocID="{3B469E52-E2D6-9E4D-926C-DE34681B7507}" presName="parTxOnlySpace" presStyleCnt="0"/>
      <dgm:spPr/>
    </dgm:pt>
    <dgm:pt modelId="{36F0547E-03FE-1942-B659-FACDA28288BF}" type="pres">
      <dgm:prSet presAssocID="{ABA8DB98-B306-C140-9D9E-719845FF0C77}"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992ED511-C951-1C4A-AD54-83EE59F4C1F2}" type="presOf" srcId="{ABA8DB98-B306-C140-9D9E-719845FF0C77}" destId="{36F0547E-03FE-1942-B659-FACDA28288BF}"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DD7BB0F6-1A07-0048-AC74-DA5758E9B067}" srcId="{2D6FF10D-C41D-BA48-B868-931C84EBBD9C}" destId="{ABA8DB98-B306-C140-9D9E-719845FF0C77}" srcOrd="5" destOrd="0" parTransId="{66CC58F0-BB9E-E24F-8249-B13032385C11}" sibTransId="{3F998B7C-6A2F-5B4C-981A-F6A3D1B024FC}"/>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191C718-8AD3-B248-B125-8527AAEC8B55}" type="presParOf" srcId="{A84FA916-DCD6-3048-B369-7F1DCB70A883}" destId="{0EDAF7C6-D1A5-9344-A047-935DE677A3A0}" srcOrd="9" destOrd="0" presId="urn:microsoft.com/office/officeart/2005/8/layout/chevron1"/>
    <dgm:cxn modelId="{42F8BE61-4583-6A46-9172-32FBC36926A2}" type="presParOf" srcId="{A84FA916-DCD6-3048-B369-7F1DCB70A883}" destId="{36F0547E-03FE-1942-B659-FACDA28288BF}"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ABA8DB98-B306-C140-9D9E-719845FF0C77}">
      <dgm:prSet/>
      <dgm:spPr>
        <a:solidFill>
          <a:srgbClr val="A9B7C5"/>
        </a:solidFill>
      </dgm:spPr>
      <dgm:t>
        <a:bodyPr/>
        <a:lstStyle/>
        <a:p>
          <a:r>
            <a:rPr lang="fr-FR" dirty="0"/>
            <a:t>Bibliographie</a:t>
          </a:r>
        </a:p>
      </dgm:t>
    </dgm:pt>
    <dgm:pt modelId="{66CC58F0-BB9E-E24F-8249-B13032385C11}" type="parTrans" cxnId="{DD7BB0F6-1A07-0048-AC74-DA5758E9B067}">
      <dgm:prSet/>
      <dgm:spPr/>
      <dgm:t>
        <a:bodyPr/>
        <a:lstStyle/>
        <a:p>
          <a:endParaRPr lang="fr-FR"/>
        </a:p>
      </dgm:t>
    </dgm:pt>
    <dgm:pt modelId="{3F998B7C-6A2F-5B4C-981A-F6A3D1B024FC}" type="sibTrans" cxnId="{DD7BB0F6-1A07-0048-AC74-DA5758E9B06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EDAF7C6-D1A5-9344-A047-935DE677A3A0}" type="pres">
      <dgm:prSet presAssocID="{3B469E52-E2D6-9E4D-926C-DE34681B7507}" presName="parTxOnlySpace" presStyleCnt="0"/>
      <dgm:spPr/>
    </dgm:pt>
    <dgm:pt modelId="{36F0547E-03FE-1942-B659-FACDA28288BF}" type="pres">
      <dgm:prSet presAssocID="{ABA8DB98-B306-C140-9D9E-719845FF0C77}"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992ED511-C951-1C4A-AD54-83EE59F4C1F2}" type="presOf" srcId="{ABA8DB98-B306-C140-9D9E-719845FF0C77}" destId="{36F0547E-03FE-1942-B659-FACDA28288BF}"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DD7BB0F6-1A07-0048-AC74-DA5758E9B067}" srcId="{2D6FF10D-C41D-BA48-B868-931C84EBBD9C}" destId="{ABA8DB98-B306-C140-9D9E-719845FF0C77}" srcOrd="5" destOrd="0" parTransId="{66CC58F0-BB9E-E24F-8249-B13032385C11}" sibTransId="{3F998B7C-6A2F-5B4C-981A-F6A3D1B024FC}"/>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191C718-8AD3-B248-B125-8527AAEC8B55}" type="presParOf" srcId="{A84FA916-DCD6-3048-B369-7F1DCB70A883}" destId="{0EDAF7C6-D1A5-9344-A047-935DE677A3A0}" srcOrd="9" destOrd="0" presId="urn:microsoft.com/office/officeart/2005/8/layout/chevron1"/>
    <dgm:cxn modelId="{42F8BE61-4583-6A46-9172-32FBC36926A2}" type="presParOf" srcId="{A84FA916-DCD6-3048-B369-7F1DCB70A883}" destId="{36F0547E-03FE-1942-B659-FACDA28288BF}"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ABA8DB98-B306-C140-9D9E-719845FF0C77}">
      <dgm:prSet/>
      <dgm:spPr>
        <a:solidFill>
          <a:srgbClr val="A9B7C5"/>
        </a:solidFill>
      </dgm:spPr>
      <dgm:t>
        <a:bodyPr/>
        <a:lstStyle/>
        <a:p>
          <a:r>
            <a:rPr lang="fr-FR" dirty="0"/>
            <a:t>Bibliographie</a:t>
          </a:r>
        </a:p>
      </dgm:t>
    </dgm:pt>
    <dgm:pt modelId="{66CC58F0-BB9E-E24F-8249-B13032385C11}" type="parTrans" cxnId="{DD7BB0F6-1A07-0048-AC74-DA5758E9B067}">
      <dgm:prSet/>
      <dgm:spPr/>
      <dgm:t>
        <a:bodyPr/>
        <a:lstStyle/>
        <a:p>
          <a:endParaRPr lang="fr-FR"/>
        </a:p>
      </dgm:t>
    </dgm:pt>
    <dgm:pt modelId="{3F998B7C-6A2F-5B4C-981A-F6A3D1B024FC}" type="sibTrans" cxnId="{DD7BB0F6-1A07-0048-AC74-DA5758E9B06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EDAF7C6-D1A5-9344-A047-935DE677A3A0}" type="pres">
      <dgm:prSet presAssocID="{3B469E52-E2D6-9E4D-926C-DE34681B7507}" presName="parTxOnlySpace" presStyleCnt="0"/>
      <dgm:spPr/>
    </dgm:pt>
    <dgm:pt modelId="{36F0547E-03FE-1942-B659-FACDA28288BF}" type="pres">
      <dgm:prSet presAssocID="{ABA8DB98-B306-C140-9D9E-719845FF0C77}"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992ED511-C951-1C4A-AD54-83EE59F4C1F2}" type="presOf" srcId="{ABA8DB98-B306-C140-9D9E-719845FF0C77}" destId="{36F0547E-03FE-1942-B659-FACDA28288BF}"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DD7BB0F6-1A07-0048-AC74-DA5758E9B067}" srcId="{2D6FF10D-C41D-BA48-B868-931C84EBBD9C}" destId="{ABA8DB98-B306-C140-9D9E-719845FF0C77}" srcOrd="5" destOrd="0" parTransId="{66CC58F0-BB9E-E24F-8249-B13032385C11}" sibTransId="{3F998B7C-6A2F-5B4C-981A-F6A3D1B024FC}"/>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191C718-8AD3-B248-B125-8527AAEC8B55}" type="presParOf" srcId="{A84FA916-DCD6-3048-B369-7F1DCB70A883}" destId="{0EDAF7C6-D1A5-9344-A047-935DE677A3A0}" srcOrd="9" destOrd="0" presId="urn:microsoft.com/office/officeart/2005/8/layout/chevron1"/>
    <dgm:cxn modelId="{42F8BE61-4583-6A46-9172-32FBC36926A2}" type="presParOf" srcId="{A84FA916-DCD6-3048-B369-7F1DCB70A883}" destId="{36F0547E-03FE-1942-B659-FACDA28288BF}"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ABA8DB98-B306-C140-9D9E-719845FF0C77}">
      <dgm:prSet/>
      <dgm:spPr>
        <a:solidFill>
          <a:srgbClr val="A9B7C5"/>
        </a:solidFill>
      </dgm:spPr>
      <dgm:t>
        <a:bodyPr/>
        <a:lstStyle/>
        <a:p>
          <a:r>
            <a:rPr lang="fr-FR" dirty="0"/>
            <a:t>Bibliographie</a:t>
          </a:r>
        </a:p>
      </dgm:t>
    </dgm:pt>
    <dgm:pt modelId="{66CC58F0-BB9E-E24F-8249-B13032385C11}" type="parTrans" cxnId="{DD7BB0F6-1A07-0048-AC74-DA5758E9B067}">
      <dgm:prSet/>
      <dgm:spPr/>
      <dgm:t>
        <a:bodyPr/>
        <a:lstStyle/>
        <a:p>
          <a:endParaRPr lang="fr-FR"/>
        </a:p>
      </dgm:t>
    </dgm:pt>
    <dgm:pt modelId="{3F998B7C-6A2F-5B4C-981A-F6A3D1B024FC}" type="sibTrans" cxnId="{DD7BB0F6-1A07-0048-AC74-DA5758E9B06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EDAF7C6-D1A5-9344-A047-935DE677A3A0}" type="pres">
      <dgm:prSet presAssocID="{3B469E52-E2D6-9E4D-926C-DE34681B7507}" presName="parTxOnlySpace" presStyleCnt="0"/>
      <dgm:spPr/>
    </dgm:pt>
    <dgm:pt modelId="{36F0547E-03FE-1942-B659-FACDA28288BF}" type="pres">
      <dgm:prSet presAssocID="{ABA8DB98-B306-C140-9D9E-719845FF0C77}"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992ED511-C951-1C4A-AD54-83EE59F4C1F2}" type="presOf" srcId="{ABA8DB98-B306-C140-9D9E-719845FF0C77}" destId="{36F0547E-03FE-1942-B659-FACDA28288BF}"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DD7BB0F6-1A07-0048-AC74-DA5758E9B067}" srcId="{2D6FF10D-C41D-BA48-B868-931C84EBBD9C}" destId="{ABA8DB98-B306-C140-9D9E-719845FF0C77}" srcOrd="5" destOrd="0" parTransId="{66CC58F0-BB9E-E24F-8249-B13032385C11}" sibTransId="{3F998B7C-6A2F-5B4C-981A-F6A3D1B024FC}"/>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191C718-8AD3-B248-B125-8527AAEC8B55}" type="presParOf" srcId="{A84FA916-DCD6-3048-B369-7F1DCB70A883}" destId="{0EDAF7C6-D1A5-9344-A047-935DE677A3A0}" srcOrd="9" destOrd="0" presId="urn:microsoft.com/office/officeart/2005/8/layout/chevron1"/>
    <dgm:cxn modelId="{42F8BE61-4583-6A46-9172-32FBC36926A2}" type="presParOf" srcId="{A84FA916-DCD6-3048-B369-7F1DCB70A883}" destId="{36F0547E-03FE-1942-B659-FACDA28288BF}"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BCE09F3-0B55-F844-AF7C-7B12877A4EEC}" type="doc">
      <dgm:prSet loTypeId="urn:microsoft.com/office/officeart/2005/8/layout/orgChart1" loCatId="" qsTypeId="urn:microsoft.com/office/officeart/2005/8/quickstyle/simple1" qsCatId="simple" csTypeId="urn:microsoft.com/office/officeart/2005/8/colors/colorful4" csCatId="colorful" phldr="1"/>
      <dgm:spPr/>
      <dgm:t>
        <a:bodyPr/>
        <a:lstStyle/>
        <a:p>
          <a:endParaRPr lang="fr-FR"/>
        </a:p>
      </dgm:t>
    </dgm:pt>
    <dgm:pt modelId="{0FE2647A-0068-B543-8CF6-2BDF291209A3}">
      <dgm:prSet phldrT="[Texte]"/>
      <dgm:spPr/>
      <dgm:t>
        <a:bodyPr/>
        <a:lstStyle/>
        <a:p>
          <a:r>
            <a:rPr lang="fr-FR" dirty="0"/>
            <a:t>Lésion intra-ventriculaire (IV)</a:t>
          </a:r>
        </a:p>
      </dgm:t>
    </dgm:pt>
    <dgm:pt modelId="{168283B9-B28F-3D45-AE42-17413EDC7DD5}" type="parTrans" cxnId="{9B2197F3-0AC3-0041-893E-EC034CE5D552}">
      <dgm:prSet/>
      <dgm:spPr/>
      <dgm:t>
        <a:bodyPr/>
        <a:lstStyle/>
        <a:p>
          <a:endParaRPr lang="fr-FR"/>
        </a:p>
      </dgm:t>
    </dgm:pt>
    <dgm:pt modelId="{E4E698A8-23D7-7245-8819-8172B76BEB25}" type="sibTrans" cxnId="{9B2197F3-0AC3-0041-893E-EC034CE5D552}">
      <dgm:prSet/>
      <dgm:spPr/>
      <dgm:t>
        <a:bodyPr/>
        <a:lstStyle/>
        <a:p>
          <a:endParaRPr lang="fr-FR"/>
        </a:p>
      </dgm:t>
    </dgm:pt>
    <dgm:pt modelId="{6EEE53B2-8BB3-2842-B5FC-66F10DD52377}">
      <dgm:prSet phldrT="[Texte]"/>
      <dgm:spPr/>
      <dgm:t>
        <a:bodyPr/>
        <a:lstStyle/>
        <a:p>
          <a:r>
            <a:rPr lang="fr-FR" dirty="0"/>
            <a:t>Tumeurs de la paroi ventriculaire et du septum pellucidum</a:t>
          </a:r>
        </a:p>
      </dgm:t>
    </dgm:pt>
    <dgm:pt modelId="{B3CAB679-691B-DC48-BAA1-9E6DE5F4417D}" type="parTrans" cxnId="{DA0640DE-BB8E-904C-BF5B-C9203D65EC68}">
      <dgm:prSet/>
      <dgm:spPr/>
      <dgm:t>
        <a:bodyPr/>
        <a:lstStyle/>
        <a:p>
          <a:endParaRPr lang="fr-FR"/>
        </a:p>
      </dgm:t>
    </dgm:pt>
    <dgm:pt modelId="{8DF2CAC9-2F23-8C4D-A73D-F8F03F4594EC}" type="sibTrans" cxnId="{DA0640DE-BB8E-904C-BF5B-C9203D65EC68}">
      <dgm:prSet/>
      <dgm:spPr/>
      <dgm:t>
        <a:bodyPr/>
        <a:lstStyle/>
        <a:p>
          <a:endParaRPr lang="fr-FR"/>
        </a:p>
      </dgm:t>
    </dgm:pt>
    <dgm:pt modelId="{E6CF2303-1F03-BB47-A9B5-66BEC26EF448}">
      <dgm:prSet phldrT="[Texte]"/>
      <dgm:spPr/>
      <dgm:t>
        <a:bodyPr/>
        <a:lstStyle/>
        <a:p>
          <a:r>
            <a:rPr lang="fr-FR" dirty="0"/>
            <a:t>Tumeurs des plexus choroïdes</a:t>
          </a:r>
        </a:p>
      </dgm:t>
    </dgm:pt>
    <dgm:pt modelId="{EA83DF26-8644-274C-9BA3-41A26FB363CC}" type="parTrans" cxnId="{703A22DF-030B-B746-9D83-A04A03626E8F}">
      <dgm:prSet/>
      <dgm:spPr/>
      <dgm:t>
        <a:bodyPr/>
        <a:lstStyle/>
        <a:p>
          <a:endParaRPr lang="fr-FR"/>
        </a:p>
      </dgm:t>
    </dgm:pt>
    <dgm:pt modelId="{9C2919D9-6AAD-474A-A2D1-98719049B2DD}" type="sibTrans" cxnId="{703A22DF-030B-B746-9D83-A04A03626E8F}">
      <dgm:prSet/>
      <dgm:spPr/>
      <dgm:t>
        <a:bodyPr/>
        <a:lstStyle/>
        <a:p>
          <a:endParaRPr lang="fr-FR"/>
        </a:p>
      </dgm:t>
    </dgm:pt>
    <dgm:pt modelId="{40A904EE-6F3D-614C-8866-04B815F2CDC8}">
      <dgm:prSet phldrT="[Texte]"/>
      <dgm:spPr/>
      <dgm:t>
        <a:bodyPr/>
        <a:lstStyle/>
        <a:p>
          <a:r>
            <a:rPr lang="fr-FR" dirty="0"/>
            <a:t>Tumeurs autres</a:t>
          </a:r>
        </a:p>
      </dgm:t>
    </dgm:pt>
    <dgm:pt modelId="{0AE33024-A6F5-C940-96F4-B6AC95DF9AED}" type="parTrans" cxnId="{FDA2CFF3-0541-9245-B0A6-C628F6E7BC27}">
      <dgm:prSet/>
      <dgm:spPr/>
      <dgm:t>
        <a:bodyPr/>
        <a:lstStyle/>
        <a:p>
          <a:endParaRPr lang="fr-FR"/>
        </a:p>
      </dgm:t>
    </dgm:pt>
    <dgm:pt modelId="{7325379F-FF01-6646-B6FE-DEF8E6A656CF}" type="sibTrans" cxnId="{FDA2CFF3-0541-9245-B0A6-C628F6E7BC27}">
      <dgm:prSet/>
      <dgm:spPr/>
      <dgm:t>
        <a:bodyPr/>
        <a:lstStyle/>
        <a:p>
          <a:endParaRPr lang="fr-FR"/>
        </a:p>
      </dgm:t>
    </dgm:pt>
    <dgm:pt modelId="{201F2100-1BE8-4445-AAFD-CFC445CC1734}">
      <dgm:prSet/>
      <dgm:spPr/>
      <dgm:t>
        <a:bodyPr/>
        <a:lstStyle/>
        <a:p>
          <a:r>
            <a:rPr lang="fr-FR" dirty="0"/>
            <a:t>Lésions non néoplasiques</a:t>
          </a:r>
        </a:p>
      </dgm:t>
    </dgm:pt>
    <dgm:pt modelId="{E782E92F-856C-AA43-8AC2-57924D71B20B}" type="parTrans" cxnId="{4F3CD7DC-E6A7-6346-903B-3982FF748BFF}">
      <dgm:prSet/>
      <dgm:spPr/>
      <dgm:t>
        <a:bodyPr/>
        <a:lstStyle/>
        <a:p>
          <a:endParaRPr lang="fr-FR"/>
        </a:p>
      </dgm:t>
    </dgm:pt>
    <dgm:pt modelId="{3B76549C-03FF-B04E-BED7-AA4657D561AD}" type="sibTrans" cxnId="{4F3CD7DC-E6A7-6346-903B-3982FF748BFF}">
      <dgm:prSet/>
      <dgm:spPr/>
      <dgm:t>
        <a:bodyPr/>
        <a:lstStyle/>
        <a:p>
          <a:endParaRPr lang="fr-FR"/>
        </a:p>
      </dgm:t>
    </dgm:pt>
    <dgm:pt modelId="{FADD32B4-1283-B545-9D14-5993493F3A04}" type="pres">
      <dgm:prSet presAssocID="{BBCE09F3-0B55-F844-AF7C-7B12877A4EEC}" presName="hierChild1" presStyleCnt="0">
        <dgm:presLayoutVars>
          <dgm:orgChart val="1"/>
          <dgm:chPref val="1"/>
          <dgm:dir/>
          <dgm:animOne val="branch"/>
          <dgm:animLvl val="lvl"/>
          <dgm:resizeHandles/>
        </dgm:presLayoutVars>
      </dgm:prSet>
      <dgm:spPr/>
    </dgm:pt>
    <dgm:pt modelId="{F2FE9156-FB14-1240-8D86-AF50AD84DB2B}" type="pres">
      <dgm:prSet presAssocID="{0FE2647A-0068-B543-8CF6-2BDF291209A3}" presName="hierRoot1" presStyleCnt="0">
        <dgm:presLayoutVars>
          <dgm:hierBranch val="init"/>
        </dgm:presLayoutVars>
      </dgm:prSet>
      <dgm:spPr/>
    </dgm:pt>
    <dgm:pt modelId="{AB47700B-E203-A84D-AFD8-83BAB7B706C8}" type="pres">
      <dgm:prSet presAssocID="{0FE2647A-0068-B543-8CF6-2BDF291209A3}" presName="rootComposite1" presStyleCnt="0"/>
      <dgm:spPr/>
    </dgm:pt>
    <dgm:pt modelId="{21240F55-7F8C-3440-B15E-FEAE1CA40B0D}" type="pres">
      <dgm:prSet presAssocID="{0FE2647A-0068-B543-8CF6-2BDF291209A3}" presName="rootText1" presStyleLbl="node0" presStyleIdx="0" presStyleCnt="1">
        <dgm:presLayoutVars>
          <dgm:chPref val="3"/>
        </dgm:presLayoutVars>
      </dgm:prSet>
      <dgm:spPr/>
    </dgm:pt>
    <dgm:pt modelId="{1B166FA5-EEC6-2F49-BAC3-97284B735BC5}" type="pres">
      <dgm:prSet presAssocID="{0FE2647A-0068-B543-8CF6-2BDF291209A3}" presName="rootConnector1" presStyleLbl="node1" presStyleIdx="0" presStyleCnt="0"/>
      <dgm:spPr/>
    </dgm:pt>
    <dgm:pt modelId="{6EC6D7C9-1427-4240-955A-51F9F5FF796F}" type="pres">
      <dgm:prSet presAssocID="{0FE2647A-0068-B543-8CF6-2BDF291209A3}" presName="hierChild2" presStyleCnt="0"/>
      <dgm:spPr/>
    </dgm:pt>
    <dgm:pt modelId="{B31F3464-D881-DA4C-921D-DFC65B2B9139}" type="pres">
      <dgm:prSet presAssocID="{B3CAB679-691B-DC48-BAA1-9E6DE5F4417D}" presName="Name37" presStyleLbl="parChTrans1D2" presStyleIdx="0" presStyleCnt="4"/>
      <dgm:spPr/>
    </dgm:pt>
    <dgm:pt modelId="{DC8D2215-2A6F-344E-BF72-E37DEAEF25B1}" type="pres">
      <dgm:prSet presAssocID="{6EEE53B2-8BB3-2842-B5FC-66F10DD52377}" presName="hierRoot2" presStyleCnt="0">
        <dgm:presLayoutVars>
          <dgm:hierBranch val="init"/>
        </dgm:presLayoutVars>
      </dgm:prSet>
      <dgm:spPr/>
    </dgm:pt>
    <dgm:pt modelId="{3AD175A0-F6D3-CE48-B3C2-5C202880CFA7}" type="pres">
      <dgm:prSet presAssocID="{6EEE53B2-8BB3-2842-B5FC-66F10DD52377}" presName="rootComposite" presStyleCnt="0"/>
      <dgm:spPr/>
    </dgm:pt>
    <dgm:pt modelId="{EC16597F-ACC2-8247-8A7F-F4A605F78D3C}" type="pres">
      <dgm:prSet presAssocID="{6EEE53B2-8BB3-2842-B5FC-66F10DD52377}" presName="rootText" presStyleLbl="node2" presStyleIdx="0" presStyleCnt="4">
        <dgm:presLayoutVars>
          <dgm:chPref val="3"/>
        </dgm:presLayoutVars>
      </dgm:prSet>
      <dgm:spPr/>
    </dgm:pt>
    <dgm:pt modelId="{3A02B475-0ADF-DA45-8E12-F0FCF0D9598E}" type="pres">
      <dgm:prSet presAssocID="{6EEE53B2-8BB3-2842-B5FC-66F10DD52377}" presName="rootConnector" presStyleLbl="node2" presStyleIdx="0" presStyleCnt="4"/>
      <dgm:spPr/>
    </dgm:pt>
    <dgm:pt modelId="{FB27F1D0-665A-924B-895A-826F96F889F7}" type="pres">
      <dgm:prSet presAssocID="{6EEE53B2-8BB3-2842-B5FC-66F10DD52377}" presName="hierChild4" presStyleCnt="0"/>
      <dgm:spPr/>
    </dgm:pt>
    <dgm:pt modelId="{DF93CCAA-8939-6D44-9860-0E2E93D1B7AA}" type="pres">
      <dgm:prSet presAssocID="{6EEE53B2-8BB3-2842-B5FC-66F10DD52377}" presName="hierChild5" presStyleCnt="0"/>
      <dgm:spPr/>
    </dgm:pt>
    <dgm:pt modelId="{922F6DD6-893F-7E41-BBB7-27C6B4E42FAE}" type="pres">
      <dgm:prSet presAssocID="{EA83DF26-8644-274C-9BA3-41A26FB363CC}" presName="Name37" presStyleLbl="parChTrans1D2" presStyleIdx="1" presStyleCnt="4"/>
      <dgm:spPr/>
    </dgm:pt>
    <dgm:pt modelId="{53117F82-2F2E-C44A-A59A-572D936FD672}" type="pres">
      <dgm:prSet presAssocID="{E6CF2303-1F03-BB47-A9B5-66BEC26EF448}" presName="hierRoot2" presStyleCnt="0">
        <dgm:presLayoutVars>
          <dgm:hierBranch val="init"/>
        </dgm:presLayoutVars>
      </dgm:prSet>
      <dgm:spPr/>
    </dgm:pt>
    <dgm:pt modelId="{B2C6BDB2-E20D-F64D-AD4B-095B5B4BDC91}" type="pres">
      <dgm:prSet presAssocID="{E6CF2303-1F03-BB47-A9B5-66BEC26EF448}" presName="rootComposite" presStyleCnt="0"/>
      <dgm:spPr/>
    </dgm:pt>
    <dgm:pt modelId="{0DDFD7E6-1300-2649-BB06-BE8790BB8AA4}" type="pres">
      <dgm:prSet presAssocID="{E6CF2303-1F03-BB47-A9B5-66BEC26EF448}" presName="rootText" presStyleLbl="node2" presStyleIdx="1" presStyleCnt="4">
        <dgm:presLayoutVars>
          <dgm:chPref val="3"/>
        </dgm:presLayoutVars>
      </dgm:prSet>
      <dgm:spPr/>
    </dgm:pt>
    <dgm:pt modelId="{546861D2-41EF-E64F-A1B3-A3BE7FD3A70A}" type="pres">
      <dgm:prSet presAssocID="{E6CF2303-1F03-BB47-A9B5-66BEC26EF448}" presName="rootConnector" presStyleLbl="node2" presStyleIdx="1" presStyleCnt="4"/>
      <dgm:spPr/>
    </dgm:pt>
    <dgm:pt modelId="{907DF61F-A49B-924C-A557-4C149B2224E6}" type="pres">
      <dgm:prSet presAssocID="{E6CF2303-1F03-BB47-A9B5-66BEC26EF448}" presName="hierChild4" presStyleCnt="0"/>
      <dgm:spPr/>
    </dgm:pt>
    <dgm:pt modelId="{1FF93918-903E-4D4B-8107-C03A5450FED0}" type="pres">
      <dgm:prSet presAssocID="{E6CF2303-1F03-BB47-A9B5-66BEC26EF448}" presName="hierChild5" presStyleCnt="0"/>
      <dgm:spPr/>
    </dgm:pt>
    <dgm:pt modelId="{C4A0FCBE-D634-1643-8850-B8B5A7810116}" type="pres">
      <dgm:prSet presAssocID="{0AE33024-A6F5-C940-96F4-B6AC95DF9AED}" presName="Name37" presStyleLbl="parChTrans1D2" presStyleIdx="2" presStyleCnt="4"/>
      <dgm:spPr/>
    </dgm:pt>
    <dgm:pt modelId="{DA650C9A-749D-B249-BB9F-236CD6026D41}" type="pres">
      <dgm:prSet presAssocID="{40A904EE-6F3D-614C-8866-04B815F2CDC8}" presName="hierRoot2" presStyleCnt="0">
        <dgm:presLayoutVars>
          <dgm:hierBranch val="init"/>
        </dgm:presLayoutVars>
      </dgm:prSet>
      <dgm:spPr/>
    </dgm:pt>
    <dgm:pt modelId="{6D4B8025-26D3-F64F-8FF0-573709C8C5AA}" type="pres">
      <dgm:prSet presAssocID="{40A904EE-6F3D-614C-8866-04B815F2CDC8}" presName="rootComposite" presStyleCnt="0"/>
      <dgm:spPr/>
    </dgm:pt>
    <dgm:pt modelId="{485A7EC8-4569-C34F-9E69-47A594614650}" type="pres">
      <dgm:prSet presAssocID="{40A904EE-6F3D-614C-8866-04B815F2CDC8}" presName="rootText" presStyleLbl="node2" presStyleIdx="2" presStyleCnt="4">
        <dgm:presLayoutVars>
          <dgm:chPref val="3"/>
        </dgm:presLayoutVars>
      </dgm:prSet>
      <dgm:spPr/>
    </dgm:pt>
    <dgm:pt modelId="{92DD2E08-A504-DA46-A55A-3892D78F5140}" type="pres">
      <dgm:prSet presAssocID="{40A904EE-6F3D-614C-8866-04B815F2CDC8}" presName="rootConnector" presStyleLbl="node2" presStyleIdx="2" presStyleCnt="4"/>
      <dgm:spPr/>
    </dgm:pt>
    <dgm:pt modelId="{5B3F3B02-74E6-5049-ABEA-8CAE65DC5D3D}" type="pres">
      <dgm:prSet presAssocID="{40A904EE-6F3D-614C-8866-04B815F2CDC8}" presName="hierChild4" presStyleCnt="0"/>
      <dgm:spPr/>
    </dgm:pt>
    <dgm:pt modelId="{8DD9C728-51D9-1643-9600-00C66DAAB99D}" type="pres">
      <dgm:prSet presAssocID="{40A904EE-6F3D-614C-8866-04B815F2CDC8}" presName="hierChild5" presStyleCnt="0"/>
      <dgm:spPr/>
    </dgm:pt>
    <dgm:pt modelId="{C99B9843-2AED-1D48-B2B7-C4E9C113A4AF}" type="pres">
      <dgm:prSet presAssocID="{E782E92F-856C-AA43-8AC2-57924D71B20B}" presName="Name37" presStyleLbl="parChTrans1D2" presStyleIdx="3" presStyleCnt="4"/>
      <dgm:spPr/>
    </dgm:pt>
    <dgm:pt modelId="{60F625A6-9E47-4545-BC6D-2703E974DCB9}" type="pres">
      <dgm:prSet presAssocID="{201F2100-1BE8-4445-AAFD-CFC445CC1734}" presName="hierRoot2" presStyleCnt="0">
        <dgm:presLayoutVars>
          <dgm:hierBranch val="init"/>
        </dgm:presLayoutVars>
      </dgm:prSet>
      <dgm:spPr/>
    </dgm:pt>
    <dgm:pt modelId="{AE0C9E53-AE23-9841-B372-9CF38723C946}" type="pres">
      <dgm:prSet presAssocID="{201F2100-1BE8-4445-AAFD-CFC445CC1734}" presName="rootComposite" presStyleCnt="0"/>
      <dgm:spPr/>
    </dgm:pt>
    <dgm:pt modelId="{B651EE71-5BDB-404C-B422-C7E432726834}" type="pres">
      <dgm:prSet presAssocID="{201F2100-1BE8-4445-AAFD-CFC445CC1734}" presName="rootText" presStyleLbl="node2" presStyleIdx="3" presStyleCnt="4">
        <dgm:presLayoutVars>
          <dgm:chPref val="3"/>
        </dgm:presLayoutVars>
      </dgm:prSet>
      <dgm:spPr/>
    </dgm:pt>
    <dgm:pt modelId="{E8C09350-84DA-2740-8C5A-BA8498D5B4EA}" type="pres">
      <dgm:prSet presAssocID="{201F2100-1BE8-4445-AAFD-CFC445CC1734}" presName="rootConnector" presStyleLbl="node2" presStyleIdx="3" presStyleCnt="4"/>
      <dgm:spPr/>
    </dgm:pt>
    <dgm:pt modelId="{E2809308-7234-8641-9C59-7AC4823F4EEA}" type="pres">
      <dgm:prSet presAssocID="{201F2100-1BE8-4445-AAFD-CFC445CC1734}" presName="hierChild4" presStyleCnt="0"/>
      <dgm:spPr/>
    </dgm:pt>
    <dgm:pt modelId="{C2D53981-6772-5F49-8354-FC08D96F8EB0}" type="pres">
      <dgm:prSet presAssocID="{201F2100-1BE8-4445-AAFD-CFC445CC1734}" presName="hierChild5" presStyleCnt="0"/>
      <dgm:spPr/>
    </dgm:pt>
    <dgm:pt modelId="{01122720-3592-FC42-A0D7-91595D133481}" type="pres">
      <dgm:prSet presAssocID="{0FE2647A-0068-B543-8CF6-2BDF291209A3}" presName="hierChild3" presStyleCnt="0"/>
      <dgm:spPr/>
    </dgm:pt>
  </dgm:ptLst>
  <dgm:cxnLst>
    <dgm:cxn modelId="{85F84B31-5831-634F-8A21-104560150829}" type="presOf" srcId="{EA83DF26-8644-274C-9BA3-41A26FB363CC}" destId="{922F6DD6-893F-7E41-BBB7-27C6B4E42FAE}" srcOrd="0" destOrd="0" presId="urn:microsoft.com/office/officeart/2005/8/layout/orgChart1"/>
    <dgm:cxn modelId="{EC760B3D-D147-B741-BCAA-BD780A904E7F}" type="presOf" srcId="{40A904EE-6F3D-614C-8866-04B815F2CDC8}" destId="{92DD2E08-A504-DA46-A55A-3892D78F5140}" srcOrd="1" destOrd="0" presId="urn:microsoft.com/office/officeart/2005/8/layout/orgChart1"/>
    <dgm:cxn modelId="{5E09E176-C0C3-FE4C-913F-D6B43ECC4AE8}" type="presOf" srcId="{201F2100-1BE8-4445-AAFD-CFC445CC1734}" destId="{E8C09350-84DA-2740-8C5A-BA8498D5B4EA}" srcOrd="1" destOrd="0" presId="urn:microsoft.com/office/officeart/2005/8/layout/orgChart1"/>
    <dgm:cxn modelId="{4CC2F876-2E90-764E-804E-104998419665}" type="presOf" srcId="{0AE33024-A6F5-C940-96F4-B6AC95DF9AED}" destId="{C4A0FCBE-D634-1643-8850-B8B5A7810116}" srcOrd="0" destOrd="0" presId="urn:microsoft.com/office/officeart/2005/8/layout/orgChart1"/>
    <dgm:cxn modelId="{1C96C077-D824-DB41-AC96-1B04CAAC731A}" type="presOf" srcId="{0FE2647A-0068-B543-8CF6-2BDF291209A3}" destId="{21240F55-7F8C-3440-B15E-FEAE1CA40B0D}" srcOrd="0" destOrd="0" presId="urn:microsoft.com/office/officeart/2005/8/layout/orgChart1"/>
    <dgm:cxn modelId="{5B5BDC7D-173F-E44C-B72A-6BD303AFBD8A}" type="presOf" srcId="{E6CF2303-1F03-BB47-A9B5-66BEC26EF448}" destId="{546861D2-41EF-E64F-A1B3-A3BE7FD3A70A}" srcOrd="1" destOrd="0" presId="urn:microsoft.com/office/officeart/2005/8/layout/orgChart1"/>
    <dgm:cxn modelId="{22B7F989-75E6-914B-92A3-9395D6FD1E08}" type="presOf" srcId="{B3CAB679-691B-DC48-BAA1-9E6DE5F4417D}" destId="{B31F3464-D881-DA4C-921D-DFC65B2B9139}" srcOrd="0" destOrd="0" presId="urn:microsoft.com/office/officeart/2005/8/layout/orgChart1"/>
    <dgm:cxn modelId="{213EB8A7-955E-684E-9490-C3CBA9137108}" type="presOf" srcId="{0FE2647A-0068-B543-8CF6-2BDF291209A3}" destId="{1B166FA5-EEC6-2F49-BAC3-97284B735BC5}" srcOrd="1" destOrd="0" presId="urn:microsoft.com/office/officeart/2005/8/layout/orgChart1"/>
    <dgm:cxn modelId="{C6D8F3A7-11F1-3842-B19C-92975B87CC7A}" type="presOf" srcId="{E782E92F-856C-AA43-8AC2-57924D71B20B}" destId="{C99B9843-2AED-1D48-B2B7-C4E9C113A4AF}" srcOrd="0" destOrd="0" presId="urn:microsoft.com/office/officeart/2005/8/layout/orgChart1"/>
    <dgm:cxn modelId="{8001A1AC-AE71-D549-9A66-19D057BBDA6F}" type="presOf" srcId="{201F2100-1BE8-4445-AAFD-CFC445CC1734}" destId="{B651EE71-5BDB-404C-B422-C7E432726834}" srcOrd="0" destOrd="0" presId="urn:microsoft.com/office/officeart/2005/8/layout/orgChart1"/>
    <dgm:cxn modelId="{76E512B5-7F96-E242-9954-1E4965F387EF}" type="presOf" srcId="{6EEE53B2-8BB3-2842-B5FC-66F10DD52377}" destId="{3A02B475-0ADF-DA45-8E12-F0FCF0D9598E}" srcOrd="1" destOrd="0" presId="urn:microsoft.com/office/officeart/2005/8/layout/orgChart1"/>
    <dgm:cxn modelId="{0E54D7C3-FD55-F245-8BFC-A772E9BFD84B}" type="presOf" srcId="{40A904EE-6F3D-614C-8866-04B815F2CDC8}" destId="{485A7EC8-4569-C34F-9E69-47A594614650}" srcOrd="0" destOrd="0" presId="urn:microsoft.com/office/officeart/2005/8/layout/orgChart1"/>
    <dgm:cxn modelId="{6D2591CD-88CE-0F49-A253-CAE0A28B8FF4}" type="presOf" srcId="{E6CF2303-1F03-BB47-A9B5-66BEC26EF448}" destId="{0DDFD7E6-1300-2649-BB06-BE8790BB8AA4}" srcOrd="0" destOrd="0" presId="urn:microsoft.com/office/officeart/2005/8/layout/orgChart1"/>
    <dgm:cxn modelId="{4F3CD7DC-E6A7-6346-903B-3982FF748BFF}" srcId="{0FE2647A-0068-B543-8CF6-2BDF291209A3}" destId="{201F2100-1BE8-4445-AAFD-CFC445CC1734}" srcOrd="3" destOrd="0" parTransId="{E782E92F-856C-AA43-8AC2-57924D71B20B}" sibTransId="{3B76549C-03FF-B04E-BED7-AA4657D561AD}"/>
    <dgm:cxn modelId="{DA0640DE-BB8E-904C-BF5B-C9203D65EC68}" srcId="{0FE2647A-0068-B543-8CF6-2BDF291209A3}" destId="{6EEE53B2-8BB3-2842-B5FC-66F10DD52377}" srcOrd="0" destOrd="0" parTransId="{B3CAB679-691B-DC48-BAA1-9E6DE5F4417D}" sibTransId="{8DF2CAC9-2F23-8C4D-A73D-F8F03F4594EC}"/>
    <dgm:cxn modelId="{703A22DF-030B-B746-9D83-A04A03626E8F}" srcId="{0FE2647A-0068-B543-8CF6-2BDF291209A3}" destId="{E6CF2303-1F03-BB47-A9B5-66BEC26EF448}" srcOrd="1" destOrd="0" parTransId="{EA83DF26-8644-274C-9BA3-41A26FB363CC}" sibTransId="{9C2919D9-6AAD-474A-A2D1-98719049B2DD}"/>
    <dgm:cxn modelId="{05FDA1E3-33F1-EA42-A224-DE24B20FC86B}" type="presOf" srcId="{BBCE09F3-0B55-F844-AF7C-7B12877A4EEC}" destId="{FADD32B4-1283-B545-9D14-5993493F3A04}" srcOrd="0" destOrd="0" presId="urn:microsoft.com/office/officeart/2005/8/layout/orgChart1"/>
    <dgm:cxn modelId="{9B2197F3-0AC3-0041-893E-EC034CE5D552}" srcId="{BBCE09F3-0B55-F844-AF7C-7B12877A4EEC}" destId="{0FE2647A-0068-B543-8CF6-2BDF291209A3}" srcOrd="0" destOrd="0" parTransId="{168283B9-B28F-3D45-AE42-17413EDC7DD5}" sibTransId="{E4E698A8-23D7-7245-8819-8172B76BEB25}"/>
    <dgm:cxn modelId="{FDA2CFF3-0541-9245-B0A6-C628F6E7BC27}" srcId="{0FE2647A-0068-B543-8CF6-2BDF291209A3}" destId="{40A904EE-6F3D-614C-8866-04B815F2CDC8}" srcOrd="2" destOrd="0" parTransId="{0AE33024-A6F5-C940-96F4-B6AC95DF9AED}" sibTransId="{7325379F-FF01-6646-B6FE-DEF8E6A656CF}"/>
    <dgm:cxn modelId="{86FD83F8-0B55-5B43-900F-4ABEBD3536B1}" type="presOf" srcId="{6EEE53B2-8BB3-2842-B5FC-66F10DD52377}" destId="{EC16597F-ACC2-8247-8A7F-F4A605F78D3C}" srcOrd="0" destOrd="0" presId="urn:microsoft.com/office/officeart/2005/8/layout/orgChart1"/>
    <dgm:cxn modelId="{A8AAC517-8F09-4B4C-8775-4CED4C0411C8}" type="presParOf" srcId="{FADD32B4-1283-B545-9D14-5993493F3A04}" destId="{F2FE9156-FB14-1240-8D86-AF50AD84DB2B}" srcOrd="0" destOrd="0" presId="urn:microsoft.com/office/officeart/2005/8/layout/orgChart1"/>
    <dgm:cxn modelId="{3948D330-FD63-2C4C-B8D2-9F29EC3ED8B5}" type="presParOf" srcId="{F2FE9156-FB14-1240-8D86-AF50AD84DB2B}" destId="{AB47700B-E203-A84D-AFD8-83BAB7B706C8}" srcOrd="0" destOrd="0" presId="urn:microsoft.com/office/officeart/2005/8/layout/orgChart1"/>
    <dgm:cxn modelId="{7691E1BE-471B-614C-BD6B-DE4162E8EB80}" type="presParOf" srcId="{AB47700B-E203-A84D-AFD8-83BAB7B706C8}" destId="{21240F55-7F8C-3440-B15E-FEAE1CA40B0D}" srcOrd="0" destOrd="0" presId="urn:microsoft.com/office/officeart/2005/8/layout/orgChart1"/>
    <dgm:cxn modelId="{7B4BEA92-D829-4346-8E5B-61B14F925D9A}" type="presParOf" srcId="{AB47700B-E203-A84D-AFD8-83BAB7B706C8}" destId="{1B166FA5-EEC6-2F49-BAC3-97284B735BC5}" srcOrd="1" destOrd="0" presId="urn:microsoft.com/office/officeart/2005/8/layout/orgChart1"/>
    <dgm:cxn modelId="{B0ECBEF3-3077-8D43-9F29-D8D5208864CB}" type="presParOf" srcId="{F2FE9156-FB14-1240-8D86-AF50AD84DB2B}" destId="{6EC6D7C9-1427-4240-955A-51F9F5FF796F}" srcOrd="1" destOrd="0" presId="urn:microsoft.com/office/officeart/2005/8/layout/orgChart1"/>
    <dgm:cxn modelId="{552198BC-1CFB-374B-A0DD-BC85B60A39F2}" type="presParOf" srcId="{6EC6D7C9-1427-4240-955A-51F9F5FF796F}" destId="{B31F3464-D881-DA4C-921D-DFC65B2B9139}" srcOrd="0" destOrd="0" presId="urn:microsoft.com/office/officeart/2005/8/layout/orgChart1"/>
    <dgm:cxn modelId="{F04D2284-8A56-D34A-B28A-C839E9EDB4D1}" type="presParOf" srcId="{6EC6D7C9-1427-4240-955A-51F9F5FF796F}" destId="{DC8D2215-2A6F-344E-BF72-E37DEAEF25B1}" srcOrd="1" destOrd="0" presId="urn:microsoft.com/office/officeart/2005/8/layout/orgChart1"/>
    <dgm:cxn modelId="{579C2285-9BC1-2C4C-B445-CD05D4F9B78F}" type="presParOf" srcId="{DC8D2215-2A6F-344E-BF72-E37DEAEF25B1}" destId="{3AD175A0-F6D3-CE48-B3C2-5C202880CFA7}" srcOrd="0" destOrd="0" presId="urn:microsoft.com/office/officeart/2005/8/layout/orgChart1"/>
    <dgm:cxn modelId="{E0BE31F9-FA8D-C447-AEBD-5AC393E75D02}" type="presParOf" srcId="{3AD175A0-F6D3-CE48-B3C2-5C202880CFA7}" destId="{EC16597F-ACC2-8247-8A7F-F4A605F78D3C}" srcOrd="0" destOrd="0" presId="urn:microsoft.com/office/officeart/2005/8/layout/orgChart1"/>
    <dgm:cxn modelId="{0C281D37-751F-1943-8D36-D3664B06575F}" type="presParOf" srcId="{3AD175A0-F6D3-CE48-B3C2-5C202880CFA7}" destId="{3A02B475-0ADF-DA45-8E12-F0FCF0D9598E}" srcOrd="1" destOrd="0" presId="urn:microsoft.com/office/officeart/2005/8/layout/orgChart1"/>
    <dgm:cxn modelId="{7432255F-5078-DF40-B03B-215EE2C20ACF}" type="presParOf" srcId="{DC8D2215-2A6F-344E-BF72-E37DEAEF25B1}" destId="{FB27F1D0-665A-924B-895A-826F96F889F7}" srcOrd="1" destOrd="0" presId="urn:microsoft.com/office/officeart/2005/8/layout/orgChart1"/>
    <dgm:cxn modelId="{9F27E3CD-D3F8-8649-A02B-A6289F678BB5}" type="presParOf" srcId="{DC8D2215-2A6F-344E-BF72-E37DEAEF25B1}" destId="{DF93CCAA-8939-6D44-9860-0E2E93D1B7AA}" srcOrd="2" destOrd="0" presId="urn:microsoft.com/office/officeart/2005/8/layout/orgChart1"/>
    <dgm:cxn modelId="{8881FA51-0C4E-754A-B62B-23536DE7FA1D}" type="presParOf" srcId="{6EC6D7C9-1427-4240-955A-51F9F5FF796F}" destId="{922F6DD6-893F-7E41-BBB7-27C6B4E42FAE}" srcOrd="2" destOrd="0" presId="urn:microsoft.com/office/officeart/2005/8/layout/orgChart1"/>
    <dgm:cxn modelId="{37D40927-B9D3-9547-97DC-AD8D0C0E97C4}" type="presParOf" srcId="{6EC6D7C9-1427-4240-955A-51F9F5FF796F}" destId="{53117F82-2F2E-C44A-A59A-572D936FD672}" srcOrd="3" destOrd="0" presId="urn:microsoft.com/office/officeart/2005/8/layout/orgChart1"/>
    <dgm:cxn modelId="{76DCAD50-90E8-FF45-9D93-664DAD3DEFF8}" type="presParOf" srcId="{53117F82-2F2E-C44A-A59A-572D936FD672}" destId="{B2C6BDB2-E20D-F64D-AD4B-095B5B4BDC91}" srcOrd="0" destOrd="0" presId="urn:microsoft.com/office/officeart/2005/8/layout/orgChart1"/>
    <dgm:cxn modelId="{252CE419-25E4-0941-9BAC-E2555CB36998}" type="presParOf" srcId="{B2C6BDB2-E20D-F64D-AD4B-095B5B4BDC91}" destId="{0DDFD7E6-1300-2649-BB06-BE8790BB8AA4}" srcOrd="0" destOrd="0" presId="urn:microsoft.com/office/officeart/2005/8/layout/orgChart1"/>
    <dgm:cxn modelId="{6CAF026B-2878-E04D-9CBE-A337559A9BBE}" type="presParOf" srcId="{B2C6BDB2-E20D-F64D-AD4B-095B5B4BDC91}" destId="{546861D2-41EF-E64F-A1B3-A3BE7FD3A70A}" srcOrd="1" destOrd="0" presId="urn:microsoft.com/office/officeart/2005/8/layout/orgChart1"/>
    <dgm:cxn modelId="{680B1A62-6760-1C48-9664-4319ABF6639E}" type="presParOf" srcId="{53117F82-2F2E-C44A-A59A-572D936FD672}" destId="{907DF61F-A49B-924C-A557-4C149B2224E6}" srcOrd="1" destOrd="0" presId="urn:microsoft.com/office/officeart/2005/8/layout/orgChart1"/>
    <dgm:cxn modelId="{B326D369-7F5E-934A-9FD1-E4FD0E60FFFD}" type="presParOf" srcId="{53117F82-2F2E-C44A-A59A-572D936FD672}" destId="{1FF93918-903E-4D4B-8107-C03A5450FED0}" srcOrd="2" destOrd="0" presId="urn:microsoft.com/office/officeart/2005/8/layout/orgChart1"/>
    <dgm:cxn modelId="{33533B70-D8D1-A840-A247-55DC59A40CFA}" type="presParOf" srcId="{6EC6D7C9-1427-4240-955A-51F9F5FF796F}" destId="{C4A0FCBE-D634-1643-8850-B8B5A7810116}" srcOrd="4" destOrd="0" presId="urn:microsoft.com/office/officeart/2005/8/layout/orgChart1"/>
    <dgm:cxn modelId="{E3B8CB93-69FF-5D41-A3AC-1F4836BE9B8C}" type="presParOf" srcId="{6EC6D7C9-1427-4240-955A-51F9F5FF796F}" destId="{DA650C9A-749D-B249-BB9F-236CD6026D41}" srcOrd="5" destOrd="0" presId="urn:microsoft.com/office/officeart/2005/8/layout/orgChart1"/>
    <dgm:cxn modelId="{531DCADE-9700-9749-8C8A-B9CE136FDE32}" type="presParOf" srcId="{DA650C9A-749D-B249-BB9F-236CD6026D41}" destId="{6D4B8025-26D3-F64F-8FF0-573709C8C5AA}" srcOrd="0" destOrd="0" presId="urn:microsoft.com/office/officeart/2005/8/layout/orgChart1"/>
    <dgm:cxn modelId="{736AFC16-D0F0-4C41-B8E9-3464FE5698AA}" type="presParOf" srcId="{6D4B8025-26D3-F64F-8FF0-573709C8C5AA}" destId="{485A7EC8-4569-C34F-9E69-47A594614650}" srcOrd="0" destOrd="0" presId="urn:microsoft.com/office/officeart/2005/8/layout/orgChart1"/>
    <dgm:cxn modelId="{5C11BF75-8750-344C-A7A2-EA42F2BBF63F}" type="presParOf" srcId="{6D4B8025-26D3-F64F-8FF0-573709C8C5AA}" destId="{92DD2E08-A504-DA46-A55A-3892D78F5140}" srcOrd="1" destOrd="0" presId="urn:microsoft.com/office/officeart/2005/8/layout/orgChart1"/>
    <dgm:cxn modelId="{B4C0367E-7820-DF4C-8F1F-4120A98257BE}" type="presParOf" srcId="{DA650C9A-749D-B249-BB9F-236CD6026D41}" destId="{5B3F3B02-74E6-5049-ABEA-8CAE65DC5D3D}" srcOrd="1" destOrd="0" presId="urn:microsoft.com/office/officeart/2005/8/layout/orgChart1"/>
    <dgm:cxn modelId="{C4394E83-0640-D14F-979B-4A0B3C2A766D}" type="presParOf" srcId="{DA650C9A-749D-B249-BB9F-236CD6026D41}" destId="{8DD9C728-51D9-1643-9600-00C66DAAB99D}" srcOrd="2" destOrd="0" presId="urn:microsoft.com/office/officeart/2005/8/layout/orgChart1"/>
    <dgm:cxn modelId="{B0B937A8-DFE0-0644-807E-533D75BAD209}" type="presParOf" srcId="{6EC6D7C9-1427-4240-955A-51F9F5FF796F}" destId="{C99B9843-2AED-1D48-B2B7-C4E9C113A4AF}" srcOrd="6" destOrd="0" presId="urn:microsoft.com/office/officeart/2005/8/layout/orgChart1"/>
    <dgm:cxn modelId="{DF4578D7-F51E-AE42-921B-52A41FCE61EE}" type="presParOf" srcId="{6EC6D7C9-1427-4240-955A-51F9F5FF796F}" destId="{60F625A6-9E47-4545-BC6D-2703E974DCB9}" srcOrd="7" destOrd="0" presId="urn:microsoft.com/office/officeart/2005/8/layout/orgChart1"/>
    <dgm:cxn modelId="{6F785315-2888-3E40-8D26-39CFA5385CC4}" type="presParOf" srcId="{60F625A6-9E47-4545-BC6D-2703E974DCB9}" destId="{AE0C9E53-AE23-9841-B372-9CF38723C946}" srcOrd="0" destOrd="0" presId="urn:microsoft.com/office/officeart/2005/8/layout/orgChart1"/>
    <dgm:cxn modelId="{981966EC-BB7E-274A-9B7B-A4774C850BA0}" type="presParOf" srcId="{AE0C9E53-AE23-9841-B372-9CF38723C946}" destId="{B651EE71-5BDB-404C-B422-C7E432726834}" srcOrd="0" destOrd="0" presId="urn:microsoft.com/office/officeart/2005/8/layout/orgChart1"/>
    <dgm:cxn modelId="{34E517A7-0ED2-684C-9D97-A657863008D7}" type="presParOf" srcId="{AE0C9E53-AE23-9841-B372-9CF38723C946}" destId="{E8C09350-84DA-2740-8C5A-BA8498D5B4EA}" srcOrd="1" destOrd="0" presId="urn:microsoft.com/office/officeart/2005/8/layout/orgChart1"/>
    <dgm:cxn modelId="{27AEA63D-CB20-A442-A11C-B53AF477759E}" type="presParOf" srcId="{60F625A6-9E47-4545-BC6D-2703E974DCB9}" destId="{E2809308-7234-8641-9C59-7AC4823F4EEA}" srcOrd="1" destOrd="0" presId="urn:microsoft.com/office/officeart/2005/8/layout/orgChart1"/>
    <dgm:cxn modelId="{8BE5DFBB-3D83-1142-BA7C-B127EDCAB4D6}" type="presParOf" srcId="{60F625A6-9E47-4545-BC6D-2703E974DCB9}" destId="{C2D53981-6772-5F49-8354-FC08D96F8EB0}" srcOrd="2" destOrd="0" presId="urn:microsoft.com/office/officeart/2005/8/layout/orgChart1"/>
    <dgm:cxn modelId="{45C53659-6FF8-B84F-9F7F-2604C1873F45}" type="presParOf" srcId="{F2FE9156-FB14-1240-8D86-AF50AD84DB2B}" destId="{01122720-3592-FC42-A0D7-91595D133481}"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9CBAF0B0-A5E3-7442-BF05-435F13B66B45}">
      <dgm:prSet/>
      <dgm:spPr>
        <a:solidFill>
          <a:srgbClr val="A9B7C5"/>
        </a:solidFill>
      </dgm:spPr>
      <dgm:t>
        <a:bodyPr/>
        <a:lstStyle/>
        <a:p>
          <a:r>
            <a:rPr lang="fr-FR" dirty="0"/>
            <a:t>Bibliographie</a:t>
          </a:r>
        </a:p>
      </dgm:t>
    </dgm:pt>
    <dgm:pt modelId="{D6D5F355-8E51-1B4A-9172-DB3AB571B574}" type="parTrans" cxnId="{1A6F632A-D95D-6346-AA3C-631FCD01220C}">
      <dgm:prSet/>
      <dgm:spPr/>
      <dgm:t>
        <a:bodyPr/>
        <a:lstStyle/>
        <a:p>
          <a:endParaRPr lang="fr-FR"/>
        </a:p>
      </dgm:t>
    </dgm:pt>
    <dgm:pt modelId="{C50A1FF8-049A-B743-A538-4EA6740D23D0}" type="sibTrans" cxnId="{1A6F632A-D95D-6346-AA3C-631FCD01220C}">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BBD88CEC-9D95-D84B-A02B-9667B570D008}" type="pres">
      <dgm:prSet presAssocID="{3B469E52-E2D6-9E4D-926C-DE34681B7507}" presName="parTxOnlySpace" presStyleCnt="0"/>
      <dgm:spPr/>
    </dgm:pt>
    <dgm:pt modelId="{01101482-9DB7-FE44-95A9-64B1D5FDABC7}" type="pres">
      <dgm:prSet presAssocID="{9CBAF0B0-A5E3-7442-BF05-435F13B66B45}"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1A6F632A-D95D-6346-AA3C-631FCD01220C}" srcId="{2D6FF10D-C41D-BA48-B868-931C84EBBD9C}" destId="{9CBAF0B0-A5E3-7442-BF05-435F13B66B45}" srcOrd="5" destOrd="0" parTransId="{D6D5F355-8E51-1B4A-9172-DB3AB571B574}" sibTransId="{C50A1FF8-049A-B743-A538-4EA6740D23D0}"/>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68903BD3-2128-8E4D-B3A4-3E723A75BFF5}" type="presOf" srcId="{9CBAF0B0-A5E3-7442-BF05-435F13B66B45}" destId="{01101482-9DB7-FE44-95A9-64B1D5FDABC7}" srcOrd="0" destOrd="0" presId="urn:microsoft.com/office/officeart/2005/8/layout/chevron1"/>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0C4CA6A1-D059-B54D-B3A2-D742630192CF}" type="presParOf" srcId="{A84FA916-DCD6-3048-B369-7F1DCB70A883}" destId="{BBD88CEC-9D95-D84B-A02B-9667B570D008}" srcOrd="9" destOrd="0" presId="urn:microsoft.com/office/officeart/2005/8/layout/chevron1"/>
    <dgm:cxn modelId="{8FD43E66-E9E9-2547-9F3D-06CB4BFAE395}" type="presParOf" srcId="{A84FA916-DCD6-3048-B369-7F1DCB70A883}" destId="{01101482-9DB7-FE44-95A9-64B1D5FDABC7}" srcOrd="10" destOrd="0" presId="urn:microsoft.com/office/officeart/2005/8/layout/chevron1"/>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BCE09F3-0B55-F844-AF7C-7B12877A4EEC}" type="doc">
      <dgm:prSet loTypeId="urn:microsoft.com/office/officeart/2005/8/layout/orgChart1" loCatId="" qsTypeId="urn:microsoft.com/office/officeart/2005/8/quickstyle/simple1" qsCatId="simple" csTypeId="urn:microsoft.com/office/officeart/2005/8/colors/colorful4" csCatId="colorful" phldr="1"/>
      <dgm:spPr/>
      <dgm:t>
        <a:bodyPr/>
        <a:lstStyle/>
        <a:p>
          <a:endParaRPr lang="fr-FR"/>
        </a:p>
      </dgm:t>
    </dgm:pt>
    <dgm:pt modelId="{6EEE53B2-8BB3-2842-B5FC-66F10DD52377}">
      <dgm:prSet phldrT="[Texte]"/>
      <dgm:spPr/>
      <dgm:t>
        <a:bodyPr/>
        <a:lstStyle/>
        <a:p>
          <a:r>
            <a:rPr lang="fr-FR" dirty="0"/>
            <a:t>Tumeurs de la paroi ventriculaire et du septum pellucidum</a:t>
          </a:r>
        </a:p>
      </dgm:t>
    </dgm:pt>
    <dgm:pt modelId="{B3CAB679-691B-DC48-BAA1-9E6DE5F4417D}" type="parTrans" cxnId="{DA0640DE-BB8E-904C-BF5B-C9203D65EC68}">
      <dgm:prSet/>
      <dgm:spPr/>
      <dgm:t>
        <a:bodyPr/>
        <a:lstStyle/>
        <a:p>
          <a:endParaRPr lang="fr-FR"/>
        </a:p>
      </dgm:t>
    </dgm:pt>
    <dgm:pt modelId="{8DF2CAC9-2F23-8C4D-A73D-F8F03F4594EC}" type="sibTrans" cxnId="{DA0640DE-BB8E-904C-BF5B-C9203D65EC68}">
      <dgm:prSet/>
      <dgm:spPr/>
      <dgm:t>
        <a:bodyPr/>
        <a:lstStyle/>
        <a:p>
          <a:endParaRPr lang="fr-FR"/>
        </a:p>
      </dgm:t>
    </dgm:pt>
    <dgm:pt modelId="{E6CF2303-1F03-BB47-A9B5-66BEC26EF448}">
      <dgm:prSet phldrT="[Texte]"/>
      <dgm:spPr/>
      <dgm:t>
        <a:bodyPr/>
        <a:lstStyle/>
        <a:p>
          <a:r>
            <a:rPr lang="fr-FR" dirty="0"/>
            <a:t>Tumeurs des plexus choroïdes</a:t>
          </a:r>
        </a:p>
      </dgm:t>
    </dgm:pt>
    <dgm:pt modelId="{EA83DF26-8644-274C-9BA3-41A26FB363CC}" type="parTrans" cxnId="{703A22DF-030B-B746-9D83-A04A03626E8F}">
      <dgm:prSet/>
      <dgm:spPr/>
      <dgm:t>
        <a:bodyPr/>
        <a:lstStyle/>
        <a:p>
          <a:endParaRPr lang="fr-FR"/>
        </a:p>
      </dgm:t>
    </dgm:pt>
    <dgm:pt modelId="{9C2919D9-6AAD-474A-A2D1-98719049B2DD}" type="sibTrans" cxnId="{703A22DF-030B-B746-9D83-A04A03626E8F}">
      <dgm:prSet/>
      <dgm:spPr/>
      <dgm:t>
        <a:bodyPr/>
        <a:lstStyle/>
        <a:p>
          <a:endParaRPr lang="fr-FR"/>
        </a:p>
      </dgm:t>
    </dgm:pt>
    <dgm:pt modelId="{40A904EE-6F3D-614C-8866-04B815F2CDC8}">
      <dgm:prSet phldrT="[Texte]"/>
      <dgm:spPr/>
      <dgm:t>
        <a:bodyPr/>
        <a:lstStyle/>
        <a:p>
          <a:r>
            <a:rPr lang="fr-FR" dirty="0"/>
            <a:t>Tumeurs autres</a:t>
          </a:r>
        </a:p>
      </dgm:t>
    </dgm:pt>
    <dgm:pt modelId="{0AE33024-A6F5-C940-96F4-B6AC95DF9AED}" type="parTrans" cxnId="{FDA2CFF3-0541-9245-B0A6-C628F6E7BC27}">
      <dgm:prSet/>
      <dgm:spPr/>
      <dgm:t>
        <a:bodyPr/>
        <a:lstStyle/>
        <a:p>
          <a:endParaRPr lang="fr-FR"/>
        </a:p>
      </dgm:t>
    </dgm:pt>
    <dgm:pt modelId="{7325379F-FF01-6646-B6FE-DEF8E6A656CF}" type="sibTrans" cxnId="{FDA2CFF3-0541-9245-B0A6-C628F6E7BC27}">
      <dgm:prSet/>
      <dgm:spPr/>
      <dgm:t>
        <a:bodyPr/>
        <a:lstStyle/>
        <a:p>
          <a:endParaRPr lang="fr-FR"/>
        </a:p>
      </dgm:t>
    </dgm:pt>
    <dgm:pt modelId="{201F2100-1BE8-4445-AAFD-CFC445CC1734}">
      <dgm:prSet/>
      <dgm:spPr/>
      <dgm:t>
        <a:bodyPr/>
        <a:lstStyle/>
        <a:p>
          <a:r>
            <a:rPr lang="fr-FR" dirty="0"/>
            <a:t>Lésions non néoplasiques</a:t>
          </a:r>
        </a:p>
      </dgm:t>
    </dgm:pt>
    <dgm:pt modelId="{E782E92F-856C-AA43-8AC2-57924D71B20B}" type="parTrans" cxnId="{4F3CD7DC-E6A7-6346-903B-3982FF748BFF}">
      <dgm:prSet/>
      <dgm:spPr/>
      <dgm:t>
        <a:bodyPr/>
        <a:lstStyle/>
        <a:p>
          <a:endParaRPr lang="fr-FR"/>
        </a:p>
      </dgm:t>
    </dgm:pt>
    <dgm:pt modelId="{3B76549C-03FF-B04E-BED7-AA4657D561AD}" type="sibTrans" cxnId="{4F3CD7DC-E6A7-6346-903B-3982FF748BFF}">
      <dgm:prSet/>
      <dgm:spPr/>
      <dgm:t>
        <a:bodyPr/>
        <a:lstStyle/>
        <a:p>
          <a:endParaRPr lang="fr-FR"/>
        </a:p>
      </dgm:t>
    </dgm:pt>
    <dgm:pt modelId="{24E08FB6-B5B0-0440-8760-95D4B007E1F8}">
      <dgm:prSet/>
      <dgm:spPr/>
      <dgm:t>
        <a:bodyPr/>
        <a:lstStyle/>
        <a:p>
          <a:r>
            <a:rPr lang="fr-FR" dirty="0"/>
            <a:t>Épendymome encéphalique</a:t>
          </a:r>
        </a:p>
      </dgm:t>
    </dgm:pt>
    <dgm:pt modelId="{871562AA-F65B-354F-B3B9-004888EA52EB}" type="parTrans" cxnId="{5CA05FF9-5B3A-A543-9B5D-7E4810692D53}">
      <dgm:prSet/>
      <dgm:spPr/>
      <dgm:t>
        <a:bodyPr/>
        <a:lstStyle/>
        <a:p>
          <a:endParaRPr lang="fr-FR"/>
        </a:p>
      </dgm:t>
    </dgm:pt>
    <dgm:pt modelId="{3EEF7801-9561-EC42-A4E7-04855E5EB857}" type="sibTrans" cxnId="{5CA05FF9-5B3A-A543-9B5D-7E4810692D53}">
      <dgm:prSet/>
      <dgm:spPr/>
      <dgm:t>
        <a:bodyPr/>
        <a:lstStyle/>
        <a:p>
          <a:endParaRPr lang="fr-FR"/>
        </a:p>
      </dgm:t>
    </dgm:pt>
    <dgm:pt modelId="{1F24B18C-AC61-3449-A976-80846788087A}">
      <dgm:prSet/>
      <dgm:spPr/>
      <dgm:t>
        <a:bodyPr/>
        <a:lstStyle/>
        <a:p>
          <a:r>
            <a:rPr lang="fr-FR" dirty="0"/>
            <a:t>Sub-épendymome</a:t>
          </a:r>
        </a:p>
      </dgm:t>
    </dgm:pt>
    <dgm:pt modelId="{9D3C8C14-E6CA-D84F-A801-679DD585BE14}" type="parTrans" cxnId="{07493C5B-1D63-8A4B-B8FB-A5410AB948D0}">
      <dgm:prSet/>
      <dgm:spPr/>
      <dgm:t>
        <a:bodyPr/>
        <a:lstStyle/>
        <a:p>
          <a:endParaRPr lang="fr-FR"/>
        </a:p>
      </dgm:t>
    </dgm:pt>
    <dgm:pt modelId="{8DFB2700-BA52-D749-8FA0-311F3A37BDA3}" type="sibTrans" cxnId="{07493C5B-1D63-8A4B-B8FB-A5410AB948D0}">
      <dgm:prSet/>
      <dgm:spPr/>
      <dgm:t>
        <a:bodyPr/>
        <a:lstStyle/>
        <a:p>
          <a:endParaRPr lang="fr-FR"/>
        </a:p>
      </dgm:t>
    </dgm:pt>
    <dgm:pt modelId="{446B3B3E-3797-664C-9D7A-38055E7D1BC8}">
      <dgm:prSet/>
      <dgm:spPr/>
      <dgm:t>
        <a:bodyPr/>
        <a:lstStyle/>
        <a:p>
          <a:r>
            <a:rPr lang="fr-FR" dirty="0"/>
            <a:t>Neurocytome central</a:t>
          </a:r>
        </a:p>
      </dgm:t>
    </dgm:pt>
    <dgm:pt modelId="{FDE30817-55B8-BC4D-9B5A-CAF595FB56F4}" type="parTrans" cxnId="{928CC0E1-DDB7-CD44-BDDE-CFABC28A2C96}">
      <dgm:prSet/>
      <dgm:spPr/>
      <dgm:t>
        <a:bodyPr/>
        <a:lstStyle/>
        <a:p>
          <a:endParaRPr lang="fr-FR"/>
        </a:p>
      </dgm:t>
    </dgm:pt>
    <dgm:pt modelId="{5B19948E-880A-2E43-BBA1-4C0B0E8FEB65}" type="sibTrans" cxnId="{928CC0E1-DDB7-CD44-BDDE-CFABC28A2C96}">
      <dgm:prSet/>
      <dgm:spPr/>
      <dgm:t>
        <a:bodyPr/>
        <a:lstStyle/>
        <a:p>
          <a:endParaRPr lang="fr-FR"/>
        </a:p>
      </dgm:t>
    </dgm:pt>
    <dgm:pt modelId="{389E8A38-1F2E-614D-969D-ACEE66FC11FA}">
      <dgm:prSet/>
      <dgm:spPr/>
      <dgm:t>
        <a:bodyPr/>
        <a:lstStyle/>
        <a:p>
          <a:r>
            <a:rPr lang="fr-FR" dirty="0"/>
            <a:t>Tumeur neurogliale myxoïde</a:t>
          </a:r>
        </a:p>
      </dgm:t>
    </dgm:pt>
    <dgm:pt modelId="{AA21AD87-E561-BC45-9B27-3CAB53BE9E64}" type="parTrans" cxnId="{3A81C980-DFE3-2949-B969-42654B9D0B3E}">
      <dgm:prSet/>
      <dgm:spPr/>
      <dgm:t>
        <a:bodyPr/>
        <a:lstStyle/>
        <a:p>
          <a:endParaRPr lang="fr-FR"/>
        </a:p>
      </dgm:t>
    </dgm:pt>
    <dgm:pt modelId="{6600D201-CFA4-964B-A325-7090254C3739}" type="sibTrans" cxnId="{3A81C980-DFE3-2949-B969-42654B9D0B3E}">
      <dgm:prSet/>
      <dgm:spPr/>
      <dgm:t>
        <a:bodyPr/>
        <a:lstStyle/>
        <a:p>
          <a:endParaRPr lang="fr-FR"/>
        </a:p>
      </dgm:t>
    </dgm:pt>
    <dgm:pt modelId="{3687B9A2-BCDB-3B46-8BBE-46A56C57155D}">
      <dgm:prSet/>
      <dgm:spPr/>
      <dgm:t>
        <a:bodyPr/>
        <a:lstStyle/>
        <a:p>
          <a:r>
            <a:rPr lang="fr-FR" dirty="0"/>
            <a:t>Astrocytome sous-épendymaire à CG</a:t>
          </a:r>
        </a:p>
      </dgm:t>
    </dgm:pt>
    <dgm:pt modelId="{1DE681CE-FCE9-CF4B-B148-29FE5AA7D781}" type="parTrans" cxnId="{FBE4712C-B3F6-0148-9DCA-B4F4570CA4DF}">
      <dgm:prSet/>
      <dgm:spPr/>
      <dgm:t>
        <a:bodyPr/>
        <a:lstStyle/>
        <a:p>
          <a:endParaRPr lang="fr-FR"/>
        </a:p>
      </dgm:t>
    </dgm:pt>
    <dgm:pt modelId="{C48057FC-C5A3-904F-9042-E27EE4512CA4}" type="sibTrans" cxnId="{FBE4712C-B3F6-0148-9DCA-B4F4570CA4DF}">
      <dgm:prSet/>
      <dgm:spPr/>
      <dgm:t>
        <a:bodyPr/>
        <a:lstStyle/>
        <a:p>
          <a:endParaRPr lang="fr-FR"/>
        </a:p>
      </dgm:t>
    </dgm:pt>
    <dgm:pt modelId="{CC946C39-3329-D740-92E0-30E2B63EB6D1}">
      <dgm:prSet custT="1"/>
      <dgm:spPr/>
      <dgm:t>
        <a:bodyPr/>
        <a:lstStyle/>
        <a:p>
          <a:r>
            <a:rPr lang="fr-FR" sz="1500" dirty="0"/>
            <a:t>Localisation sus-tentorielle (VL) chez l’adulte</a:t>
          </a:r>
        </a:p>
        <a:p>
          <a:endParaRPr lang="fr-FR" sz="1500" dirty="0"/>
        </a:p>
        <a:p>
          <a:r>
            <a:rPr lang="fr-FR" sz="1500" dirty="0"/>
            <a:t>Calcifications fréquentes</a:t>
          </a:r>
        </a:p>
        <a:p>
          <a:r>
            <a:rPr lang="fr-FR" sz="1500" dirty="0"/>
            <a:t>Hypo ou iso T1, hyper T2 hétérogène, hypo SWI</a:t>
          </a:r>
        </a:p>
        <a:p>
          <a:r>
            <a:rPr lang="fr-FR" sz="1500" dirty="0"/>
            <a:t>Pas (peu) de restriction, </a:t>
          </a:r>
          <a:r>
            <a:rPr lang="fr-FR" sz="1500" b="1" dirty="0"/>
            <a:t>Rehaussement hétérogène</a:t>
          </a:r>
        </a:p>
        <a:p>
          <a:r>
            <a:rPr lang="fr-FR" sz="1500" b="1" dirty="0" err="1"/>
            <a:t>rCBV</a:t>
          </a:r>
          <a:r>
            <a:rPr lang="fr-FR" sz="1500" b="1" dirty="0"/>
            <a:t> modéré (2) à élevé (&gt;3)</a:t>
          </a:r>
        </a:p>
      </dgm:t>
    </dgm:pt>
    <dgm:pt modelId="{0E4B0365-171B-C94B-B2A1-A420261ED060}" type="parTrans" cxnId="{433E534D-69AB-D64D-8A3D-D2577B07F7EA}">
      <dgm:prSet/>
      <dgm:spPr/>
      <dgm:t>
        <a:bodyPr/>
        <a:lstStyle/>
        <a:p>
          <a:endParaRPr lang="fr-FR"/>
        </a:p>
      </dgm:t>
    </dgm:pt>
    <dgm:pt modelId="{81EA0778-EBD3-A94F-9F51-9CA4288FE7B2}" type="sibTrans" cxnId="{433E534D-69AB-D64D-8A3D-D2577B07F7EA}">
      <dgm:prSet/>
      <dgm:spPr/>
      <dgm:t>
        <a:bodyPr/>
        <a:lstStyle/>
        <a:p>
          <a:endParaRPr lang="fr-FR"/>
        </a:p>
      </dgm:t>
    </dgm:pt>
    <dgm:pt modelId="{0FE2647A-0068-B543-8CF6-2BDF291209A3}">
      <dgm:prSet phldrT="[Texte]"/>
      <dgm:spPr/>
      <dgm:t>
        <a:bodyPr/>
        <a:lstStyle/>
        <a:p>
          <a:r>
            <a:rPr lang="fr-FR" dirty="0"/>
            <a:t>Lésion intra-ventriculaire (IV)</a:t>
          </a:r>
        </a:p>
      </dgm:t>
    </dgm:pt>
    <dgm:pt modelId="{E4E698A8-23D7-7245-8819-8172B76BEB25}" type="sibTrans" cxnId="{9B2197F3-0AC3-0041-893E-EC034CE5D552}">
      <dgm:prSet/>
      <dgm:spPr/>
      <dgm:t>
        <a:bodyPr/>
        <a:lstStyle/>
        <a:p>
          <a:endParaRPr lang="fr-FR"/>
        </a:p>
      </dgm:t>
    </dgm:pt>
    <dgm:pt modelId="{168283B9-B28F-3D45-AE42-17413EDC7DD5}" type="parTrans" cxnId="{9B2197F3-0AC3-0041-893E-EC034CE5D552}">
      <dgm:prSet/>
      <dgm:spPr/>
      <dgm:t>
        <a:bodyPr/>
        <a:lstStyle/>
        <a:p>
          <a:endParaRPr lang="fr-FR"/>
        </a:p>
      </dgm:t>
    </dgm:pt>
    <dgm:pt modelId="{476ACC0A-1314-4148-A766-693B90941031}">
      <dgm:prSet custT="1"/>
      <dgm:spPr/>
      <dgm:t>
        <a:bodyPr/>
        <a:lstStyle/>
        <a:p>
          <a:r>
            <a:rPr lang="fr-FR" sz="1500" dirty="0"/>
            <a:t>Adulte jeune, quasi-exclusivement associé à la sclérose tubéreuse de Bourneville (10-20%)</a:t>
          </a:r>
        </a:p>
        <a:p>
          <a:r>
            <a:rPr lang="fr-FR" sz="1500" dirty="0"/>
            <a:t>Foramen de Monro ++  </a:t>
          </a:r>
        </a:p>
        <a:p>
          <a:endParaRPr lang="fr-FR" sz="1500" dirty="0"/>
        </a:p>
        <a:p>
          <a:r>
            <a:rPr lang="fr-FR" sz="1500" dirty="0"/>
            <a:t>Calcifications fréquentes T2 hétérogène,</a:t>
          </a:r>
        </a:p>
        <a:p>
          <a:r>
            <a:rPr lang="fr-FR" sz="1500" dirty="0"/>
            <a:t>hypo SWI</a:t>
          </a:r>
        </a:p>
        <a:p>
          <a:r>
            <a:rPr lang="fr-FR" sz="1500" dirty="0"/>
            <a:t>Pas de restriction</a:t>
          </a:r>
        </a:p>
        <a:p>
          <a:r>
            <a:rPr lang="fr-FR" sz="1500" b="1" dirty="0"/>
            <a:t>Rehaussement intense et homogène, </a:t>
          </a:r>
          <a:r>
            <a:rPr lang="fr-FR" sz="1500" b="1" dirty="0" err="1"/>
            <a:t>rCBV</a:t>
          </a:r>
          <a:r>
            <a:rPr lang="fr-FR" sz="1500" b="1" dirty="0"/>
            <a:t> modéré à élevée</a:t>
          </a:r>
        </a:p>
      </dgm:t>
    </dgm:pt>
    <dgm:pt modelId="{870114DD-0343-8749-8CF1-D1C75B96B529}" type="sibTrans" cxnId="{130C2C05-A05E-1142-BCCE-C081BF5EEE1B}">
      <dgm:prSet/>
      <dgm:spPr/>
      <dgm:t>
        <a:bodyPr/>
        <a:lstStyle/>
        <a:p>
          <a:endParaRPr lang="fr-FR"/>
        </a:p>
      </dgm:t>
    </dgm:pt>
    <dgm:pt modelId="{219797AE-9A9C-E045-B9FC-0176B63B9FA3}" type="parTrans" cxnId="{130C2C05-A05E-1142-BCCE-C081BF5EEE1B}">
      <dgm:prSet/>
      <dgm:spPr/>
      <dgm:t>
        <a:bodyPr/>
        <a:lstStyle/>
        <a:p>
          <a:endParaRPr lang="fr-FR"/>
        </a:p>
      </dgm:t>
    </dgm:pt>
    <dgm:pt modelId="{08A49ACD-6BA8-A94A-A804-CA21D4EB21E9}">
      <dgm:prSet custT="1"/>
      <dgm:spPr/>
      <dgm:t>
        <a:bodyPr/>
        <a:lstStyle/>
        <a:p>
          <a:r>
            <a:rPr lang="fr-FR" sz="1500" dirty="0"/>
            <a:t>Entité rare, V3 +++ </a:t>
          </a:r>
        </a:p>
        <a:p>
          <a:endParaRPr lang="fr-FR" sz="1500" dirty="0"/>
        </a:p>
        <a:p>
          <a:r>
            <a:rPr lang="fr-FR" sz="1500" dirty="0"/>
            <a:t>T2 très hyperintense (composante myxoïde)</a:t>
          </a:r>
        </a:p>
        <a:p>
          <a:endParaRPr lang="fr-FR" sz="1500" dirty="0"/>
        </a:p>
        <a:p>
          <a:r>
            <a:rPr lang="fr-FR" sz="1500" dirty="0"/>
            <a:t>Rehaussement variable, faible malignité</a:t>
          </a:r>
        </a:p>
      </dgm:t>
    </dgm:pt>
    <dgm:pt modelId="{6DECC254-5B9C-544D-8CF3-935AE0E055FD}" type="sibTrans" cxnId="{2BF98F2A-E16B-A74B-AF30-7F86B5642A43}">
      <dgm:prSet/>
      <dgm:spPr/>
      <dgm:t>
        <a:bodyPr/>
        <a:lstStyle/>
        <a:p>
          <a:endParaRPr lang="fr-FR"/>
        </a:p>
      </dgm:t>
    </dgm:pt>
    <dgm:pt modelId="{408CA127-8DE9-D242-8805-EEB080E8C829}" type="parTrans" cxnId="{2BF98F2A-E16B-A74B-AF30-7F86B5642A43}">
      <dgm:prSet/>
      <dgm:spPr/>
      <dgm:t>
        <a:bodyPr/>
        <a:lstStyle/>
        <a:p>
          <a:endParaRPr lang="fr-FR"/>
        </a:p>
      </dgm:t>
    </dgm:pt>
    <dgm:pt modelId="{2ADEFE98-B5BB-5643-94C2-AE4FD7BBE91E}">
      <dgm:prSet custT="1"/>
      <dgm:spPr/>
      <dgm:t>
        <a:bodyPr/>
        <a:lstStyle/>
        <a:p>
          <a:r>
            <a:rPr lang="fr-FR" sz="1500" dirty="0"/>
            <a:t>Adulte jeune, HTIC</a:t>
          </a:r>
        </a:p>
        <a:p>
          <a:r>
            <a:rPr lang="fr-FR" sz="1500" dirty="0"/>
            <a:t>VL ++, bon pronostic après résection</a:t>
          </a:r>
        </a:p>
        <a:p>
          <a:endParaRPr lang="fr-FR" sz="1500" dirty="0"/>
        </a:p>
        <a:p>
          <a:r>
            <a:rPr lang="fr-FR" sz="1500" dirty="0"/>
            <a:t>Calcifications fréquentes</a:t>
          </a:r>
        </a:p>
        <a:p>
          <a:r>
            <a:rPr lang="fr-FR" sz="1500" dirty="0"/>
            <a:t>Iso T1, T2 hétérogène, aspect en « </a:t>
          </a:r>
          <a:r>
            <a:rPr lang="fr-FR" sz="1500" b="1" dirty="0"/>
            <a:t>bulles de savon </a:t>
          </a:r>
          <a:r>
            <a:rPr lang="fr-FR" sz="1500" dirty="0"/>
            <a:t>», hypo SWI</a:t>
          </a:r>
        </a:p>
        <a:p>
          <a:r>
            <a:rPr lang="fr-FR" sz="1500" dirty="0"/>
            <a:t>Pas (peu) de restriction, rehaussement</a:t>
          </a:r>
          <a:r>
            <a:rPr lang="fr-FR" sz="1500" b="1" dirty="0"/>
            <a:t> modéré et hétérogène</a:t>
          </a:r>
        </a:p>
        <a:p>
          <a:r>
            <a:rPr lang="fr-FR" sz="1500" b="1" dirty="0" err="1"/>
            <a:t>rCBV</a:t>
          </a:r>
          <a:r>
            <a:rPr lang="fr-FR" sz="1500" b="1" dirty="0"/>
            <a:t> élevé, parfois &gt;3-4</a:t>
          </a:r>
        </a:p>
        <a:p>
          <a:endParaRPr lang="fr-FR" sz="1500" dirty="0"/>
        </a:p>
      </dgm:t>
    </dgm:pt>
    <dgm:pt modelId="{52D93A8F-CA42-E348-8317-255EC782F6D3}" type="sibTrans" cxnId="{83E5D329-0FB3-3540-8A74-29AC70BC0C7A}">
      <dgm:prSet/>
      <dgm:spPr/>
      <dgm:t>
        <a:bodyPr/>
        <a:lstStyle/>
        <a:p>
          <a:endParaRPr lang="fr-FR"/>
        </a:p>
      </dgm:t>
    </dgm:pt>
    <dgm:pt modelId="{0E98DD34-857A-F84E-9C05-2A50F8B59294}" type="parTrans" cxnId="{83E5D329-0FB3-3540-8A74-29AC70BC0C7A}">
      <dgm:prSet/>
      <dgm:spPr/>
      <dgm:t>
        <a:bodyPr/>
        <a:lstStyle/>
        <a:p>
          <a:endParaRPr lang="fr-FR"/>
        </a:p>
      </dgm:t>
    </dgm:pt>
    <dgm:pt modelId="{390EA927-2117-5E46-8236-FF7A5A640B6F}">
      <dgm:prSet custT="1"/>
      <dgm:spPr/>
      <dgm:t>
        <a:bodyPr/>
        <a:lstStyle/>
        <a:p>
          <a:r>
            <a:rPr lang="fr-FR" sz="1500" dirty="0"/>
            <a:t>Homme &gt; 40 ans, souvent asymptomatique</a:t>
          </a:r>
        </a:p>
        <a:p>
          <a:r>
            <a:rPr lang="fr-FR" sz="1500" dirty="0"/>
            <a:t>Evolution très lente, pronostic très favorable</a:t>
          </a:r>
        </a:p>
        <a:p>
          <a:endParaRPr lang="fr-FR" sz="1500" dirty="0"/>
        </a:p>
        <a:p>
          <a:r>
            <a:rPr lang="fr-FR" sz="1500" dirty="0"/>
            <a:t>Hypo ou iso T1, hyper T2, </a:t>
          </a:r>
          <a:r>
            <a:rPr lang="fr-FR" sz="1500" b="1" dirty="0"/>
            <a:t>pas de restriction</a:t>
          </a:r>
        </a:p>
        <a:p>
          <a:r>
            <a:rPr lang="fr-FR" sz="1500" b="1" dirty="0"/>
            <a:t>Pas/peu de rehaussement, </a:t>
          </a:r>
          <a:r>
            <a:rPr lang="fr-FR" sz="1500" b="1" dirty="0" err="1"/>
            <a:t>rCBV</a:t>
          </a:r>
          <a:r>
            <a:rPr lang="fr-FR" sz="1500" b="1" dirty="0"/>
            <a:t> bas</a:t>
          </a:r>
        </a:p>
        <a:p>
          <a:r>
            <a:rPr lang="fr-FR" sz="1500" b="1" dirty="0"/>
            <a:t>pas d’œdème</a:t>
          </a:r>
        </a:p>
      </dgm:t>
    </dgm:pt>
    <dgm:pt modelId="{905191EE-307D-174E-A74F-30C3181EED97}" type="sibTrans" cxnId="{753A22D9-7A1A-BD41-8129-D7CAD7DE8FCB}">
      <dgm:prSet/>
      <dgm:spPr/>
      <dgm:t>
        <a:bodyPr/>
        <a:lstStyle/>
        <a:p>
          <a:endParaRPr lang="fr-FR"/>
        </a:p>
      </dgm:t>
    </dgm:pt>
    <dgm:pt modelId="{0B49A7D5-D0E3-9F4A-9D85-2408F3077DC4}" type="parTrans" cxnId="{753A22D9-7A1A-BD41-8129-D7CAD7DE8FCB}">
      <dgm:prSet/>
      <dgm:spPr/>
      <dgm:t>
        <a:bodyPr/>
        <a:lstStyle/>
        <a:p>
          <a:endParaRPr lang="fr-FR"/>
        </a:p>
      </dgm:t>
    </dgm:pt>
    <dgm:pt modelId="{FADD32B4-1283-B545-9D14-5993493F3A04}" type="pres">
      <dgm:prSet presAssocID="{BBCE09F3-0B55-F844-AF7C-7B12877A4EEC}" presName="hierChild1" presStyleCnt="0">
        <dgm:presLayoutVars>
          <dgm:orgChart val="1"/>
          <dgm:chPref val="1"/>
          <dgm:dir/>
          <dgm:animOne val="branch"/>
          <dgm:animLvl val="lvl"/>
          <dgm:resizeHandles/>
        </dgm:presLayoutVars>
      </dgm:prSet>
      <dgm:spPr/>
    </dgm:pt>
    <dgm:pt modelId="{F2FE9156-FB14-1240-8D86-AF50AD84DB2B}" type="pres">
      <dgm:prSet presAssocID="{0FE2647A-0068-B543-8CF6-2BDF291209A3}" presName="hierRoot1" presStyleCnt="0">
        <dgm:presLayoutVars>
          <dgm:hierBranch val="init"/>
        </dgm:presLayoutVars>
      </dgm:prSet>
      <dgm:spPr/>
    </dgm:pt>
    <dgm:pt modelId="{AB47700B-E203-A84D-AFD8-83BAB7B706C8}" type="pres">
      <dgm:prSet presAssocID="{0FE2647A-0068-B543-8CF6-2BDF291209A3}" presName="rootComposite1" presStyleCnt="0"/>
      <dgm:spPr/>
    </dgm:pt>
    <dgm:pt modelId="{21240F55-7F8C-3440-B15E-FEAE1CA40B0D}" type="pres">
      <dgm:prSet presAssocID="{0FE2647A-0068-B543-8CF6-2BDF291209A3}" presName="rootText1" presStyleLbl="node0" presStyleIdx="0" presStyleCnt="1">
        <dgm:presLayoutVars>
          <dgm:chPref val="3"/>
        </dgm:presLayoutVars>
      </dgm:prSet>
      <dgm:spPr/>
    </dgm:pt>
    <dgm:pt modelId="{1B166FA5-EEC6-2F49-BAC3-97284B735BC5}" type="pres">
      <dgm:prSet presAssocID="{0FE2647A-0068-B543-8CF6-2BDF291209A3}" presName="rootConnector1" presStyleLbl="node1" presStyleIdx="0" presStyleCnt="0"/>
      <dgm:spPr/>
    </dgm:pt>
    <dgm:pt modelId="{6EC6D7C9-1427-4240-955A-51F9F5FF796F}" type="pres">
      <dgm:prSet presAssocID="{0FE2647A-0068-B543-8CF6-2BDF291209A3}" presName="hierChild2" presStyleCnt="0"/>
      <dgm:spPr/>
    </dgm:pt>
    <dgm:pt modelId="{B31F3464-D881-DA4C-921D-DFC65B2B9139}" type="pres">
      <dgm:prSet presAssocID="{B3CAB679-691B-DC48-BAA1-9E6DE5F4417D}" presName="Name37" presStyleLbl="parChTrans1D2" presStyleIdx="0" presStyleCnt="4"/>
      <dgm:spPr/>
    </dgm:pt>
    <dgm:pt modelId="{DC8D2215-2A6F-344E-BF72-E37DEAEF25B1}" type="pres">
      <dgm:prSet presAssocID="{6EEE53B2-8BB3-2842-B5FC-66F10DD52377}" presName="hierRoot2" presStyleCnt="0">
        <dgm:presLayoutVars>
          <dgm:hierBranch val="init"/>
        </dgm:presLayoutVars>
      </dgm:prSet>
      <dgm:spPr/>
    </dgm:pt>
    <dgm:pt modelId="{3AD175A0-F6D3-CE48-B3C2-5C202880CFA7}" type="pres">
      <dgm:prSet presAssocID="{6EEE53B2-8BB3-2842-B5FC-66F10DD52377}" presName="rootComposite" presStyleCnt="0"/>
      <dgm:spPr/>
    </dgm:pt>
    <dgm:pt modelId="{EC16597F-ACC2-8247-8A7F-F4A605F78D3C}" type="pres">
      <dgm:prSet presAssocID="{6EEE53B2-8BB3-2842-B5FC-66F10DD52377}" presName="rootText" presStyleLbl="node2" presStyleIdx="0" presStyleCnt="4">
        <dgm:presLayoutVars>
          <dgm:chPref val="3"/>
        </dgm:presLayoutVars>
      </dgm:prSet>
      <dgm:spPr/>
    </dgm:pt>
    <dgm:pt modelId="{3A02B475-0ADF-DA45-8E12-F0FCF0D9598E}" type="pres">
      <dgm:prSet presAssocID="{6EEE53B2-8BB3-2842-B5FC-66F10DD52377}" presName="rootConnector" presStyleLbl="node2" presStyleIdx="0" presStyleCnt="4"/>
      <dgm:spPr/>
    </dgm:pt>
    <dgm:pt modelId="{FB27F1D0-665A-924B-895A-826F96F889F7}" type="pres">
      <dgm:prSet presAssocID="{6EEE53B2-8BB3-2842-B5FC-66F10DD52377}" presName="hierChild4" presStyleCnt="0"/>
      <dgm:spPr/>
    </dgm:pt>
    <dgm:pt modelId="{55C124C7-A70A-E645-82AE-661EBA974930}" type="pres">
      <dgm:prSet presAssocID="{871562AA-F65B-354F-B3B9-004888EA52EB}" presName="Name37" presStyleLbl="parChTrans1D3" presStyleIdx="0" presStyleCnt="5"/>
      <dgm:spPr/>
    </dgm:pt>
    <dgm:pt modelId="{62151A06-7743-B643-AB1C-D1010665A885}" type="pres">
      <dgm:prSet presAssocID="{24E08FB6-B5B0-0440-8760-95D4B007E1F8}" presName="hierRoot2" presStyleCnt="0">
        <dgm:presLayoutVars>
          <dgm:hierBranch val="init"/>
        </dgm:presLayoutVars>
      </dgm:prSet>
      <dgm:spPr/>
    </dgm:pt>
    <dgm:pt modelId="{0618AEDC-DE01-0D40-B646-2AB118A1CA78}" type="pres">
      <dgm:prSet presAssocID="{24E08FB6-B5B0-0440-8760-95D4B007E1F8}" presName="rootComposite" presStyleCnt="0"/>
      <dgm:spPr/>
    </dgm:pt>
    <dgm:pt modelId="{ECF847F3-77BB-E14D-B287-FCA5EF9BB91A}" type="pres">
      <dgm:prSet presAssocID="{24E08FB6-B5B0-0440-8760-95D4B007E1F8}" presName="rootText" presStyleLbl="node3" presStyleIdx="0" presStyleCnt="5">
        <dgm:presLayoutVars>
          <dgm:chPref val="3"/>
        </dgm:presLayoutVars>
      </dgm:prSet>
      <dgm:spPr/>
    </dgm:pt>
    <dgm:pt modelId="{EDA589E5-2EB7-9043-AF88-C06D53EF48E3}" type="pres">
      <dgm:prSet presAssocID="{24E08FB6-B5B0-0440-8760-95D4B007E1F8}" presName="rootConnector" presStyleLbl="node3" presStyleIdx="0" presStyleCnt="5"/>
      <dgm:spPr/>
    </dgm:pt>
    <dgm:pt modelId="{30743E40-2786-544C-9FBB-6233AF89CB8A}" type="pres">
      <dgm:prSet presAssocID="{24E08FB6-B5B0-0440-8760-95D4B007E1F8}" presName="hierChild4" presStyleCnt="0"/>
      <dgm:spPr/>
    </dgm:pt>
    <dgm:pt modelId="{C4DCA1D8-60D3-2E49-B791-DB46704F56E7}" type="pres">
      <dgm:prSet presAssocID="{0E4B0365-171B-C94B-B2A1-A420261ED060}" presName="Name37" presStyleLbl="parChTrans1D4" presStyleIdx="0" presStyleCnt="5"/>
      <dgm:spPr/>
    </dgm:pt>
    <dgm:pt modelId="{6CFCA762-3435-8443-9A4D-E34FAB41C5E6}" type="pres">
      <dgm:prSet presAssocID="{CC946C39-3329-D740-92E0-30E2B63EB6D1}" presName="hierRoot2" presStyleCnt="0">
        <dgm:presLayoutVars>
          <dgm:hierBranch val="init"/>
        </dgm:presLayoutVars>
      </dgm:prSet>
      <dgm:spPr/>
    </dgm:pt>
    <dgm:pt modelId="{CBFF710C-E55B-2F4E-A4A8-1A8A2F2A3717}" type="pres">
      <dgm:prSet presAssocID="{CC946C39-3329-D740-92E0-30E2B63EB6D1}" presName="rootComposite" presStyleCnt="0"/>
      <dgm:spPr/>
    </dgm:pt>
    <dgm:pt modelId="{6BA2866D-9667-7E4C-A69B-534C7869C954}" type="pres">
      <dgm:prSet presAssocID="{CC946C39-3329-D740-92E0-30E2B63EB6D1}" presName="rootText" presStyleLbl="node4" presStyleIdx="0" presStyleCnt="5" custScaleX="134735" custScaleY="483829">
        <dgm:presLayoutVars>
          <dgm:chPref val="3"/>
        </dgm:presLayoutVars>
      </dgm:prSet>
      <dgm:spPr/>
    </dgm:pt>
    <dgm:pt modelId="{5601AAAF-FAA6-9D4D-8509-7448751CAEAE}" type="pres">
      <dgm:prSet presAssocID="{CC946C39-3329-D740-92E0-30E2B63EB6D1}" presName="rootConnector" presStyleLbl="node4" presStyleIdx="0" presStyleCnt="5"/>
      <dgm:spPr/>
    </dgm:pt>
    <dgm:pt modelId="{F7422027-01D1-7E44-BF1E-67CE5ED34031}" type="pres">
      <dgm:prSet presAssocID="{CC946C39-3329-D740-92E0-30E2B63EB6D1}" presName="hierChild4" presStyleCnt="0"/>
      <dgm:spPr/>
    </dgm:pt>
    <dgm:pt modelId="{13CDC4D9-E398-754D-B1A1-AA6944CC52F3}" type="pres">
      <dgm:prSet presAssocID="{CC946C39-3329-D740-92E0-30E2B63EB6D1}" presName="hierChild5" presStyleCnt="0"/>
      <dgm:spPr/>
    </dgm:pt>
    <dgm:pt modelId="{61D35A97-DE72-774E-B075-16AA80AF28BB}" type="pres">
      <dgm:prSet presAssocID="{24E08FB6-B5B0-0440-8760-95D4B007E1F8}" presName="hierChild5" presStyleCnt="0"/>
      <dgm:spPr/>
    </dgm:pt>
    <dgm:pt modelId="{EB311017-CE90-D043-9A6F-ABF8897BC846}" type="pres">
      <dgm:prSet presAssocID="{9D3C8C14-E6CA-D84F-A801-679DD585BE14}" presName="Name37" presStyleLbl="parChTrans1D3" presStyleIdx="1" presStyleCnt="5"/>
      <dgm:spPr/>
    </dgm:pt>
    <dgm:pt modelId="{FFE77538-5208-404E-BC59-C0F17BC03699}" type="pres">
      <dgm:prSet presAssocID="{1F24B18C-AC61-3449-A976-80846788087A}" presName="hierRoot2" presStyleCnt="0">
        <dgm:presLayoutVars>
          <dgm:hierBranch val="init"/>
        </dgm:presLayoutVars>
      </dgm:prSet>
      <dgm:spPr/>
    </dgm:pt>
    <dgm:pt modelId="{5D82A690-EA5C-7140-9E8B-E02D64B73529}" type="pres">
      <dgm:prSet presAssocID="{1F24B18C-AC61-3449-A976-80846788087A}" presName="rootComposite" presStyleCnt="0"/>
      <dgm:spPr/>
    </dgm:pt>
    <dgm:pt modelId="{004AD344-8A47-6246-9176-F59F877B6399}" type="pres">
      <dgm:prSet presAssocID="{1F24B18C-AC61-3449-A976-80846788087A}" presName="rootText" presStyleLbl="node3" presStyleIdx="1" presStyleCnt="5">
        <dgm:presLayoutVars>
          <dgm:chPref val="3"/>
        </dgm:presLayoutVars>
      </dgm:prSet>
      <dgm:spPr/>
    </dgm:pt>
    <dgm:pt modelId="{F33ECD14-BC7B-D646-994F-E52921FFB412}" type="pres">
      <dgm:prSet presAssocID="{1F24B18C-AC61-3449-A976-80846788087A}" presName="rootConnector" presStyleLbl="node3" presStyleIdx="1" presStyleCnt="5"/>
      <dgm:spPr/>
    </dgm:pt>
    <dgm:pt modelId="{A506B064-CFDE-594A-9D10-F367052BE999}" type="pres">
      <dgm:prSet presAssocID="{1F24B18C-AC61-3449-A976-80846788087A}" presName="hierChild4" presStyleCnt="0"/>
      <dgm:spPr/>
    </dgm:pt>
    <dgm:pt modelId="{7C013FC9-22F1-8F46-8E0D-C4C1540FDD5A}" type="pres">
      <dgm:prSet presAssocID="{0B49A7D5-D0E3-9F4A-9D85-2408F3077DC4}" presName="Name37" presStyleLbl="parChTrans1D4" presStyleIdx="1" presStyleCnt="5"/>
      <dgm:spPr/>
    </dgm:pt>
    <dgm:pt modelId="{E8418AC2-0CD9-2B47-B5D5-849C70C8BF8D}" type="pres">
      <dgm:prSet presAssocID="{390EA927-2117-5E46-8236-FF7A5A640B6F}" presName="hierRoot2" presStyleCnt="0">
        <dgm:presLayoutVars>
          <dgm:hierBranch val="init"/>
        </dgm:presLayoutVars>
      </dgm:prSet>
      <dgm:spPr/>
    </dgm:pt>
    <dgm:pt modelId="{F9E91F5F-2809-8A45-BD4F-B7527A4CD578}" type="pres">
      <dgm:prSet presAssocID="{390EA927-2117-5E46-8236-FF7A5A640B6F}" presName="rootComposite" presStyleCnt="0"/>
      <dgm:spPr/>
    </dgm:pt>
    <dgm:pt modelId="{EADB94F1-4997-7B43-A31C-85012F42D7FC}" type="pres">
      <dgm:prSet presAssocID="{390EA927-2117-5E46-8236-FF7A5A640B6F}" presName="rootText" presStyleLbl="node4" presStyleIdx="1" presStyleCnt="5" custScaleX="134735" custScaleY="483829">
        <dgm:presLayoutVars>
          <dgm:chPref val="3"/>
        </dgm:presLayoutVars>
      </dgm:prSet>
      <dgm:spPr/>
    </dgm:pt>
    <dgm:pt modelId="{4370A3B1-BA89-0B44-978B-E527329A0607}" type="pres">
      <dgm:prSet presAssocID="{390EA927-2117-5E46-8236-FF7A5A640B6F}" presName="rootConnector" presStyleLbl="node4" presStyleIdx="1" presStyleCnt="5"/>
      <dgm:spPr/>
    </dgm:pt>
    <dgm:pt modelId="{A1782EA2-1C22-3646-B97A-3002F06B284D}" type="pres">
      <dgm:prSet presAssocID="{390EA927-2117-5E46-8236-FF7A5A640B6F}" presName="hierChild4" presStyleCnt="0"/>
      <dgm:spPr/>
    </dgm:pt>
    <dgm:pt modelId="{DCE89B74-6C7E-2D44-969D-D23B6897A55B}" type="pres">
      <dgm:prSet presAssocID="{390EA927-2117-5E46-8236-FF7A5A640B6F}" presName="hierChild5" presStyleCnt="0"/>
      <dgm:spPr/>
    </dgm:pt>
    <dgm:pt modelId="{952B238D-86EE-1D4C-A339-AD9AA52C2394}" type="pres">
      <dgm:prSet presAssocID="{1F24B18C-AC61-3449-A976-80846788087A}" presName="hierChild5" presStyleCnt="0"/>
      <dgm:spPr/>
    </dgm:pt>
    <dgm:pt modelId="{89A6CAD5-1F4B-D344-8245-38E24BECA4FA}" type="pres">
      <dgm:prSet presAssocID="{FDE30817-55B8-BC4D-9B5A-CAF595FB56F4}" presName="Name37" presStyleLbl="parChTrans1D3" presStyleIdx="2" presStyleCnt="5"/>
      <dgm:spPr/>
    </dgm:pt>
    <dgm:pt modelId="{61429028-D269-254D-8831-F128A0230448}" type="pres">
      <dgm:prSet presAssocID="{446B3B3E-3797-664C-9D7A-38055E7D1BC8}" presName="hierRoot2" presStyleCnt="0">
        <dgm:presLayoutVars>
          <dgm:hierBranch val="init"/>
        </dgm:presLayoutVars>
      </dgm:prSet>
      <dgm:spPr/>
    </dgm:pt>
    <dgm:pt modelId="{26E732CB-AD28-634D-B07A-61BF3FFA5085}" type="pres">
      <dgm:prSet presAssocID="{446B3B3E-3797-664C-9D7A-38055E7D1BC8}" presName="rootComposite" presStyleCnt="0"/>
      <dgm:spPr/>
    </dgm:pt>
    <dgm:pt modelId="{946DC3F9-4D01-B54B-94BA-91D8F4EFF402}" type="pres">
      <dgm:prSet presAssocID="{446B3B3E-3797-664C-9D7A-38055E7D1BC8}" presName="rootText" presStyleLbl="node3" presStyleIdx="2" presStyleCnt="5">
        <dgm:presLayoutVars>
          <dgm:chPref val="3"/>
        </dgm:presLayoutVars>
      </dgm:prSet>
      <dgm:spPr/>
    </dgm:pt>
    <dgm:pt modelId="{DC1F22BC-C8BE-474A-8D2A-7677A17EEABC}" type="pres">
      <dgm:prSet presAssocID="{446B3B3E-3797-664C-9D7A-38055E7D1BC8}" presName="rootConnector" presStyleLbl="node3" presStyleIdx="2" presStyleCnt="5"/>
      <dgm:spPr/>
    </dgm:pt>
    <dgm:pt modelId="{644D81C9-E898-744E-8261-E4A97F87E961}" type="pres">
      <dgm:prSet presAssocID="{446B3B3E-3797-664C-9D7A-38055E7D1BC8}" presName="hierChild4" presStyleCnt="0"/>
      <dgm:spPr/>
    </dgm:pt>
    <dgm:pt modelId="{6C40F2A2-A80B-0345-B017-CFDE9C7EB1D2}" type="pres">
      <dgm:prSet presAssocID="{0E98DD34-857A-F84E-9C05-2A50F8B59294}" presName="Name37" presStyleLbl="parChTrans1D4" presStyleIdx="2" presStyleCnt="5"/>
      <dgm:spPr/>
    </dgm:pt>
    <dgm:pt modelId="{0D4D5FF7-697A-1947-B278-7E0F3DE9C4FB}" type="pres">
      <dgm:prSet presAssocID="{2ADEFE98-B5BB-5643-94C2-AE4FD7BBE91E}" presName="hierRoot2" presStyleCnt="0">
        <dgm:presLayoutVars>
          <dgm:hierBranch val="init"/>
        </dgm:presLayoutVars>
      </dgm:prSet>
      <dgm:spPr/>
    </dgm:pt>
    <dgm:pt modelId="{97F7997E-FF1F-A442-9E6D-D28C10D0A01D}" type="pres">
      <dgm:prSet presAssocID="{2ADEFE98-B5BB-5643-94C2-AE4FD7BBE91E}" presName="rootComposite" presStyleCnt="0"/>
      <dgm:spPr/>
    </dgm:pt>
    <dgm:pt modelId="{1548C51E-6579-C84B-97C0-501D66F01406}" type="pres">
      <dgm:prSet presAssocID="{2ADEFE98-B5BB-5643-94C2-AE4FD7BBE91E}" presName="rootText" presStyleLbl="node4" presStyleIdx="2" presStyleCnt="5" custScaleX="134735" custScaleY="483829">
        <dgm:presLayoutVars>
          <dgm:chPref val="3"/>
        </dgm:presLayoutVars>
      </dgm:prSet>
      <dgm:spPr/>
    </dgm:pt>
    <dgm:pt modelId="{CB4ED097-851E-FF48-A55C-A0BAA69733D3}" type="pres">
      <dgm:prSet presAssocID="{2ADEFE98-B5BB-5643-94C2-AE4FD7BBE91E}" presName="rootConnector" presStyleLbl="node4" presStyleIdx="2" presStyleCnt="5"/>
      <dgm:spPr/>
    </dgm:pt>
    <dgm:pt modelId="{71B026F1-3529-BD46-A126-967FF2FC0058}" type="pres">
      <dgm:prSet presAssocID="{2ADEFE98-B5BB-5643-94C2-AE4FD7BBE91E}" presName="hierChild4" presStyleCnt="0"/>
      <dgm:spPr/>
    </dgm:pt>
    <dgm:pt modelId="{A1C27C02-337E-964E-A625-ECDB126C0333}" type="pres">
      <dgm:prSet presAssocID="{2ADEFE98-B5BB-5643-94C2-AE4FD7BBE91E}" presName="hierChild5" presStyleCnt="0"/>
      <dgm:spPr/>
    </dgm:pt>
    <dgm:pt modelId="{D43E3EFD-154F-5E4F-82CE-53AB99D4F34B}" type="pres">
      <dgm:prSet presAssocID="{446B3B3E-3797-664C-9D7A-38055E7D1BC8}" presName="hierChild5" presStyleCnt="0"/>
      <dgm:spPr/>
    </dgm:pt>
    <dgm:pt modelId="{70B1D1B8-DCAF-FE40-8ACD-54670BC5B758}" type="pres">
      <dgm:prSet presAssocID="{AA21AD87-E561-BC45-9B27-3CAB53BE9E64}" presName="Name37" presStyleLbl="parChTrans1D3" presStyleIdx="3" presStyleCnt="5"/>
      <dgm:spPr/>
    </dgm:pt>
    <dgm:pt modelId="{ABD4C89B-09FE-E244-9118-08AB38899733}" type="pres">
      <dgm:prSet presAssocID="{389E8A38-1F2E-614D-969D-ACEE66FC11FA}" presName="hierRoot2" presStyleCnt="0">
        <dgm:presLayoutVars>
          <dgm:hierBranch val="init"/>
        </dgm:presLayoutVars>
      </dgm:prSet>
      <dgm:spPr/>
    </dgm:pt>
    <dgm:pt modelId="{4977DFC3-AD47-0A4A-A89F-9BF5F44DAD6F}" type="pres">
      <dgm:prSet presAssocID="{389E8A38-1F2E-614D-969D-ACEE66FC11FA}" presName="rootComposite" presStyleCnt="0"/>
      <dgm:spPr/>
    </dgm:pt>
    <dgm:pt modelId="{A5A71FC0-E540-104B-9E5F-1913C707AA65}" type="pres">
      <dgm:prSet presAssocID="{389E8A38-1F2E-614D-969D-ACEE66FC11FA}" presName="rootText" presStyleLbl="node3" presStyleIdx="3" presStyleCnt="5">
        <dgm:presLayoutVars>
          <dgm:chPref val="3"/>
        </dgm:presLayoutVars>
      </dgm:prSet>
      <dgm:spPr/>
    </dgm:pt>
    <dgm:pt modelId="{8353852C-C4F3-7C48-93EE-B164CC1C9AEF}" type="pres">
      <dgm:prSet presAssocID="{389E8A38-1F2E-614D-969D-ACEE66FC11FA}" presName="rootConnector" presStyleLbl="node3" presStyleIdx="3" presStyleCnt="5"/>
      <dgm:spPr/>
    </dgm:pt>
    <dgm:pt modelId="{1BE22D48-FAD7-7646-8A86-CA6F8C6A81C2}" type="pres">
      <dgm:prSet presAssocID="{389E8A38-1F2E-614D-969D-ACEE66FC11FA}" presName="hierChild4" presStyleCnt="0"/>
      <dgm:spPr/>
    </dgm:pt>
    <dgm:pt modelId="{68D5FF54-DBA6-3B4A-8FE2-443FEF476EAE}" type="pres">
      <dgm:prSet presAssocID="{408CA127-8DE9-D242-8805-EEB080E8C829}" presName="Name37" presStyleLbl="parChTrans1D4" presStyleIdx="3" presStyleCnt="5"/>
      <dgm:spPr/>
    </dgm:pt>
    <dgm:pt modelId="{1A5E8B62-4BB1-774F-B930-19A3D33A7A79}" type="pres">
      <dgm:prSet presAssocID="{08A49ACD-6BA8-A94A-A804-CA21D4EB21E9}" presName="hierRoot2" presStyleCnt="0">
        <dgm:presLayoutVars>
          <dgm:hierBranch val="init"/>
        </dgm:presLayoutVars>
      </dgm:prSet>
      <dgm:spPr/>
    </dgm:pt>
    <dgm:pt modelId="{CBD5337D-9713-A344-A751-EFF6D687212D}" type="pres">
      <dgm:prSet presAssocID="{08A49ACD-6BA8-A94A-A804-CA21D4EB21E9}" presName="rootComposite" presStyleCnt="0"/>
      <dgm:spPr/>
    </dgm:pt>
    <dgm:pt modelId="{FF14AB0E-BDFD-0B45-BBE8-F80717E40A89}" type="pres">
      <dgm:prSet presAssocID="{08A49ACD-6BA8-A94A-A804-CA21D4EB21E9}" presName="rootText" presStyleLbl="node4" presStyleIdx="3" presStyleCnt="5" custScaleX="134735" custScaleY="483829">
        <dgm:presLayoutVars>
          <dgm:chPref val="3"/>
        </dgm:presLayoutVars>
      </dgm:prSet>
      <dgm:spPr/>
    </dgm:pt>
    <dgm:pt modelId="{DDA67559-F2FC-6242-8B33-5758F4371FC6}" type="pres">
      <dgm:prSet presAssocID="{08A49ACD-6BA8-A94A-A804-CA21D4EB21E9}" presName="rootConnector" presStyleLbl="node4" presStyleIdx="3" presStyleCnt="5"/>
      <dgm:spPr/>
    </dgm:pt>
    <dgm:pt modelId="{8E8E3823-B4FE-5044-8E74-01E257B04BF8}" type="pres">
      <dgm:prSet presAssocID="{08A49ACD-6BA8-A94A-A804-CA21D4EB21E9}" presName="hierChild4" presStyleCnt="0"/>
      <dgm:spPr/>
    </dgm:pt>
    <dgm:pt modelId="{2030A314-54B5-FF46-B1D2-CE4ED0F3F67A}" type="pres">
      <dgm:prSet presAssocID="{08A49ACD-6BA8-A94A-A804-CA21D4EB21E9}" presName="hierChild5" presStyleCnt="0"/>
      <dgm:spPr/>
    </dgm:pt>
    <dgm:pt modelId="{9E199B4D-3B04-2C49-A984-DDC154BBDC1A}" type="pres">
      <dgm:prSet presAssocID="{389E8A38-1F2E-614D-969D-ACEE66FC11FA}" presName="hierChild5" presStyleCnt="0"/>
      <dgm:spPr/>
    </dgm:pt>
    <dgm:pt modelId="{58CC7BC4-8D13-DD40-AB04-12C466866BD1}" type="pres">
      <dgm:prSet presAssocID="{1DE681CE-FCE9-CF4B-B148-29FE5AA7D781}" presName="Name37" presStyleLbl="parChTrans1D3" presStyleIdx="4" presStyleCnt="5"/>
      <dgm:spPr/>
    </dgm:pt>
    <dgm:pt modelId="{A9A72E04-2215-7548-B7BE-E82E71A1C2E3}" type="pres">
      <dgm:prSet presAssocID="{3687B9A2-BCDB-3B46-8BBE-46A56C57155D}" presName="hierRoot2" presStyleCnt="0">
        <dgm:presLayoutVars>
          <dgm:hierBranch val="init"/>
        </dgm:presLayoutVars>
      </dgm:prSet>
      <dgm:spPr/>
    </dgm:pt>
    <dgm:pt modelId="{64A23C56-0035-EB4B-BFB8-AC40F2B8B910}" type="pres">
      <dgm:prSet presAssocID="{3687B9A2-BCDB-3B46-8BBE-46A56C57155D}" presName="rootComposite" presStyleCnt="0"/>
      <dgm:spPr/>
    </dgm:pt>
    <dgm:pt modelId="{FF519EFD-0577-AF4F-82AE-B06F3E26C65F}" type="pres">
      <dgm:prSet presAssocID="{3687B9A2-BCDB-3B46-8BBE-46A56C57155D}" presName="rootText" presStyleLbl="node3" presStyleIdx="4" presStyleCnt="5">
        <dgm:presLayoutVars>
          <dgm:chPref val="3"/>
        </dgm:presLayoutVars>
      </dgm:prSet>
      <dgm:spPr/>
    </dgm:pt>
    <dgm:pt modelId="{6FA5E470-F1D6-F548-A0AD-5E86E7AC4F0F}" type="pres">
      <dgm:prSet presAssocID="{3687B9A2-BCDB-3B46-8BBE-46A56C57155D}" presName="rootConnector" presStyleLbl="node3" presStyleIdx="4" presStyleCnt="5"/>
      <dgm:spPr/>
    </dgm:pt>
    <dgm:pt modelId="{33211150-F656-E343-A83C-3484E4DF0770}" type="pres">
      <dgm:prSet presAssocID="{3687B9A2-BCDB-3B46-8BBE-46A56C57155D}" presName="hierChild4" presStyleCnt="0"/>
      <dgm:spPr/>
    </dgm:pt>
    <dgm:pt modelId="{29D2140C-34B5-0945-8515-7100A1B76701}" type="pres">
      <dgm:prSet presAssocID="{219797AE-9A9C-E045-B9FC-0176B63B9FA3}" presName="Name37" presStyleLbl="parChTrans1D4" presStyleIdx="4" presStyleCnt="5"/>
      <dgm:spPr/>
    </dgm:pt>
    <dgm:pt modelId="{486E25A8-9126-4A4F-9FE0-702731F17EA1}" type="pres">
      <dgm:prSet presAssocID="{476ACC0A-1314-4148-A766-693B90941031}" presName="hierRoot2" presStyleCnt="0">
        <dgm:presLayoutVars>
          <dgm:hierBranch val="init"/>
        </dgm:presLayoutVars>
      </dgm:prSet>
      <dgm:spPr/>
    </dgm:pt>
    <dgm:pt modelId="{DCC213FC-96A5-1142-BC64-C7DCA6403823}" type="pres">
      <dgm:prSet presAssocID="{476ACC0A-1314-4148-A766-693B90941031}" presName="rootComposite" presStyleCnt="0"/>
      <dgm:spPr/>
    </dgm:pt>
    <dgm:pt modelId="{E977E0BD-F7E7-A742-AD6B-2FB474A31C8E}" type="pres">
      <dgm:prSet presAssocID="{476ACC0A-1314-4148-A766-693B90941031}" presName="rootText" presStyleLbl="node4" presStyleIdx="4" presStyleCnt="5" custScaleX="134735" custScaleY="483829">
        <dgm:presLayoutVars>
          <dgm:chPref val="3"/>
        </dgm:presLayoutVars>
      </dgm:prSet>
      <dgm:spPr/>
    </dgm:pt>
    <dgm:pt modelId="{033814C0-5949-0A48-A308-0F0EF5EE010A}" type="pres">
      <dgm:prSet presAssocID="{476ACC0A-1314-4148-A766-693B90941031}" presName="rootConnector" presStyleLbl="node4" presStyleIdx="4" presStyleCnt="5"/>
      <dgm:spPr/>
    </dgm:pt>
    <dgm:pt modelId="{49FF332D-F2C2-1E4E-B4E2-D9F656056964}" type="pres">
      <dgm:prSet presAssocID="{476ACC0A-1314-4148-A766-693B90941031}" presName="hierChild4" presStyleCnt="0"/>
      <dgm:spPr/>
    </dgm:pt>
    <dgm:pt modelId="{9750E620-C9F9-854B-AA4B-F357C74B4458}" type="pres">
      <dgm:prSet presAssocID="{476ACC0A-1314-4148-A766-693B90941031}" presName="hierChild5" presStyleCnt="0"/>
      <dgm:spPr/>
    </dgm:pt>
    <dgm:pt modelId="{9C7A183F-A0BA-D44A-9504-3A0EF78DEB2C}" type="pres">
      <dgm:prSet presAssocID="{3687B9A2-BCDB-3B46-8BBE-46A56C57155D}" presName="hierChild5" presStyleCnt="0"/>
      <dgm:spPr/>
    </dgm:pt>
    <dgm:pt modelId="{DF93CCAA-8939-6D44-9860-0E2E93D1B7AA}" type="pres">
      <dgm:prSet presAssocID="{6EEE53B2-8BB3-2842-B5FC-66F10DD52377}" presName="hierChild5" presStyleCnt="0"/>
      <dgm:spPr/>
    </dgm:pt>
    <dgm:pt modelId="{922F6DD6-893F-7E41-BBB7-27C6B4E42FAE}" type="pres">
      <dgm:prSet presAssocID="{EA83DF26-8644-274C-9BA3-41A26FB363CC}" presName="Name37" presStyleLbl="parChTrans1D2" presStyleIdx="1" presStyleCnt="4"/>
      <dgm:spPr/>
    </dgm:pt>
    <dgm:pt modelId="{53117F82-2F2E-C44A-A59A-572D936FD672}" type="pres">
      <dgm:prSet presAssocID="{E6CF2303-1F03-BB47-A9B5-66BEC26EF448}" presName="hierRoot2" presStyleCnt="0">
        <dgm:presLayoutVars>
          <dgm:hierBranch val="init"/>
        </dgm:presLayoutVars>
      </dgm:prSet>
      <dgm:spPr/>
    </dgm:pt>
    <dgm:pt modelId="{B2C6BDB2-E20D-F64D-AD4B-095B5B4BDC91}" type="pres">
      <dgm:prSet presAssocID="{E6CF2303-1F03-BB47-A9B5-66BEC26EF448}" presName="rootComposite" presStyleCnt="0"/>
      <dgm:spPr/>
    </dgm:pt>
    <dgm:pt modelId="{0DDFD7E6-1300-2649-BB06-BE8790BB8AA4}" type="pres">
      <dgm:prSet presAssocID="{E6CF2303-1F03-BB47-A9B5-66BEC26EF448}" presName="rootText" presStyleLbl="node2" presStyleIdx="1" presStyleCnt="4">
        <dgm:presLayoutVars>
          <dgm:chPref val="3"/>
        </dgm:presLayoutVars>
      </dgm:prSet>
      <dgm:spPr/>
    </dgm:pt>
    <dgm:pt modelId="{546861D2-41EF-E64F-A1B3-A3BE7FD3A70A}" type="pres">
      <dgm:prSet presAssocID="{E6CF2303-1F03-BB47-A9B5-66BEC26EF448}" presName="rootConnector" presStyleLbl="node2" presStyleIdx="1" presStyleCnt="4"/>
      <dgm:spPr/>
    </dgm:pt>
    <dgm:pt modelId="{907DF61F-A49B-924C-A557-4C149B2224E6}" type="pres">
      <dgm:prSet presAssocID="{E6CF2303-1F03-BB47-A9B5-66BEC26EF448}" presName="hierChild4" presStyleCnt="0"/>
      <dgm:spPr/>
    </dgm:pt>
    <dgm:pt modelId="{1FF93918-903E-4D4B-8107-C03A5450FED0}" type="pres">
      <dgm:prSet presAssocID="{E6CF2303-1F03-BB47-A9B5-66BEC26EF448}" presName="hierChild5" presStyleCnt="0"/>
      <dgm:spPr/>
    </dgm:pt>
    <dgm:pt modelId="{C4A0FCBE-D634-1643-8850-B8B5A7810116}" type="pres">
      <dgm:prSet presAssocID="{0AE33024-A6F5-C940-96F4-B6AC95DF9AED}" presName="Name37" presStyleLbl="parChTrans1D2" presStyleIdx="2" presStyleCnt="4"/>
      <dgm:spPr/>
    </dgm:pt>
    <dgm:pt modelId="{DA650C9A-749D-B249-BB9F-236CD6026D41}" type="pres">
      <dgm:prSet presAssocID="{40A904EE-6F3D-614C-8866-04B815F2CDC8}" presName="hierRoot2" presStyleCnt="0">
        <dgm:presLayoutVars>
          <dgm:hierBranch val="init"/>
        </dgm:presLayoutVars>
      </dgm:prSet>
      <dgm:spPr/>
    </dgm:pt>
    <dgm:pt modelId="{6D4B8025-26D3-F64F-8FF0-573709C8C5AA}" type="pres">
      <dgm:prSet presAssocID="{40A904EE-6F3D-614C-8866-04B815F2CDC8}" presName="rootComposite" presStyleCnt="0"/>
      <dgm:spPr/>
    </dgm:pt>
    <dgm:pt modelId="{485A7EC8-4569-C34F-9E69-47A594614650}" type="pres">
      <dgm:prSet presAssocID="{40A904EE-6F3D-614C-8866-04B815F2CDC8}" presName="rootText" presStyleLbl="node2" presStyleIdx="2" presStyleCnt="4">
        <dgm:presLayoutVars>
          <dgm:chPref val="3"/>
        </dgm:presLayoutVars>
      </dgm:prSet>
      <dgm:spPr/>
    </dgm:pt>
    <dgm:pt modelId="{92DD2E08-A504-DA46-A55A-3892D78F5140}" type="pres">
      <dgm:prSet presAssocID="{40A904EE-6F3D-614C-8866-04B815F2CDC8}" presName="rootConnector" presStyleLbl="node2" presStyleIdx="2" presStyleCnt="4"/>
      <dgm:spPr/>
    </dgm:pt>
    <dgm:pt modelId="{5B3F3B02-74E6-5049-ABEA-8CAE65DC5D3D}" type="pres">
      <dgm:prSet presAssocID="{40A904EE-6F3D-614C-8866-04B815F2CDC8}" presName="hierChild4" presStyleCnt="0"/>
      <dgm:spPr/>
    </dgm:pt>
    <dgm:pt modelId="{8DD9C728-51D9-1643-9600-00C66DAAB99D}" type="pres">
      <dgm:prSet presAssocID="{40A904EE-6F3D-614C-8866-04B815F2CDC8}" presName="hierChild5" presStyleCnt="0"/>
      <dgm:spPr/>
    </dgm:pt>
    <dgm:pt modelId="{C99B9843-2AED-1D48-B2B7-C4E9C113A4AF}" type="pres">
      <dgm:prSet presAssocID="{E782E92F-856C-AA43-8AC2-57924D71B20B}" presName="Name37" presStyleLbl="parChTrans1D2" presStyleIdx="3" presStyleCnt="4"/>
      <dgm:spPr/>
    </dgm:pt>
    <dgm:pt modelId="{60F625A6-9E47-4545-BC6D-2703E974DCB9}" type="pres">
      <dgm:prSet presAssocID="{201F2100-1BE8-4445-AAFD-CFC445CC1734}" presName="hierRoot2" presStyleCnt="0">
        <dgm:presLayoutVars>
          <dgm:hierBranch val="init"/>
        </dgm:presLayoutVars>
      </dgm:prSet>
      <dgm:spPr/>
    </dgm:pt>
    <dgm:pt modelId="{AE0C9E53-AE23-9841-B372-9CF38723C946}" type="pres">
      <dgm:prSet presAssocID="{201F2100-1BE8-4445-AAFD-CFC445CC1734}" presName="rootComposite" presStyleCnt="0"/>
      <dgm:spPr/>
    </dgm:pt>
    <dgm:pt modelId="{B651EE71-5BDB-404C-B422-C7E432726834}" type="pres">
      <dgm:prSet presAssocID="{201F2100-1BE8-4445-AAFD-CFC445CC1734}" presName="rootText" presStyleLbl="node2" presStyleIdx="3" presStyleCnt="4">
        <dgm:presLayoutVars>
          <dgm:chPref val="3"/>
        </dgm:presLayoutVars>
      </dgm:prSet>
      <dgm:spPr/>
    </dgm:pt>
    <dgm:pt modelId="{E8C09350-84DA-2740-8C5A-BA8498D5B4EA}" type="pres">
      <dgm:prSet presAssocID="{201F2100-1BE8-4445-AAFD-CFC445CC1734}" presName="rootConnector" presStyleLbl="node2" presStyleIdx="3" presStyleCnt="4"/>
      <dgm:spPr/>
    </dgm:pt>
    <dgm:pt modelId="{E2809308-7234-8641-9C59-7AC4823F4EEA}" type="pres">
      <dgm:prSet presAssocID="{201F2100-1BE8-4445-AAFD-CFC445CC1734}" presName="hierChild4" presStyleCnt="0"/>
      <dgm:spPr/>
    </dgm:pt>
    <dgm:pt modelId="{C2D53981-6772-5F49-8354-FC08D96F8EB0}" type="pres">
      <dgm:prSet presAssocID="{201F2100-1BE8-4445-AAFD-CFC445CC1734}" presName="hierChild5" presStyleCnt="0"/>
      <dgm:spPr/>
    </dgm:pt>
    <dgm:pt modelId="{01122720-3592-FC42-A0D7-91595D133481}" type="pres">
      <dgm:prSet presAssocID="{0FE2647A-0068-B543-8CF6-2BDF291209A3}" presName="hierChild3" presStyleCnt="0"/>
      <dgm:spPr/>
    </dgm:pt>
  </dgm:ptLst>
  <dgm:cxnLst>
    <dgm:cxn modelId="{022CC100-ED22-6B4C-88A0-6DF2D268A730}" type="presOf" srcId="{0B49A7D5-D0E3-9F4A-9D85-2408F3077DC4}" destId="{7C013FC9-22F1-8F46-8E0D-C4C1540FDD5A}" srcOrd="0" destOrd="0" presId="urn:microsoft.com/office/officeart/2005/8/layout/orgChart1"/>
    <dgm:cxn modelId="{02ECB501-9927-FB4D-8E49-A64539DF3229}" type="presOf" srcId="{476ACC0A-1314-4148-A766-693B90941031}" destId="{033814C0-5949-0A48-A308-0F0EF5EE010A}" srcOrd="1" destOrd="0" presId="urn:microsoft.com/office/officeart/2005/8/layout/orgChart1"/>
    <dgm:cxn modelId="{DBC0DF04-A802-A34E-8EC1-64A8E857D612}" type="presOf" srcId="{FDE30817-55B8-BC4D-9B5A-CAF595FB56F4}" destId="{89A6CAD5-1F4B-D344-8245-38E24BECA4FA}" srcOrd="0" destOrd="0" presId="urn:microsoft.com/office/officeart/2005/8/layout/orgChart1"/>
    <dgm:cxn modelId="{130C2C05-A05E-1142-BCCE-C081BF5EEE1B}" srcId="{3687B9A2-BCDB-3B46-8BBE-46A56C57155D}" destId="{476ACC0A-1314-4148-A766-693B90941031}" srcOrd="0" destOrd="0" parTransId="{219797AE-9A9C-E045-B9FC-0176B63B9FA3}" sibTransId="{870114DD-0343-8749-8CF1-D1C75B96B529}"/>
    <dgm:cxn modelId="{D48A6108-9245-974B-8BF8-1DCBD32ACCC7}" type="presOf" srcId="{0E4B0365-171B-C94B-B2A1-A420261ED060}" destId="{C4DCA1D8-60D3-2E49-B791-DB46704F56E7}" srcOrd="0" destOrd="0" presId="urn:microsoft.com/office/officeart/2005/8/layout/orgChart1"/>
    <dgm:cxn modelId="{E500B41C-79D9-744A-A1F0-6A15893AB053}" type="presOf" srcId="{1F24B18C-AC61-3449-A976-80846788087A}" destId="{004AD344-8A47-6246-9176-F59F877B6399}" srcOrd="0" destOrd="0" presId="urn:microsoft.com/office/officeart/2005/8/layout/orgChart1"/>
    <dgm:cxn modelId="{C1EE5029-6404-294B-AB9F-6A3817677B78}" type="presOf" srcId="{389E8A38-1F2E-614D-969D-ACEE66FC11FA}" destId="{8353852C-C4F3-7C48-93EE-B164CC1C9AEF}" srcOrd="1" destOrd="0" presId="urn:microsoft.com/office/officeart/2005/8/layout/orgChart1"/>
    <dgm:cxn modelId="{83E5D329-0FB3-3540-8A74-29AC70BC0C7A}" srcId="{446B3B3E-3797-664C-9D7A-38055E7D1BC8}" destId="{2ADEFE98-B5BB-5643-94C2-AE4FD7BBE91E}" srcOrd="0" destOrd="0" parTransId="{0E98DD34-857A-F84E-9C05-2A50F8B59294}" sibTransId="{52D93A8F-CA42-E348-8317-255EC782F6D3}"/>
    <dgm:cxn modelId="{2BF98F2A-E16B-A74B-AF30-7F86B5642A43}" srcId="{389E8A38-1F2E-614D-969D-ACEE66FC11FA}" destId="{08A49ACD-6BA8-A94A-A804-CA21D4EB21E9}" srcOrd="0" destOrd="0" parTransId="{408CA127-8DE9-D242-8805-EEB080E8C829}" sibTransId="{6DECC254-5B9C-544D-8CF3-935AE0E055FD}"/>
    <dgm:cxn modelId="{FBE4712C-B3F6-0148-9DCA-B4F4570CA4DF}" srcId="{6EEE53B2-8BB3-2842-B5FC-66F10DD52377}" destId="{3687B9A2-BCDB-3B46-8BBE-46A56C57155D}" srcOrd="4" destOrd="0" parTransId="{1DE681CE-FCE9-CF4B-B148-29FE5AA7D781}" sibTransId="{C48057FC-C5A3-904F-9042-E27EE4512CA4}"/>
    <dgm:cxn modelId="{1D5A232F-F112-3E45-9A0D-8BDAA318D951}" type="presOf" srcId="{2ADEFE98-B5BB-5643-94C2-AE4FD7BBE91E}" destId="{CB4ED097-851E-FF48-A55C-A0BAA69733D3}" srcOrd="1" destOrd="0" presId="urn:microsoft.com/office/officeart/2005/8/layout/orgChart1"/>
    <dgm:cxn modelId="{85F84B31-5831-634F-8A21-104560150829}" type="presOf" srcId="{EA83DF26-8644-274C-9BA3-41A26FB363CC}" destId="{922F6DD6-893F-7E41-BBB7-27C6B4E42FAE}" srcOrd="0" destOrd="0" presId="urn:microsoft.com/office/officeart/2005/8/layout/orgChart1"/>
    <dgm:cxn modelId="{4B22FF34-B933-2449-B726-78D2AE9ECDEE}" type="presOf" srcId="{9D3C8C14-E6CA-D84F-A801-679DD585BE14}" destId="{EB311017-CE90-D043-9A6F-ABF8897BC846}" srcOrd="0" destOrd="0" presId="urn:microsoft.com/office/officeart/2005/8/layout/orgChart1"/>
    <dgm:cxn modelId="{EC760B3D-D147-B741-BCAA-BD780A904E7F}" type="presOf" srcId="{40A904EE-6F3D-614C-8866-04B815F2CDC8}" destId="{92DD2E08-A504-DA46-A55A-3892D78F5140}" srcOrd="1" destOrd="0" presId="urn:microsoft.com/office/officeart/2005/8/layout/orgChart1"/>
    <dgm:cxn modelId="{B3B7A63E-26BF-F54E-8282-D639BBEE78DE}" type="presOf" srcId="{CC946C39-3329-D740-92E0-30E2B63EB6D1}" destId="{6BA2866D-9667-7E4C-A69B-534C7869C954}" srcOrd="0" destOrd="0" presId="urn:microsoft.com/office/officeart/2005/8/layout/orgChart1"/>
    <dgm:cxn modelId="{433E534D-69AB-D64D-8A3D-D2577B07F7EA}" srcId="{24E08FB6-B5B0-0440-8760-95D4B007E1F8}" destId="{CC946C39-3329-D740-92E0-30E2B63EB6D1}" srcOrd="0" destOrd="0" parTransId="{0E4B0365-171B-C94B-B2A1-A420261ED060}" sibTransId="{81EA0778-EBD3-A94F-9F51-9CA4288FE7B2}"/>
    <dgm:cxn modelId="{76B5A155-E411-A548-8B1D-E69A4D57263B}" type="presOf" srcId="{CC946C39-3329-D740-92E0-30E2B63EB6D1}" destId="{5601AAAF-FAA6-9D4D-8509-7448751CAEAE}" srcOrd="1" destOrd="0" presId="urn:microsoft.com/office/officeart/2005/8/layout/orgChart1"/>
    <dgm:cxn modelId="{0C989256-CDBC-DE44-86E4-26056CF521C0}" type="presOf" srcId="{408CA127-8DE9-D242-8805-EEB080E8C829}" destId="{68D5FF54-DBA6-3B4A-8FE2-443FEF476EAE}" srcOrd="0" destOrd="0" presId="urn:microsoft.com/office/officeart/2005/8/layout/orgChart1"/>
    <dgm:cxn modelId="{07493C5B-1D63-8A4B-B8FB-A5410AB948D0}" srcId="{6EEE53B2-8BB3-2842-B5FC-66F10DD52377}" destId="{1F24B18C-AC61-3449-A976-80846788087A}" srcOrd="1" destOrd="0" parTransId="{9D3C8C14-E6CA-D84F-A801-679DD585BE14}" sibTransId="{8DFB2700-BA52-D749-8FA0-311F3A37BDA3}"/>
    <dgm:cxn modelId="{CD3E5A5E-8185-7D46-801D-FEE4C7E5F802}" type="presOf" srcId="{1F24B18C-AC61-3449-A976-80846788087A}" destId="{F33ECD14-BC7B-D646-994F-E52921FFB412}" srcOrd="1" destOrd="0" presId="urn:microsoft.com/office/officeart/2005/8/layout/orgChart1"/>
    <dgm:cxn modelId="{5C4B4460-855A-4C47-A75F-7C9A41160F3F}" type="presOf" srcId="{AA21AD87-E561-BC45-9B27-3CAB53BE9E64}" destId="{70B1D1B8-DCAF-FE40-8ACD-54670BC5B758}" srcOrd="0" destOrd="0" presId="urn:microsoft.com/office/officeart/2005/8/layout/orgChart1"/>
    <dgm:cxn modelId="{AC8B2864-9E1E-DD44-9624-0EBCEB9BFE62}" type="presOf" srcId="{3687B9A2-BCDB-3B46-8BBE-46A56C57155D}" destId="{FF519EFD-0577-AF4F-82AE-B06F3E26C65F}" srcOrd="0" destOrd="0" presId="urn:microsoft.com/office/officeart/2005/8/layout/orgChart1"/>
    <dgm:cxn modelId="{8614E96D-27F0-D04B-97FC-DB2117968C26}" type="presOf" srcId="{24E08FB6-B5B0-0440-8760-95D4B007E1F8}" destId="{ECF847F3-77BB-E14D-B287-FCA5EF9BB91A}" srcOrd="0" destOrd="0" presId="urn:microsoft.com/office/officeart/2005/8/layout/orgChart1"/>
    <dgm:cxn modelId="{409F5075-3422-AF43-9509-222D4FD8168D}" type="presOf" srcId="{446B3B3E-3797-664C-9D7A-38055E7D1BC8}" destId="{946DC3F9-4D01-B54B-94BA-91D8F4EFF402}" srcOrd="0" destOrd="0" presId="urn:microsoft.com/office/officeart/2005/8/layout/orgChart1"/>
    <dgm:cxn modelId="{442DD775-03F8-F148-846E-38854DF65D94}" type="presOf" srcId="{390EA927-2117-5E46-8236-FF7A5A640B6F}" destId="{4370A3B1-BA89-0B44-978B-E527329A0607}" srcOrd="1" destOrd="0" presId="urn:microsoft.com/office/officeart/2005/8/layout/orgChart1"/>
    <dgm:cxn modelId="{5E09E176-C0C3-FE4C-913F-D6B43ECC4AE8}" type="presOf" srcId="{201F2100-1BE8-4445-AAFD-CFC445CC1734}" destId="{E8C09350-84DA-2740-8C5A-BA8498D5B4EA}" srcOrd="1" destOrd="0" presId="urn:microsoft.com/office/officeart/2005/8/layout/orgChart1"/>
    <dgm:cxn modelId="{4CC2F876-2E90-764E-804E-104998419665}" type="presOf" srcId="{0AE33024-A6F5-C940-96F4-B6AC95DF9AED}" destId="{C4A0FCBE-D634-1643-8850-B8B5A7810116}" srcOrd="0" destOrd="0" presId="urn:microsoft.com/office/officeart/2005/8/layout/orgChart1"/>
    <dgm:cxn modelId="{1C96C077-D824-DB41-AC96-1B04CAAC731A}" type="presOf" srcId="{0FE2647A-0068-B543-8CF6-2BDF291209A3}" destId="{21240F55-7F8C-3440-B15E-FEAE1CA40B0D}" srcOrd="0" destOrd="0" presId="urn:microsoft.com/office/officeart/2005/8/layout/orgChart1"/>
    <dgm:cxn modelId="{5B5BDC7D-173F-E44C-B72A-6BD303AFBD8A}" type="presOf" srcId="{E6CF2303-1F03-BB47-A9B5-66BEC26EF448}" destId="{546861D2-41EF-E64F-A1B3-A3BE7FD3A70A}" srcOrd="1" destOrd="0" presId="urn:microsoft.com/office/officeart/2005/8/layout/orgChart1"/>
    <dgm:cxn modelId="{C2F0F37E-A2AB-DB49-B3D8-436490A6AEFA}" type="presOf" srcId="{390EA927-2117-5E46-8236-FF7A5A640B6F}" destId="{EADB94F1-4997-7B43-A31C-85012F42D7FC}" srcOrd="0" destOrd="0" presId="urn:microsoft.com/office/officeart/2005/8/layout/orgChart1"/>
    <dgm:cxn modelId="{3A81C980-DFE3-2949-B969-42654B9D0B3E}" srcId="{6EEE53B2-8BB3-2842-B5FC-66F10DD52377}" destId="{389E8A38-1F2E-614D-969D-ACEE66FC11FA}" srcOrd="3" destOrd="0" parTransId="{AA21AD87-E561-BC45-9B27-3CAB53BE9E64}" sibTransId="{6600D201-CFA4-964B-A325-7090254C3739}"/>
    <dgm:cxn modelId="{82E22381-7778-3544-8455-FCABA0484038}" type="presOf" srcId="{446B3B3E-3797-664C-9D7A-38055E7D1BC8}" destId="{DC1F22BC-C8BE-474A-8D2A-7677A17EEABC}" srcOrd="1" destOrd="0" presId="urn:microsoft.com/office/officeart/2005/8/layout/orgChart1"/>
    <dgm:cxn modelId="{22B7F989-75E6-914B-92A3-9395D6FD1E08}" type="presOf" srcId="{B3CAB679-691B-DC48-BAA1-9E6DE5F4417D}" destId="{B31F3464-D881-DA4C-921D-DFC65B2B9139}" srcOrd="0" destOrd="0" presId="urn:microsoft.com/office/officeart/2005/8/layout/orgChart1"/>
    <dgm:cxn modelId="{2C28D38B-505C-BB49-8DD3-2A8E6E8E2ACB}" type="presOf" srcId="{389E8A38-1F2E-614D-969D-ACEE66FC11FA}" destId="{A5A71FC0-E540-104B-9E5F-1913C707AA65}" srcOrd="0" destOrd="0" presId="urn:microsoft.com/office/officeart/2005/8/layout/orgChart1"/>
    <dgm:cxn modelId="{C71E308C-21FA-994E-B4B0-9F4DDFEB7C46}" type="presOf" srcId="{24E08FB6-B5B0-0440-8760-95D4B007E1F8}" destId="{EDA589E5-2EB7-9043-AF88-C06D53EF48E3}" srcOrd="1" destOrd="0" presId="urn:microsoft.com/office/officeart/2005/8/layout/orgChart1"/>
    <dgm:cxn modelId="{CFDF64A2-7BB0-8C4C-9B3F-9372708D2AD3}" type="presOf" srcId="{219797AE-9A9C-E045-B9FC-0176B63B9FA3}" destId="{29D2140C-34B5-0945-8515-7100A1B76701}" srcOrd="0" destOrd="0" presId="urn:microsoft.com/office/officeart/2005/8/layout/orgChart1"/>
    <dgm:cxn modelId="{0F8514A5-1C73-4B47-961A-39502FC847A9}" type="presOf" srcId="{1DE681CE-FCE9-CF4B-B148-29FE5AA7D781}" destId="{58CC7BC4-8D13-DD40-AB04-12C466866BD1}" srcOrd="0" destOrd="0" presId="urn:microsoft.com/office/officeart/2005/8/layout/orgChart1"/>
    <dgm:cxn modelId="{213EB8A7-955E-684E-9490-C3CBA9137108}" type="presOf" srcId="{0FE2647A-0068-B543-8CF6-2BDF291209A3}" destId="{1B166FA5-EEC6-2F49-BAC3-97284B735BC5}" srcOrd="1" destOrd="0" presId="urn:microsoft.com/office/officeart/2005/8/layout/orgChart1"/>
    <dgm:cxn modelId="{C6D8F3A7-11F1-3842-B19C-92975B87CC7A}" type="presOf" srcId="{E782E92F-856C-AA43-8AC2-57924D71B20B}" destId="{C99B9843-2AED-1D48-B2B7-C4E9C113A4AF}" srcOrd="0" destOrd="0" presId="urn:microsoft.com/office/officeart/2005/8/layout/orgChart1"/>
    <dgm:cxn modelId="{8001A1AC-AE71-D549-9A66-19D057BBDA6F}" type="presOf" srcId="{201F2100-1BE8-4445-AAFD-CFC445CC1734}" destId="{B651EE71-5BDB-404C-B422-C7E432726834}" srcOrd="0" destOrd="0" presId="urn:microsoft.com/office/officeart/2005/8/layout/orgChart1"/>
    <dgm:cxn modelId="{1A3B81B2-3896-1446-92F7-9A3FB8690243}" type="presOf" srcId="{476ACC0A-1314-4148-A766-693B90941031}" destId="{E977E0BD-F7E7-A742-AD6B-2FB474A31C8E}" srcOrd="0" destOrd="0" presId="urn:microsoft.com/office/officeart/2005/8/layout/orgChart1"/>
    <dgm:cxn modelId="{0EC593B3-B575-B942-8C2B-590635943027}" type="presOf" srcId="{3687B9A2-BCDB-3B46-8BBE-46A56C57155D}" destId="{6FA5E470-F1D6-F548-A0AD-5E86E7AC4F0F}" srcOrd="1" destOrd="0" presId="urn:microsoft.com/office/officeart/2005/8/layout/orgChart1"/>
    <dgm:cxn modelId="{76E512B5-7F96-E242-9954-1E4965F387EF}" type="presOf" srcId="{6EEE53B2-8BB3-2842-B5FC-66F10DD52377}" destId="{3A02B475-0ADF-DA45-8E12-F0FCF0D9598E}" srcOrd="1" destOrd="0" presId="urn:microsoft.com/office/officeart/2005/8/layout/orgChart1"/>
    <dgm:cxn modelId="{AEF376B7-9171-3744-A51A-260DD5E5AAE1}" type="presOf" srcId="{08A49ACD-6BA8-A94A-A804-CA21D4EB21E9}" destId="{FF14AB0E-BDFD-0B45-BBE8-F80717E40A89}" srcOrd="0" destOrd="0" presId="urn:microsoft.com/office/officeart/2005/8/layout/orgChart1"/>
    <dgm:cxn modelId="{795BB5C2-081F-264E-81BC-67E290D8DCC0}" type="presOf" srcId="{0E98DD34-857A-F84E-9C05-2A50F8B59294}" destId="{6C40F2A2-A80B-0345-B017-CFDE9C7EB1D2}" srcOrd="0" destOrd="0" presId="urn:microsoft.com/office/officeart/2005/8/layout/orgChart1"/>
    <dgm:cxn modelId="{0E54D7C3-FD55-F245-8BFC-A772E9BFD84B}" type="presOf" srcId="{40A904EE-6F3D-614C-8866-04B815F2CDC8}" destId="{485A7EC8-4569-C34F-9E69-47A594614650}" srcOrd="0" destOrd="0" presId="urn:microsoft.com/office/officeart/2005/8/layout/orgChart1"/>
    <dgm:cxn modelId="{3AFA7DCA-B69A-374B-B87E-865AB2978D43}" type="presOf" srcId="{871562AA-F65B-354F-B3B9-004888EA52EB}" destId="{55C124C7-A70A-E645-82AE-661EBA974930}" srcOrd="0" destOrd="0" presId="urn:microsoft.com/office/officeart/2005/8/layout/orgChart1"/>
    <dgm:cxn modelId="{6D2591CD-88CE-0F49-A253-CAE0A28B8FF4}" type="presOf" srcId="{E6CF2303-1F03-BB47-A9B5-66BEC26EF448}" destId="{0DDFD7E6-1300-2649-BB06-BE8790BB8AA4}" srcOrd="0" destOrd="0" presId="urn:microsoft.com/office/officeart/2005/8/layout/orgChart1"/>
    <dgm:cxn modelId="{93EE38D2-3BEE-1945-ABA6-2CA97C43680C}" type="presOf" srcId="{2ADEFE98-B5BB-5643-94C2-AE4FD7BBE91E}" destId="{1548C51E-6579-C84B-97C0-501D66F01406}" srcOrd="0" destOrd="0" presId="urn:microsoft.com/office/officeart/2005/8/layout/orgChart1"/>
    <dgm:cxn modelId="{753A22D9-7A1A-BD41-8129-D7CAD7DE8FCB}" srcId="{1F24B18C-AC61-3449-A976-80846788087A}" destId="{390EA927-2117-5E46-8236-FF7A5A640B6F}" srcOrd="0" destOrd="0" parTransId="{0B49A7D5-D0E3-9F4A-9D85-2408F3077DC4}" sibTransId="{905191EE-307D-174E-A74F-30C3181EED97}"/>
    <dgm:cxn modelId="{4F3CD7DC-E6A7-6346-903B-3982FF748BFF}" srcId="{0FE2647A-0068-B543-8CF6-2BDF291209A3}" destId="{201F2100-1BE8-4445-AAFD-CFC445CC1734}" srcOrd="3" destOrd="0" parTransId="{E782E92F-856C-AA43-8AC2-57924D71B20B}" sibTransId="{3B76549C-03FF-B04E-BED7-AA4657D561AD}"/>
    <dgm:cxn modelId="{DA0640DE-BB8E-904C-BF5B-C9203D65EC68}" srcId="{0FE2647A-0068-B543-8CF6-2BDF291209A3}" destId="{6EEE53B2-8BB3-2842-B5FC-66F10DD52377}" srcOrd="0" destOrd="0" parTransId="{B3CAB679-691B-DC48-BAA1-9E6DE5F4417D}" sibTransId="{8DF2CAC9-2F23-8C4D-A73D-F8F03F4594EC}"/>
    <dgm:cxn modelId="{703A22DF-030B-B746-9D83-A04A03626E8F}" srcId="{0FE2647A-0068-B543-8CF6-2BDF291209A3}" destId="{E6CF2303-1F03-BB47-A9B5-66BEC26EF448}" srcOrd="1" destOrd="0" parTransId="{EA83DF26-8644-274C-9BA3-41A26FB363CC}" sibTransId="{9C2919D9-6AAD-474A-A2D1-98719049B2DD}"/>
    <dgm:cxn modelId="{928CC0E1-DDB7-CD44-BDDE-CFABC28A2C96}" srcId="{6EEE53B2-8BB3-2842-B5FC-66F10DD52377}" destId="{446B3B3E-3797-664C-9D7A-38055E7D1BC8}" srcOrd="2" destOrd="0" parTransId="{FDE30817-55B8-BC4D-9B5A-CAF595FB56F4}" sibTransId="{5B19948E-880A-2E43-BBA1-4C0B0E8FEB65}"/>
    <dgm:cxn modelId="{05FDA1E3-33F1-EA42-A224-DE24B20FC86B}" type="presOf" srcId="{BBCE09F3-0B55-F844-AF7C-7B12877A4EEC}" destId="{FADD32B4-1283-B545-9D14-5993493F3A04}" srcOrd="0" destOrd="0" presId="urn:microsoft.com/office/officeart/2005/8/layout/orgChart1"/>
    <dgm:cxn modelId="{DDC751E4-4AF5-184E-A7E0-141599916B20}" type="presOf" srcId="{08A49ACD-6BA8-A94A-A804-CA21D4EB21E9}" destId="{DDA67559-F2FC-6242-8B33-5758F4371FC6}" srcOrd="1" destOrd="0" presId="urn:microsoft.com/office/officeart/2005/8/layout/orgChart1"/>
    <dgm:cxn modelId="{9B2197F3-0AC3-0041-893E-EC034CE5D552}" srcId="{BBCE09F3-0B55-F844-AF7C-7B12877A4EEC}" destId="{0FE2647A-0068-B543-8CF6-2BDF291209A3}" srcOrd="0" destOrd="0" parTransId="{168283B9-B28F-3D45-AE42-17413EDC7DD5}" sibTransId="{E4E698A8-23D7-7245-8819-8172B76BEB25}"/>
    <dgm:cxn modelId="{FDA2CFF3-0541-9245-B0A6-C628F6E7BC27}" srcId="{0FE2647A-0068-B543-8CF6-2BDF291209A3}" destId="{40A904EE-6F3D-614C-8866-04B815F2CDC8}" srcOrd="2" destOrd="0" parTransId="{0AE33024-A6F5-C940-96F4-B6AC95DF9AED}" sibTransId="{7325379F-FF01-6646-B6FE-DEF8E6A656CF}"/>
    <dgm:cxn modelId="{86FD83F8-0B55-5B43-900F-4ABEBD3536B1}" type="presOf" srcId="{6EEE53B2-8BB3-2842-B5FC-66F10DD52377}" destId="{EC16597F-ACC2-8247-8A7F-F4A605F78D3C}" srcOrd="0" destOrd="0" presId="urn:microsoft.com/office/officeart/2005/8/layout/orgChart1"/>
    <dgm:cxn modelId="{5CA05FF9-5B3A-A543-9B5D-7E4810692D53}" srcId="{6EEE53B2-8BB3-2842-B5FC-66F10DD52377}" destId="{24E08FB6-B5B0-0440-8760-95D4B007E1F8}" srcOrd="0" destOrd="0" parTransId="{871562AA-F65B-354F-B3B9-004888EA52EB}" sibTransId="{3EEF7801-9561-EC42-A4E7-04855E5EB857}"/>
    <dgm:cxn modelId="{A8AAC517-8F09-4B4C-8775-4CED4C0411C8}" type="presParOf" srcId="{FADD32B4-1283-B545-9D14-5993493F3A04}" destId="{F2FE9156-FB14-1240-8D86-AF50AD84DB2B}" srcOrd="0" destOrd="0" presId="urn:microsoft.com/office/officeart/2005/8/layout/orgChart1"/>
    <dgm:cxn modelId="{3948D330-FD63-2C4C-B8D2-9F29EC3ED8B5}" type="presParOf" srcId="{F2FE9156-FB14-1240-8D86-AF50AD84DB2B}" destId="{AB47700B-E203-A84D-AFD8-83BAB7B706C8}" srcOrd="0" destOrd="0" presId="urn:microsoft.com/office/officeart/2005/8/layout/orgChart1"/>
    <dgm:cxn modelId="{7691E1BE-471B-614C-BD6B-DE4162E8EB80}" type="presParOf" srcId="{AB47700B-E203-A84D-AFD8-83BAB7B706C8}" destId="{21240F55-7F8C-3440-B15E-FEAE1CA40B0D}" srcOrd="0" destOrd="0" presId="urn:microsoft.com/office/officeart/2005/8/layout/orgChart1"/>
    <dgm:cxn modelId="{7B4BEA92-D829-4346-8E5B-61B14F925D9A}" type="presParOf" srcId="{AB47700B-E203-A84D-AFD8-83BAB7B706C8}" destId="{1B166FA5-EEC6-2F49-BAC3-97284B735BC5}" srcOrd="1" destOrd="0" presId="urn:microsoft.com/office/officeart/2005/8/layout/orgChart1"/>
    <dgm:cxn modelId="{B0ECBEF3-3077-8D43-9F29-D8D5208864CB}" type="presParOf" srcId="{F2FE9156-FB14-1240-8D86-AF50AD84DB2B}" destId="{6EC6D7C9-1427-4240-955A-51F9F5FF796F}" srcOrd="1" destOrd="0" presId="urn:microsoft.com/office/officeart/2005/8/layout/orgChart1"/>
    <dgm:cxn modelId="{552198BC-1CFB-374B-A0DD-BC85B60A39F2}" type="presParOf" srcId="{6EC6D7C9-1427-4240-955A-51F9F5FF796F}" destId="{B31F3464-D881-DA4C-921D-DFC65B2B9139}" srcOrd="0" destOrd="0" presId="urn:microsoft.com/office/officeart/2005/8/layout/orgChart1"/>
    <dgm:cxn modelId="{F04D2284-8A56-D34A-B28A-C839E9EDB4D1}" type="presParOf" srcId="{6EC6D7C9-1427-4240-955A-51F9F5FF796F}" destId="{DC8D2215-2A6F-344E-BF72-E37DEAEF25B1}" srcOrd="1" destOrd="0" presId="urn:microsoft.com/office/officeart/2005/8/layout/orgChart1"/>
    <dgm:cxn modelId="{579C2285-9BC1-2C4C-B445-CD05D4F9B78F}" type="presParOf" srcId="{DC8D2215-2A6F-344E-BF72-E37DEAEF25B1}" destId="{3AD175A0-F6D3-CE48-B3C2-5C202880CFA7}" srcOrd="0" destOrd="0" presId="urn:microsoft.com/office/officeart/2005/8/layout/orgChart1"/>
    <dgm:cxn modelId="{E0BE31F9-FA8D-C447-AEBD-5AC393E75D02}" type="presParOf" srcId="{3AD175A0-F6D3-CE48-B3C2-5C202880CFA7}" destId="{EC16597F-ACC2-8247-8A7F-F4A605F78D3C}" srcOrd="0" destOrd="0" presId="urn:microsoft.com/office/officeart/2005/8/layout/orgChart1"/>
    <dgm:cxn modelId="{0C281D37-751F-1943-8D36-D3664B06575F}" type="presParOf" srcId="{3AD175A0-F6D3-CE48-B3C2-5C202880CFA7}" destId="{3A02B475-0ADF-DA45-8E12-F0FCF0D9598E}" srcOrd="1" destOrd="0" presId="urn:microsoft.com/office/officeart/2005/8/layout/orgChart1"/>
    <dgm:cxn modelId="{7432255F-5078-DF40-B03B-215EE2C20ACF}" type="presParOf" srcId="{DC8D2215-2A6F-344E-BF72-E37DEAEF25B1}" destId="{FB27F1D0-665A-924B-895A-826F96F889F7}" srcOrd="1" destOrd="0" presId="urn:microsoft.com/office/officeart/2005/8/layout/orgChart1"/>
    <dgm:cxn modelId="{EAB57C82-3EAC-1046-89B6-2444320D7773}" type="presParOf" srcId="{FB27F1D0-665A-924B-895A-826F96F889F7}" destId="{55C124C7-A70A-E645-82AE-661EBA974930}" srcOrd="0" destOrd="0" presId="urn:microsoft.com/office/officeart/2005/8/layout/orgChart1"/>
    <dgm:cxn modelId="{E0C711F2-970F-5846-83AB-4202376F3E3E}" type="presParOf" srcId="{FB27F1D0-665A-924B-895A-826F96F889F7}" destId="{62151A06-7743-B643-AB1C-D1010665A885}" srcOrd="1" destOrd="0" presId="urn:microsoft.com/office/officeart/2005/8/layout/orgChart1"/>
    <dgm:cxn modelId="{7FB7C551-42B9-CE49-A867-0ED279186C34}" type="presParOf" srcId="{62151A06-7743-B643-AB1C-D1010665A885}" destId="{0618AEDC-DE01-0D40-B646-2AB118A1CA78}" srcOrd="0" destOrd="0" presId="urn:microsoft.com/office/officeart/2005/8/layout/orgChart1"/>
    <dgm:cxn modelId="{041DD224-6277-CE40-9C66-CF5BEF4011D4}" type="presParOf" srcId="{0618AEDC-DE01-0D40-B646-2AB118A1CA78}" destId="{ECF847F3-77BB-E14D-B287-FCA5EF9BB91A}" srcOrd="0" destOrd="0" presId="urn:microsoft.com/office/officeart/2005/8/layout/orgChart1"/>
    <dgm:cxn modelId="{94738859-2ED3-3942-BC26-4A45A082CEED}" type="presParOf" srcId="{0618AEDC-DE01-0D40-B646-2AB118A1CA78}" destId="{EDA589E5-2EB7-9043-AF88-C06D53EF48E3}" srcOrd="1" destOrd="0" presId="urn:microsoft.com/office/officeart/2005/8/layout/orgChart1"/>
    <dgm:cxn modelId="{F5E017D4-B5D4-504A-AC0C-A7AD6E167309}" type="presParOf" srcId="{62151A06-7743-B643-AB1C-D1010665A885}" destId="{30743E40-2786-544C-9FBB-6233AF89CB8A}" srcOrd="1" destOrd="0" presId="urn:microsoft.com/office/officeart/2005/8/layout/orgChart1"/>
    <dgm:cxn modelId="{EAF9EC4D-6B94-C646-BB54-D6466D780FB8}" type="presParOf" srcId="{30743E40-2786-544C-9FBB-6233AF89CB8A}" destId="{C4DCA1D8-60D3-2E49-B791-DB46704F56E7}" srcOrd="0" destOrd="0" presId="urn:microsoft.com/office/officeart/2005/8/layout/orgChart1"/>
    <dgm:cxn modelId="{23D50FD3-64D7-B049-8C41-0E88281A93DC}" type="presParOf" srcId="{30743E40-2786-544C-9FBB-6233AF89CB8A}" destId="{6CFCA762-3435-8443-9A4D-E34FAB41C5E6}" srcOrd="1" destOrd="0" presId="urn:microsoft.com/office/officeart/2005/8/layout/orgChart1"/>
    <dgm:cxn modelId="{358C17A8-02B2-E646-93F3-AC1D7EA6275C}" type="presParOf" srcId="{6CFCA762-3435-8443-9A4D-E34FAB41C5E6}" destId="{CBFF710C-E55B-2F4E-A4A8-1A8A2F2A3717}" srcOrd="0" destOrd="0" presId="urn:microsoft.com/office/officeart/2005/8/layout/orgChart1"/>
    <dgm:cxn modelId="{E29BC37D-BBB1-FF49-B189-F7F9BD7B8D75}" type="presParOf" srcId="{CBFF710C-E55B-2F4E-A4A8-1A8A2F2A3717}" destId="{6BA2866D-9667-7E4C-A69B-534C7869C954}" srcOrd="0" destOrd="0" presId="urn:microsoft.com/office/officeart/2005/8/layout/orgChart1"/>
    <dgm:cxn modelId="{AF541F14-915A-8B46-BF6C-A571CDF73B7A}" type="presParOf" srcId="{CBFF710C-E55B-2F4E-A4A8-1A8A2F2A3717}" destId="{5601AAAF-FAA6-9D4D-8509-7448751CAEAE}" srcOrd="1" destOrd="0" presId="urn:microsoft.com/office/officeart/2005/8/layout/orgChart1"/>
    <dgm:cxn modelId="{350AA43F-BE20-1A45-9E0F-81775A45CB6E}" type="presParOf" srcId="{6CFCA762-3435-8443-9A4D-E34FAB41C5E6}" destId="{F7422027-01D1-7E44-BF1E-67CE5ED34031}" srcOrd="1" destOrd="0" presId="urn:microsoft.com/office/officeart/2005/8/layout/orgChart1"/>
    <dgm:cxn modelId="{BC3AFB7F-FE8E-0A4D-9D64-E248324B7020}" type="presParOf" srcId="{6CFCA762-3435-8443-9A4D-E34FAB41C5E6}" destId="{13CDC4D9-E398-754D-B1A1-AA6944CC52F3}" srcOrd="2" destOrd="0" presId="urn:microsoft.com/office/officeart/2005/8/layout/orgChart1"/>
    <dgm:cxn modelId="{D1292FA5-9C71-9749-A49A-FF0B292890E7}" type="presParOf" srcId="{62151A06-7743-B643-AB1C-D1010665A885}" destId="{61D35A97-DE72-774E-B075-16AA80AF28BB}" srcOrd="2" destOrd="0" presId="urn:microsoft.com/office/officeart/2005/8/layout/orgChart1"/>
    <dgm:cxn modelId="{EF420FFF-4206-A440-8F56-A52D737C7A71}" type="presParOf" srcId="{FB27F1D0-665A-924B-895A-826F96F889F7}" destId="{EB311017-CE90-D043-9A6F-ABF8897BC846}" srcOrd="2" destOrd="0" presId="urn:microsoft.com/office/officeart/2005/8/layout/orgChart1"/>
    <dgm:cxn modelId="{8C717267-9746-1E4A-95FA-145277340C24}" type="presParOf" srcId="{FB27F1D0-665A-924B-895A-826F96F889F7}" destId="{FFE77538-5208-404E-BC59-C0F17BC03699}" srcOrd="3" destOrd="0" presId="urn:microsoft.com/office/officeart/2005/8/layout/orgChart1"/>
    <dgm:cxn modelId="{2A128D6A-77C4-DC47-8B24-4771A00467D4}" type="presParOf" srcId="{FFE77538-5208-404E-BC59-C0F17BC03699}" destId="{5D82A690-EA5C-7140-9E8B-E02D64B73529}" srcOrd="0" destOrd="0" presId="urn:microsoft.com/office/officeart/2005/8/layout/orgChart1"/>
    <dgm:cxn modelId="{C956B79E-3307-F445-BA90-EEEB6ED652A3}" type="presParOf" srcId="{5D82A690-EA5C-7140-9E8B-E02D64B73529}" destId="{004AD344-8A47-6246-9176-F59F877B6399}" srcOrd="0" destOrd="0" presId="urn:microsoft.com/office/officeart/2005/8/layout/orgChart1"/>
    <dgm:cxn modelId="{3B6EE1AF-CB7E-994A-9334-022C4F702BA5}" type="presParOf" srcId="{5D82A690-EA5C-7140-9E8B-E02D64B73529}" destId="{F33ECD14-BC7B-D646-994F-E52921FFB412}" srcOrd="1" destOrd="0" presId="urn:microsoft.com/office/officeart/2005/8/layout/orgChart1"/>
    <dgm:cxn modelId="{6341D611-D16D-A74F-B68A-87952F5A5AA6}" type="presParOf" srcId="{FFE77538-5208-404E-BC59-C0F17BC03699}" destId="{A506B064-CFDE-594A-9D10-F367052BE999}" srcOrd="1" destOrd="0" presId="urn:microsoft.com/office/officeart/2005/8/layout/orgChart1"/>
    <dgm:cxn modelId="{1ECE56F5-8405-7046-8A02-23059D8186F2}" type="presParOf" srcId="{A506B064-CFDE-594A-9D10-F367052BE999}" destId="{7C013FC9-22F1-8F46-8E0D-C4C1540FDD5A}" srcOrd="0" destOrd="0" presId="urn:microsoft.com/office/officeart/2005/8/layout/orgChart1"/>
    <dgm:cxn modelId="{5F7ABB98-7FB2-1045-95A6-24C518106691}" type="presParOf" srcId="{A506B064-CFDE-594A-9D10-F367052BE999}" destId="{E8418AC2-0CD9-2B47-B5D5-849C70C8BF8D}" srcOrd="1" destOrd="0" presId="urn:microsoft.com/office/officeart/2005/8/layout/orgChart1"/>
    <dgm:cxn modelId="{17FED2F5-96C4-944F-9367-7B8522B87313}" type="presParOf" srcId="{E8418AC2-0CD9-2B47-B5D5-849C70C8BF8D}" destId="{F9E91F5F-2809-8A45-BD4F-B7527A4CD578}" srcOrd="0" destOrd="0" presId="urn:microsoft.com/office/officeart/2005/8/layout/orgChart1"/>
    <dgm:cxn modelId="{03529AE8-D6CA-B54A-9FEB-9DAEF217DE5B}" type="presParOf" srcId="{F9E91F5F-2809-8A45-BD4F-B7527A4CD578}" destId="{EADB94F1-4997-7B43-A31C-85012F42D7FC}" srcOrd="0" destOrd="0" presId="urn:microsoft.com/office/officeart/2005/8/layout/orgChart1"/>
    <dgm:cxn modelId="{015B2119-3B3B-A84C-9FCE-DE8079E86D80}" type="presParOf" srcId="{F9E91F5F-2809-8A45-BD4F-B7527A4CD578}" destId="{4370A3B1-BA89-0B44-978B-E527329A0607}" srcOrd="1" destOrd="0" presId="urn:microsoft.com/office/officeart/2005/8/layout/orgChart1"/>
    <dgm:cxn modelId="{2005D455-299C-9D43-A4ED-282E22C0EA50}" type="presParOf" srcId="{E8418AC2-0CD9-2B47-B5D5-849C70C8BF8D}" destId="{A1782EA2-1C22-3646-B97A-3002F06B284D}" srcOrd="1" destOrd="0" presId="urn:microsoft.com/office/officeart/2005/8/layout/orgChart1"/>
    <dgm:cxn modelId="{715B13B5-C74F-C042-90EF-537137941B70}" type="presParOf" srcId="{E8418AC2-0CD9-2B47-B5D5-849C70C8BF8D}" destId="{DCE89B74-6C7E-2D44-969D-D23B6897A55B}" srcOrd="2" destOrd="0" presId="urn:microsoft.com/office/officeart/2005/8/layout/orgChart1"/>
    <dgm:cxn modelId="{76723E36-0891-D241-9783-004989A07EE8}" type="presParOf" srcId="{FFE77538-5208-404E-BC59-C0F17BC03699}" destId="{952B238D-86EE-1D4C-A339-AD9AA52C2394}" srcOrd="2" destOrd="0" presId="urn:microsoft.com/office/officeart/2005/8/layout/orgChart1"/>
    <dgm:cxn modelId="{759E87BF-C3DE-7B49-BE4A-DFEB5B362DE2}" type="presParOf" srcId="{FB27F1D0-665A-924B-895A-826F96F889F7}" destId="{89A6CAD5-1F4B-D344-8245-38E24BECA4FA}" srcOrd="4" destOrd="0" presId="urn:microsoft.com/office/officeart/2005/8/layout/orgChart1"/>
    <dgm:cxn modelId="{9B523FC4-98D1-8249-B4D5-63B95902E108}" type="presParOf" srcId="{FB27F1D0-665A-924B-895A-826F96F889F7}" destId="{61429028-D269-254D-8831-F128A0230448}" srcOrd="5" destOrd="0" presId="urn:microsoft.com/office/officeart/2005/8/layout/orgChart1"/>
    <dgm:cxn modelId="{8133E6D8-38C8-1C45-B326-2B468E4B7914}" type="presParOf" srcId="{61429028-D269-254D-8831-F128A0230448}" destId="{26E732CB-AD28-634D-B07A-61BF3FFA5085}" srcOrd="0" destOrd="0" presId="urn:microsoft.com/office/officeart/2005/8/layout/orgChart1"/>
    <dgm:cxn modelId="{02D8DD92-EAE6-FF4F-825A-28ACBB99A94A}" type="presParOf" srcId="{26E732CB-AD28-634D-B07A-61BF3FFA5085}" destId="{946DC3F9-4D01-B54B-94BA-91D8F4EFF402}" srcOrd="0" destOrd="0" presId="urn:microsoft.com/office/officeart/2005/8/layout/orgChart1"/>
    <dgm:cxn modelId="{5F023B47-7A40-D74E-9B71-1C0E76E2849B}" type="presParOf" srcId="{26E732CB-AD28-634D-B07A-61BF3FFA5085}" destId="{DC1F22BC-C8BE-474A-8D2A-7677A17EEABC}" srcOrd="1" destOrd="0" presId="urn:microsoft.com/office/officeart/2005/8/layout/orgChart1"/>
    <dgm:cxn modelId="{6EC5DF14-D7AD-5B4B-B2F1-C732A43EF10D}" type="presParOf" srcId="{61429028-D269-254D-8831-F128A0230448}" destId="{644D81C9-E898-744E-8261-E4A97F87E961}" srcOrd="1" destOrd="0" presId="urn:microsoft.com/office/officeart/2005/8/layout/orgChart1"/>
    <dgm:cxn modelId="{133B6210-8548-C04A-8483-0191A3316EE0}" type="presParOf" srcId="{644D81C9-E898-744E-8261-E4A97F87E961}" destId="{6C40F2A2-A80B-0345-B017-CFDE9C7EB1D2}" srcOrd="0" destOrd="0" presId="urn:microsoft.com/office/officeart/2005/8/layout/orgChart1"/>
    <dgm:cxn modelId="{78E15014-FD23-694D-9C02-2927D19460F4}" type="presParOf" srcId="{644D81C9-E898-744E-8261-E4A97F87E961}" destId="{0D4D5FF7-697A-1947-B278-7E0F3DE9C4FB}" srcOrd="1" destOrd="0" presId="urn:microsoft.com/office/officeart/2005/8/layout/orgChart1"/>
    <dgm:cxn modelId="{14BE8934-539E-7D4F-8C94-13395A48CF56}" type="presParOf" srcId="{0D4D5FF7-697A-1947-B278-7E0F3DE9C4FB}" destId="{97F7997E-FF1F-A442-9E6D-D28C10D0A01D}" srcOrd="0" destOrd="0" presId="urn:microsoft.com/office/officeart/2005/8/layout/orgChart1"/>
    <dgm:cxn modelId="{C839B366-BC6E-F246-AC0A-BD16E28AA912}" type="presParOf" srcId="{97F7997E-FF1F-A442-9E6D-D28C10D0A01D}" destId="{1548C51E-6579-C84B-97C0-501D66F01406}" srcOrd="0" destOrd="0" presId="urn:microsoft.com/office/officeart/2005/8/layout/orgChart1"/>
    <dgm:cxn modelId="{62B37F1A-A9CA-7D46-AD49-D3C26F14063D}" type="presParOf" srcId="{97F7997E-FF1F-A442-9E6D-D28C10D0A01D}" destId="{CB4ED097-851E-FF48-A55C-A0BAA69733D3}" srcOrd="1" destOrd="0" presId="urn:microsoft.com/office/officeart/2005/8/layout/orgChart1"/>
    <dgm:cxn modelId="{A23922C2-9D9D-564B-B502-C2E5DF16F877}" type="presParOf" srcId="{0D4D5FF7-697A-1947-B278-7E0F3DE9C4FB}" destId="{71B026F1-3529-BD46-A126-967FF2FC0058}" srcOrd="1" destOrd="0" presId="urn:microsoft.com/office/officeart/2005/8/layout/orgChart1"/>
    <dgm:cxn modelId="{8A60294D-5821-4D4B-825D-F125AF0E46D0}" type="presParOf" srcId="{0D4D5FF7-697A-1947-B278-7E0F3DE9C4FB}" destId="{A1C27C02-337E-964E-A625-ECDB126C0333}" srcOrd="2" destOrd="0" presId="urn:microsoft.com/office/officeart/2005/8/layout/orgChart1"/>
    <dgm:cxn modelId="{BA644DA3-6D24-7444-AA73-A29EDE6278E5}" type="presParOf" srcId="{61429028-D269-254D-8831-F128A0230448}" destId="{D43E3EFD-154F-5E4F-82CE-53AB99D4F34B}" srcOrd="2" destOrd="0" presId="urn:microsoft.com/office/officeart/2005/8/layout/orgChart1"/>
    <dgm:cxn modelId="{0F4F5FAE-7F28-9147-8F0F-0A011F47CB97}" type="presParOf" srcId="{FB27F1D0-665A-924B-895A-826F96F889F7}" destId="{70B1D1B8-DCAF-FE40-8ACD-54670BC5B758}" srcOrd="6" destOrd="0" presId="urn:microsoft.com/office/officeart/2005/8/layout/orgChart1"/>
    <dgm:cxn modelId="{1B9CF2CA-667E-DF4E-A148-E25DDD1F6367}" type="presParOf" srcId="{FB27F1D0-665A-924B-895A-826F96F889F7}" destId="{ABD4C89B-09FE-E244-9118-08AB38899733}" srcOrd="7" destOrd="0" presId="urn:microsoft.com/office/officeart/2005/8/layout/orgChart1"/>
    <dgm:cxn modelId="{9D14A689-132B-1843-AB43-26F803ECB5F0}" type="presParOf" srcId="{ABD4C89B-09FE-E244-9118-08AB38899733}" destId="{4977DFC3-AD47-0A4A-A89F-9BF5F44DAD6F}" srcOrd="0" destOrd="0" presId="urn:microsoft.com/office/officeart/2005/8/layout/orgChart1"/>
    <dgm:cxn modelId="{149C6FA9-D4B1-AB4E-90D7-D024BB63E6DC}" type="presParOf" srcId="{4977DFC3-AD47-0A4A-A89F-9BF5F44DAD6F}" destId="{A5A71FC0-E540-104B-9E5F-1913C707AA65}" srcOrd="0" destOrd="0" presId="urn:microsoft.com/office/officeart/2005/8/layout/orgChart1"/>
    <dgm:cxn modelId="{D2A02CAE-7D80-2840-8E6C-C3F6AA3D0D3B}" type="presParOf" srcId="{4977DFC3-AD47-0A4A-A89F-9BF5F44DAD6F}" destId="{8353852C-C4F3-7C48-93EE-B164CC1C9AEF}" srcOrd="1" destOrd="0" presId="urn:microsoft.com/office/officeart/2005/8/layout/orgChart1"/>
    <dgm:cxn modelId="{7A45D133-48EB-7541-B150-52EB0DDC5357}" type="presParOf" srcId="{ABD4C89B-09FE-E244-9118-08AB38899733}" destId="{1BE22D48-FAD7-7646-8A86-CA6F8C6A81C2}" srcOrd="1" destOrd="0" presId="urn:microsoft.com/office/officeart/2005/8/layout/orgChart1"/>
    <dgm:cxn modelId="{C48E59AB-463B-A248-9CDC-7D0A8B6FEF38}" type="presParOf" srcId="{1BE22D48-FAD7-7646-8A86-CA6F8C6A81C2}" destId="{68D5FF54-DBA6-3B4A-8FE2-443FEF476EAE}" srcOrd="0" destOrd="0" presId="urn:microsoft.com/office/officeart/2005/8/layout/orgChart1"/>
    <dgm:cxn modelId="{AAECF2DE-9B1A-0F41-B7AC-95256891172F}" type="presParOf" srcId="{1BE22D48-FAD7-7646-8A86-CA6F8C6A81C2}" destId="{1A5E8B62-4BB1-774F-B930-19A3D33A7A79}" srcOrd="1" destOrd="0" presId="urn:microsoft.com/office/officeart/2005/8/layout/orgChart1"/>
    <dgm:cxn modelId="{DDAA29D4-4A4B-2B42-953F-8CEB4DD8E372}" type="presParOf" srcId="{1A5E8B62-4BB1-774F-B930-19A3D33A7A79}" destId="{CBD5337D-9713-A344-A751-EFF6D687212D}" srcOrd="0" destOrd="0" presId="urn:microsoft.com/office/officeart/2005/8/layout/orgChart1"/>
    <dgm:cxn modelId="{6728F46F-B33D-554E-A883-D28AD766A5D7}" type="presParOf" srcId="{CBD5337D-9713-A344-A751-EFF6D687212D}" destId="{FF14AB0E-BDFD-0B45-BBE8-F80717E40A89}" srcOrd="0" destOrd="0" presId="urn:microsoft.com/office/officeart/2005/8/layout/orgChart1"/>
    <dgm:cxn modelId="{BF352522-9D36-084A-BFD6-EFBCB6AABAAE}" type="presParOf" srcId="{CBD5337D-9713-A344-A751-EFF6D687212D}" destId="{DDA67559-F2FC-6242-8B33-5758F4371FC6}" srcOrd="1" destOrd="0" presId="urn:microsoft.com/office/officeart/2005/8/layout/orgChart1"/>
    <dgm:cxn modelId="{E13E026B-12BC-F748-A641-36492C1EB050}" type="presParOf" srcId="{1A5E8B62-4BB1-774F-B930-19A3D33A7A79}" destId="{8E8E3823-B4FE-5044-8E74-01E257B04BF8}" srcOrd="1" destOrd="0" presId="urn:microsoft.com/office/officeart/2005/8/layout/orgChart1"/>
    <dgm:cxn modelId="{F902D438-9CD4-2F41-81E4-7B1BA1568D71}" type="presParOf" srcId="{1A5E8B62-4BB1-774F-B930-19A3D33A7A79}" destId="{2030A314-54B5-FF46-B1D2-CE4ED0F3F67A}" srcOrd="2" destOrd="0" presId="urn:microsoft.com/office/officeart/2005/8/layout/orgChart1"/>
    <dgm:cxn modelId="{AB5E0615-5D81-EE49-84B7-61C5B749CD20}" type="presParOf" srcId="{ABD4C89B-09FE-E244-9118-08AB38899733}" destId="{9E199B4D-3B04-2C49-A984-DDC154BBDC1A}" srcOrd="2" destOrd="0" presId="urn:microsoft.com/office/officeart/2005/8/layout/orgChart1"/>
    <dgm:cxn modelId="{FB51DDFA-73A0-624E-9777-AB902287A688}" type="presParOf" srcId="{FB27F1D0-665A-924B-895A-826F96F889F7}" destId="{58CC7BC4-8D13-DD40-AB04-12C466866BD1}" srcOrd="8" destOrd="0" presId="urn:microsoft.com/office/officeart/2005/8/layout/orgChart1"/>
    <dgm:cxn modelId="{36073F38-2DC9-764A-A9AC-40FDA17DA27C}" type="presParOf" srcId="{FB27F1D0-665A-924B-895A-826F96F889F7}" destId="{A9A72E04-2215-7548-B7BE-E82E71A1C2E3}" srcOrd="9" destOrd="0" presId="urn:microsoft.com/office/officeart/2005/8/layout/orgChart1"/>
    <dgm:cxn modelId="{BD5C1551-BB37-B342-AE44-A5BA6E3CD5E1}" type="presParOf" srcId="{A9A72E04-2215-7548-B7BE-E82E71A1C2E3}" destId="{64A23C56-0035-EB4B-BFB8-AC40F2B8B910}" srcOrd="0" destOrd="0" presId="urn:microsoft.com/office/officeart/2005/8/layout/orgChart1"/>
    <dgm:cxn modelId="{4DF0908F-AFB0-114D-AFE6-ECCEA3B5EACF}" type="presParOf" srcId="{64A23C56-0035-EB4B-BFB8-AC40F2B8B910}" destId="{FF519EFD-0577-AF4F-82AE-B06F3E26C65F}" srcOrd="0" destOrd="0" presId="urn:microsoft.com/office/officeart/2005/8/layout/orgChart1"/>
    <dgm:cxn modelId="{8F4475C6-5F6F-3F4B-AF28-63B40333C283}" type="presParOf" srcId="{64A23C56-0035-EB4B-BFB8-AC40F2B8B910}" destId="{6FA5E470-F1D6-F548-A0AD-5E86E7AC4F0F}" srcOrd="1" destOrd="0" presId="urn:microsoft.com/office/officeart/2005/8/layout/orgChart1"/>
    <dgm:cxn modelId="{905C09A4-6920-B240-9191-50CB13944AD2}" type="presParOf" srcId="{A9A72E04-2215-7548-B7BE-E82E71A1C2E3}" destId="{33211150-F656-E343-A83C-3484E4DF0770}" srcOrd="1" destOrd="0" presId="urn:microsoft.com/office/officeart/2005/8/layout/orgChart1"/>
    <dgm:cxn modelId="{39C3A184-2CA0-EF4C-BBF1-A2102A3C7219}" type="presParOf" srcId="{33211150-F656-E343-A83C-3484E4DF0770}" destId="{29D2140C-34B5-0945-8515-7100A1B76701}" srcOrd="0" destOrd="0" presId="urn:microsoft.com/office/officeart/2005/8/layout/orgChart1"/>
    <dgm:cxn modelId="{8DA11170-90D9-F241-9DC6-61E6D4F75483}" type="presParOf" srcId="{33211150-F656-E343-A83C-3484E4DF0770}" destId="{486E25A8-9126-4A4F-9FE0-702731F17EA1}" srcOrd="1" destOrd="0" presId="urn:microsoft.com/office/officeart/2005/8/layout/orgChart1"/>
    <dgm:cxn modelId="{AF4566DC-5AF7-0C45-AF8B-B4BA9B236038}" type="presParOf" srcId="{486E25A8-9126-4A4F-9FE0-702731F17EA1}" destId="{DCC213FC-96A5-1142-BC64-C7DCA6403823}" srcOrd="0" destOrd="0" presId="urn:microsoft.com/office/officeart/2005/8/layout/orgChart1"/>
    <dgm:cxn modelId="{53D96552-A1C0-9947-95F8-16B500D263E7}" type="presParOf" srcId="{DCC213FC-96A5-1142-BC64-C7DCA6403823}" destId="{E977E0BD-F7E7-A742-AD6B-2FB474A31C8E}" srcOrd="0" destOrd="0" presId="urn:microsoft.com/office/officeart/2005/8/layout/orgChart1"/>
    <dgm:cxn modelId="{77C57A17-050A-AC41-877F-5E4590992893}" type="presParOf" srcId="{DCC213FC-96A5-1142-BC64-C7DCA6403823}" destId="{033814C0-5949-0A48-A308-0F0EF5EE010A}" srcOrd="1" destOrd="0" presId="urn:microsoft.com/office/officeart/2005/8/layout/orgChart1"/>
    <dgm:cxn modelId="{199F394A-DCBE-A44E-8E98-1CE6EFFEFA5E}" type="presParOf" srcId="{486E25A8-9126-4A4F-9FE0-702731F17EA1}" destId="{49FF332D-F2C2-1E4E-B4E2-D9F656056964}" srcOrd="1" destOrd="0" presId="urn:microsoft.com/office/officeart/2005/8/layout/orgChart1"/>
    <dgm:cxn modelId="{0619103A-7450-E341-BB72-FE807C192F52}" type="presParOf" srcId="{486E25A8-9126-4A4F-9FE0-702731F17EA1}" destId="{9750E620-C9F9-854B-AA4B-F357C74B4458}" srcOrd="2" destOrd="0" presId="urn:microsoft.com/office/officeart/2005/8/layout/orgChart1"/>
    <dgm:cxn modelId="{F91D1151-1E45-8048-B00B-7E2EFD27CAA7}" type="presParOf" srcId="{A9A72E04-2215-7548-B7BE-E82E71A1C2E3}" destId="{9C7A183F-A0BA-D44A-9504-3A0EF78DEB2C}" srcOrd="2" destOrd="0" presId="urn:microsoft.com/office/officeart/2005/8/layout/orgChart1"/>
    <dgm:cxn modelId="{9F27E3CD-D3F8-8649-A02B-A6289F678BB5}" type="presParOf" srcId="{DC8D2215-2A6F-344E-BF72-E37DEAEF25B1}" destId="{DF93CCAA-8939-6D44-9860-0E2E93D1B7AA}" srcOrd="2" destOrd="0" presId="urn:microsoft.com/office/officeart/2005/8/layout/orgChart1"/>
    <dgm:cxn modelId="{8881FA51-0C4E-754A-B62B-23536DE7FA1D}" type="presParOf" srcId="{6EC6D7C9-1427-4240-955A-51F9F5FF796F}" destId="{922F6DD6-893F-7E41-BBB7-27C6B4E42FAE}" srcOrd="2" destOrd="0" presId="urn:microsoft.com/office/officeart/2005/8/layout/orgChart1"/>
    <dgm:cxn modelId="{37D40927-B9D3-9547-97DC-AD8D0C0E97C4}" type="presParOf" srcId="{6EC6D7C9-1427-4240-955A-51F9F5FF796F}" destId="{53117F82-2F2E-C44A-A59A-572D936FD672}" srcOrd="3" destOrd="0" presId="urn:microsoft.com/office/officeart/2005/8/layout/orgChart1"/>
    <dgm:cxn modelId="{76DCAD50-90E8-FF45-9D93-664DAD3DEFF8}" type="presParOf" srcId="{53117F82-2F2E-C44A-A59A-572D936FD672}" destId="{B2C6BDB2-E20D-F64D-AD4B-095B5B4BDC91}" srcOrd="0" destOrd="0" presId="urn:microsoft.com/office/officeart/2005/8/layout/orgChart1"/>
    <dgm:cxn modelId="{252CE419-25E4-0941-9BAC-E2555CB36998}" type="presParOf" srcId="{B2C6BDB2-E20D-F64D-AD4B-095B5B4BDC91}" destId="{0DDFD7E6-1300-2649-BB06-BE8790BB8AA4}" srcOrd="0" destOrd="0" presId="urn:microsoft.com/office/officeart/2005/8/layout/orgChart1"/>
    <dgm:cxn modelId="{6CAF026B-2878-E04D-9CBE-A337559A9BBE}" type="presParOf" srcId="{B2C6BDB2-E20D-F64D-AD4B-095B5B4BDC91}" destId="{546861D2-41EF-E64F-A1B3-A3BE7FD3A70A}" srcOrd="1" destOrd="0" presId="urn:microsoft.com/office/officeart/2005/8/layout/orgChart1"/>
    <dgm:cxn modelId="{680B1A62-6760-1C48-9664-4319ABF6639E}" type="presParOf" srcId="{53117F82-2F2E-C44A-A59A-572D936FD672}" destId="{907DF61F-A49B-924C-A557-4C149B2224E6}" srcOrd="1" destOrd="0" presId="urn:microsoft.com/office/officeart/2005/8/layout/orgChart1"/>
    <dgm:cxn modelId="{B326D369-7F5E-934A-9FD1-E4FD0E60FFFD}" type="presParOf" srcId="{53117F82-2F2E-C44A-A59A-572D936FD672}" destId="{1FF93918-903E-4D4B-8107-C03A5450FED0}" srcOrd="2" destOrd="0" presId="urn:microsoft.com/office/officeart/2005/8/layout/orgChart1"/>
    <dgm:cxn modelId="{33533B70-D8D1-A840-A247-55DC59A40CFA}" type="presParOf" srcId="{6EC6D7C9-1427-4240-955A-51F9F5FF796F}" destId="{C4A0FCBE-D634-1643-8850-B8B5A7810116}" srcOrd="4" destOrd="0" presId="urn:microsoft.com/office/officeart/2005/8/layout/orgChart1"/>
    <dgm:cxn modelId="{E3B8CB93-69FF-5D41-A3AC-1F4836BE9B8C}" type="presParOf" srcId="{6EC6D7C9-1427-4240-955A-51F9F5FF796F}" destId="{DA650C9A-749D-B249-BB9F-236CD6026D41}" srcOrd="5" destOrd="0" presId="urn:microsoft.com/office/officeart/2005/8/layout/orgChart1"/>
    <dgm:cxn modelId="{531DCADE-9700-9749-8C8A-B9CE136FDE32}" type="presParOf" srcId="{DA650C9A-749D-B249-BB9F-236CD6026D41}" destId="{6D4B8025-26D3-F64F-8FF0-573709C8C5AA}" srcOrd="0" destOrd="0" presId="urn:microsoft.com/office/officeart/2005/8/layout/orgChart1"/>
    <dgm:cxn modelId="{736AFC16-D0F0-4C41-B8E9-3464FE5698AA}" type="presParOf" srcId="{6D4B8025-26D3-F64F-8FF0-573709C8C5AA}" destId="{485A7EC8-4569-C34F-9E69-47A594614650}" srcOrd="0" destOrd="0" presId="urn:microsoft.com/office/officeart/2005/8/layout/orgChart1"/>
    <dgm:cxn modelId="{5C11BF75-8750-344C-A7A2-EA42F2BBF63F}" type="presParOf" srcId="{6D4B8025-26D3-F64F-8FF0-573709C8C5AA}" destId="{92DD2E08-A504-DA46-A55A-3892D78F5140}" srcOrd="1" destOrd="0" presId="urn:microsoft.com/office/officeart/2005/8/layout/orgChart1"/>
    <dgm:cxn modelId="{B4C0367E-7820-DF4C-8F1F-4120A98257BE}" type="presParOf" srcId="{DA650C9A-749D-B249-BB9F-236CD6026D41}" destId="{5B3F3B02-74E6-5049-ABEA-8CAE65DC5D3D}" srcOrd="1" destOrd="0" presId="urn:microsoft.com/office/officeart/2005/8/layout/orgChart1"/>
    <dgm:cxn modelId="{C4394E83-0640-D14F-979B-4A0B3C2A766D}" type="presParOf" srcId="{DA650C9A-749D-B249-BB9F-236CD6026D41}" destId="{8DD9C728-51D9-1643-9600-00C66DAAB99D}" srcOrd="2" destOrd="0" presId="urn:microsoft.com/office/officeart/2005/8/layout/orgChart1"/>
    <dgm:cxn modelId="{B0B937A8-DFE0-0644-807E-533D75BAD209}" type="presParOf" srcId="{6EC6D7C9-1427-4240-955A-51F9F5FF796F}" destId="{C99B9843-2AED-1D48-B2B7-C4E9C113A4AF}" srcOrd="6" destOrd="0" presId="urn:microsoft.com/office/officeart/2005/8/layout/orgChart1"/>
    <dgm:cxn modelId="{DF4578D7-F51E-AE42-921B-52A41FCE61EE}" type="presParOf" srcId="{6EC6D7C9-1427-4240-955A-51F9F5FF796F}" destId="{60F625A6-9E47-4545-BC6D-2703E974DCB9}" srcOrd="7" destOrd="0" presId="urn:microsoft.com/office/officeart/2005/8/layout/orgChart1"/>
    <dgm:cxn modelId="{6F785315-2888-3E40-8D26-39CFA5385CC4}" type="presParOf" srcId="{60F625A6-9E47-4545-BC6D-2703E974DCB9}" destId="{AE0C9E53-AE23-9841-B372-9CF38723C946}" srcOrd="0" destOrd="0" presId="urn:microsoft.com/office/officeart/2005/8/layout/orgChart1"/>
    <dgm:cxn modelId="{981966EC-BB7E-274A-9B7B-A4774C850BA0}" type="presParOf" srcId="{AE0C9E53-AE23-9841-B372-9CF38723C946}" destId="{B651EE71-5BDB-404C-B422-C7E432726834}" srcOrd="0" destOrd="0" presId="urn:microsoft.com/office/officeart/2005/8/layout/orgChart1"/>
    <dgm:cxn modelId="{34E517A7-0ED2-684C-9D97-A657863008D7}" type="presParOf" srcId="{AE0C9E53-AE23-9841-B372-9CF38723C946}" destId="{E8C09350-84DA-2740-8C5A-BA8498D5B4EA}" srcOrd="1" destOrd="0" presId="urn:microsoft.com/office/officeart/2005/8/layout/orgChart1"/>
    <dgm:cxn modelId="{27AEA63D-CB20-A442-A11C-B53AF477759E}" type="presParOf" srcId="{60F625A6-9E47-4545-BC6D-2703E974DCB9}" destId="{E2809308-7234-8641-9C59-7AC4823F4EEA}" srcOrd="1" destOrd="0" presId="urn:microsoft.com/office/officeart/2005/8/layout/orgChart1"/>
    <dgm:cxn modelId="{8BE5DFBB-3D83-1142-BA7C-B127EDCAB4D6}" type="presParOf" srcId="{60F625A6-9E47-4545-BC6D-2703E974DCB9}" destId="{C2D53981-6772-5F49-8354-FC08D96F8EB0}" srcOrd="2" destOrd="0" presId="urn:microsoft.com/office/officeart/2005/8/layout/orgChart1"/>
    <dgm:cxn modelId="{45C53659-6FF8-B84F-9F7F-2604C1873F45}" type="presParOf" srcId="{F2FE9156-FB14-1240-8D86-AF50AD84DB2B}" destId="{01122720-3592-FC42-A0D7-91595D133481}"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7187A0"/>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34F4DD9A-4BA8-4844-9E4E-4543D6E2E5D0}">
      <dgm:prSet/>
      <dgm:spPr>
        <a:solidFill>
          <a:srgbClr val="A9B7C5"/>
        </a:solidFill>
      </dgm:spPr>
      <dgm:t>
        <a:bodyPr/>
        <a:lstStyle/>
        <a:p>
          <a:r>
            <a:rPr lang="fr-FR" dirty="0"/>
            <a:t>Bibliographie</a:t>
          </a:r>
        </a:p>
      </dgm:t>
    </dgm:pt>
    <dgm:pt modelId="{23E6E97E-D699-8A47-9333-024FF751C0DC}" type="parTrans" cxnId="{275526EE-784F-F44B-86FC-B56749765B54}">
      <dgm:prSet/>
      <dgm:spPr/>
      <dgm:t>
        <a:bodyPr/>
        <a:lstStyle/>
        <a:p>
          <a:endParaRPr lang="fr-FR"/>
        </a:p>
      </dgm:t>
    </dgm:pt>
    <dgm:pt modelId="{AD6BADCD-2F0E-F046-906D-9E822B4448E5}" type="sibTrans" cxnId="{275526EE-784F-F44B-86FC-B56749765B54}">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69A924B8-64F0-5149-A4D4-0332CECD94CD}" type="pres">
      <dgm:prSet presAssocID="{3B469E52-E2D6-9E4D-926C-DE34681B7507}" presName="parTxOnlySpace" presStyleCnt="0"/>
      <dgm:spPr/>
    </dgm:pt>
    <dgm:pt modelId="{D65406B3-4A26-9547-8FE3-708770A85E98}" type="pres">
      <dgm:prSet presAssocID="{34F4DD9A-4BA8-4844-9E4E-4543D6E2E5D0}"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2AE7493-9187-204B-8BA4-431D6BF7BB61}" type="presOf" srcId="{34F4DD9A-4BA8-4844-9E4E-4543D6E2E5D0}" destId="{D65406B3-4A26-9547-8FE3-708770A85E98}"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275526EE-784F-F44B-86FC-B56749765B54}" srcId="{2D6FF10D-C41D-BA48-B868-931C84EBBD9C}" destId="{34F4DD9A-4BA8-4844-9E4E-4543D6E2E5D0}" srcOrd="5" destOrd="0" parTransId="{23E6E97E-D699-8A47-9333-024FF751C0DC}" sibTransId="{AD6BADCD-2F0E-F046-906D-9E822B4448E5}"/>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22C917B2-4E45-F544-BAAE-0E258E5EB9AF}" type="presParOf" srcId="{A84FA916-DCD6-3048-B369-7F1DCB70A883}" destId="{69A924B8-64F0-5149-A4D4-0332CECD94CD}" srcOrd="9" destOrd="0" presId="urn:microsoft.com/office/officeart/2005/8/layout/chevron1"/>
    <dgm:cxn modelId="{1C821032-915A-7345-8F34-38804FEDF9F3}" type="presParOf" srcId="{A84FA916-DCD6-3048-B369-7F1DCB70A883}" destId="{D65406B3-4A26-9547-8FE3-708770A85E98}"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BCE09F3-0B55-F844-AF7C-7B12877A4EEC}" type="doc">
      <dgm:prSet loTypeId="urn:microsoft.com/office/officeart/2005/8/layout/orgChart1" loCatId="" qsTypeId="urn:microsoft.com/office/officeart/2005/8/quickstyle/simple1" qsCatId="simple" csTypeId="urn:microsoft.com/office/officeart/2005/8/colors/colorful4" csCatId="colorful" phldr="1"/>
      <dgm:spPr/>
      <dgm:t>
        <a:bodyPr/>
        <a:lstStyle/>
        <a:p>
          <a:endParaRPr lang="fr-FR"/>
        </a:p>
      </dgm:t>
    </dgm:pt>
    <dgm:pt modelId="{0FE2647A-0068-B543-8CF6-2BDF291209A3}">
      <dgm:prSet phldrT="[Texte]"/>
      <dgm:spPr/>
      <dgm:t>
        <a:bodyPr/>
        <a:lstStyle/>
        <a:p>
          <a:r>
            <a:rPr lang="fr-FR" dirty="0"/>
            <a:t>Lésion intra-ventriculaire (IV)</a:t>
          </a:r>
        </a:p>
      </dgm:t>
    </dgm:pt>
    <dgm:pt modelId="{168283B9-B28F-3D45-AE42-17413EDC7DD5}" type="parTrans" cxnId="{9B2197F3-0AC3-0041-893E-EC034CE5D552}">
      <dgm:prSet/>
      <dgm:spPr/>
      <dgm:t>
        <a:bodyPr/>
        <a:lstStyle/>
        <a:p>
          <a:endParaRPr lang="fr-FR"/>
        </a:p>
      </dgm:t>
    </dgm:pt>
    <dgm:pt modelId="{E4E698A8-23D7-7245-8819-8172B76BEB25}" type="sibTrans" cxnId="{9B2197F3-0AC3-0041-893E-EC034CE5D552}">
      <dgm:prSet/>
      <dgm:spPr/>
      <dgm:t>
        <a:bodyPr/>
        <a:lstStyle/>
        <a:p>
          <a:endParaRPr lang="fr-FR"/>
        </a:p>
      </dgm:t>
    </dgm:pt>
    <dgm:pt modelId="{6EEE53B2-8BB3-2842-B5FC-66F10DD52377}">
      <dgm:prSet phldrT="[Texte]"/>
      <dgm:spPr/>
      <dgm:t>
        <a:bodyPr/>
        <a:lstStyle/>
        <a:p>
          <a:r>
            <a:rPr lang="fr-FR" dirty="0"/>
            <a:t>Tumeurs de la paroi ventriculaire et du septum pellucidum</a:t>
          </a:r>
        </a:p>
      </dgm:t>
    </dgm:pt>
    <dgm:pt modelId="{B3CAB679-691B-DC48-BAA1-9E6DE5F4417D}" type="parTrans" cxnId="{DA0640DE-BB8E-904C-BF5B-C9203D65EC68}">
      <dgm:prSet/>
      <dgm:spPr/>
      <dgm:t>
        <a:bodyPr/>
        <a:lstStyle/>
        <a:p>
          <a:endParaRPr lang="fr-FR"/>
        </a:p>
      </dgm:t>
    </dgm:pt>
    <dgm:pt modelId="{8DF2CAC9-2F23-8C4D-A73D-F8F03F4594EC}" type="sibTrans" cxnId="{DA0640DE-BB8E-904C-BF5B-C9203D65EC68}">
      <dgm:prSet/>
      <dgm:spPr/>
      <dgm:t>
        <a:bodyPr/>
        <a:lstStyle/>
        <a:p>
          <a:endParaRPr lang="fr-FR"/>
        </a:p>
      </dgm:t>
    </dgm:pt>
    <dgm:pt modelId="{E6CF2303-1F03-BB47-A9B5-66BEC26EF448}">
      <dgm:prSet phldrT="[Texte]"/>
      <dgm:spPr/>
      <dgm:t>
        <a:bodyPr/>
        <a:lstStyle/>
        <a:p>
          <a:r>
            <a:rPr lang="fr-FR" dirty="0"/>
            <a:t>Tumeurs des plexus choroïdes</a:t>
          </a:r>
        </a:p>
      </dgm:t>
    </dgm:pt>
    <dgm:pt modelId="{EA83DF26-8644-274C-9BA3-41A26FB363CC}" type="parTrans" cxnId="{703A22DF-030B-B746-9D83-A04A03626E8F}">
      <dgm:prSet/>
      <dgm:spPr/>
      <dgm:t>
        <a:bodyPr/>
        <a:lstStyle/>
        <a:p>
          <a:endParaRPr lang="fr-FR"/>
        </a:p>
      </dgm:t>
    </dgm:pt>
    <dgm:pt modelId="{9C2919D9-6AAD-474A-A2D1-98719049B2DD}" type="sibTrans" cxnId="{703A22DF-030B-B746-9D83-A04A03626E8F}">
      <dgm:prSet/>
      <dgm:spPr/>
      <dgm:t>
        <a:bodyPr/>
        <a:lstStyle/>
        <a:p>
          <a:endParaRPr lang="fr-FR"/>
        </a:p>
      </dgm:t>
    </dgm:pt>
    <dgm:pt modelId="{40A904EE-6F3D-614C-8866-04B815F2CDC8}">
      <dgm:prSet phldrT="[Texte]"/>
      <dgm:spPr/>
      <dgm:t>
        <a:bodyPr/>
        <a:lstStyle/>
        <a:p>
          <a:r>
            <a:rPr lang="fr-FR" dirty="0"/>
            <a:t>Tumeurs autres</a:t>
          </a:r>
        </a:p>
      </dgm:t>
    </dgm:pt>
    <dgm:pt modelId="{0AE33024-A6F5-C940-96F4-B6AC95DF9AED}" type="parTrans" cxnId="{FDA2CFF3-0541-9245-B0A6-C628F6E7BC27}">
      <dgm:prSet/>
      <dgm:spPr/>
      <dgm:t>
        <a:bodyPr/>
        <a:lstStyle/>
        <a:p>
          <a:endParaRPr lang="fr-FR"/>
        </a:p>
      </dgm:t>
    </dgm:pt>
    <dgm:pt modelId="{7325379F-FF01-6646-B6FE-DEF8E6A656CF}" type="sibTrans" cxnId="{FDA2CFF3-0541-9245-B0A6-C628F6E7BC27}">
      <dgm:prSet/>
      <dgm:spPr/>
      <dgm:t>
        <a:bodyPr/>
        <a:lstStyle/>
        <a:p>
          <a:endParaRPr lang="fr-FR"/>
        </a:p>
      </dgm:t>
    </dgm:pt>
    <dgm:pt modelId="{201F2100-1BE8-4445-AAFD-CFC445CC1734}">
      <dgm:prSet/>
      <dgm:spPr/>
      <dgm:t>
        <a:bodyPr/>
        <a:lstStyle/>
        <a:p>
          <a:r>
            <a:rPr lang="fr-FR" dirty="0"/>
            <a:t>Lésions non néoplasiques</a:t>
          </a:r>
        </a:p>
      </dgm:t>
    </dgm:pt>
    <dgm:pt modelId="{E782E92F-856C-AA43-8AC2-57924D71B20B}" type="parTrans" cxnId="{4F3CD7DC-E6A7-6346-903B-3982FF748BFF}">
      <dgm:prSet/>
      <dgm:spPr/>
      <dgm:t>
        <a:bodyPr/>
        <a:lstStyle/>
        <a:p>
          <a:endParaRPr lang="fr-FR"/>
        </a:p>
      </dgm:t>
    </dgm:pt>
    <dgm:pt modelId="{3B76549C-03FF-B04E-BED7-AA4657D561AD}" type="sibTrans" cxnId="{4F3CD7DC-E6A7-6346-903B-3982FF748BFF}">
      <dgm:prSet/>
      <dgm:spPr/>
      <dgm:t>
        <a:bodyPr/>
        <a:lstStyle/>
        <a:p>
          <a:endParaRPr lang="fr-FR"/>
        </a:p>
      </dgm:t>
    </dgm:pt>
    <dgm:pt modelId="{D8C4F2F9-C00D-0343-8A1E-C971EB9BAEB9}">
      <dgm:prSet/>
      <dgm:spPr/>
      <dgm:t>
        <a:bodyPr/>
        <a:lstStyle/>
        <a:p>
          <a:r>
            <a:rPr lang="fr-FR" dirty="0"/>
            <a:t>Papillome des plexus choroïdes (grade I)</a:t>
          </a:r>
        </a:p>
      </dgm:t>
    </dgm:pt>
    <dgm:pt modelId="{98F626E7-3731-8646-8DD4-EDEDDCBFA27D}" type="parTrans" cxnId="{D0F742A6-1AD3-4E4D-B061-06B1A1BCBAEC}">
      <dgm:prSet/>
      <dgm:spPr/>
      <dgm:t>
        <a:bodyPr/>
        <a:lstStyle/>
        <a:p>
          <a:endParaRPr lang="fr-FR"/>
        </a:p>
      </dgm:t>
    </dgm:pt>
    <dgm:pt modelId="{136C910B-1984-FB40-8F2A-C29D43DC1CF2}" type="sibTrans" cxnId="{D0F742A6-1AD3-4E4D-B061-06B1A1BCBAEC}">
      <dgm:prSet/>
      <dgm:spPr/>
      <dgm:t>
        <a:bodyPr/>
        <a:lstStyle/>
        <a:p>
          <a:endParaRPr lang="fr-FR"/>
        </a:p>
      </dgm:t>
    </dgm:pt>
    <dgm:pt modelId="{EADE1FC8-4A5D-6D47-812D-F09A8D471BDB}">
      <dgm:prSet/>
      <dgm:spPr/>
      <dgm:t>
        <a:bodyPr/>
        <a:lstStyle/>
        <a:p>
          <a:r>
            <a:rPr lang="fr-FR" dirty="0"/>
            <a:t>Carcinome des plexus choroïdes (grade 3)</a:t>
          </a:r>
        </a:p>
      </dgm:t>
    </dgm:pt>
    <dgm:pt modelId="{C3E77C71-F353-2F4A-AB30-3ECADF8ED831}" type="parTrans" cxnId="{B3BB1FC3-008B-3C41-9CDF-43FC507842D4}">
      <dgm:prSet/>
      <dgm:spPr/>
      <dgm:t>
        <a:bodyPr/>
        <a:lstStyle/>
        <a:p>
          <a:endParaRPr lang="fr-FR"/>
        </a:p>
      </dgm:t>
    </dgm:pt>
    <dgm:pt modelId="{4748C5A7-2D94-784A-A169-533D64883A64}" type="sibTrans" cxnId="{B3BB1FC3-008B-3C41-9CDF-43FC507842D4}">
      <dgm:prSet/>
      <dgm:spPr/>
      <dgm:t>
        <a:bodyPr/>
        <a:lstStyle/>
        <a:p>
          <a:endParaRPr lang="fr-FR"/>
        </a:p>
      </dgm:t>
    </dgm:pt>
    <dgm:pt modelId="{1A6D4DC2-4B93-9845-99AA-43FC6BE70159}">
      <dgm:prSet/>
      <dgm:spPr/>
      <dgm:t>
        <a:bodyPr/>
        <a:lstStyle/>
        <a:p>
          <a:r>
            <a:rPr lang="fr-FR" dirty="0"/>
            <a:t>0.5% des tumeurs cérébrales de l’adulte</a:t>
          </a:r>
        </a:p>
        <a:p>
          <a:r>
            <a:rPr lang="fr-FR" dirty="0"/>
            <a:t>50% localisées aux atriums (enfant), 40% au V4 (adulte)</a:t>
          </a:r>
        </a:p>
        <a:p>
          <a:endParaRPr lang="fr-FR" dirty="0"/>
        </a:p>
        <a:p>
          <a:r>
            <a:rPr lang="fr-FR" dirty="0"/>
            <a:t>Calcifications (25%)</a:t>
          </a:r>
        </a:p>
        <a:p>
          <a:r>
            <a:rPr lang="fr-FR" dirty="0"/>
            <a:t>Hypo ou iso T1, iso ou hyper T2 avec </a:t>
          </a:r>
          <a:r>
            <a:rPr lang="fr-FR" b="1" dirty="0"/>
            <a:t>flow-</a:t>
          </a:r>
          <a:r>
            <a:rPr lang="fr-FR" b="1" dirty="0" err="1"/>
            <a:t>voids</a:t>
          </a:r>
          <a:r>
            <a:rPr lang="fr-FR" b="1" dirty="0"/>
            <a:t>, </a:t>
          </a:r>
          <a:r>
            <a:rPr lang="fr-FR" dirty="0"/>
            <a:t>hypo SWI</a:t>
          </a:r>
        </a:p>
        <a:p>
          <a:r>
            <a:rPr lang="fr-FR" dirty="0"/>
            <a:t>Pas  de restriction, </a:t>
          </a:r>
          <a:r>
            <a:rPr lang="fr-FR" b="1" dirty="0"/>
            <a:t>Rehaussement intense et homogène</a:t>
          </a:r>
        </a:p>
        <a:p>
          <a:r>
            <a:rPr lang="fr-FR" b="1" dirty="0" err="1"/>
            <a:t>rCBV</a:t>
          </a:r>
          <a:r>
            <a:rPr lang="fr-FR" b="1" dirty="0"/>
            <a:t> élevé</a:t>
          </a:r>
        </a:p>
      </dgm:t>
    </dgm:pt>
    <dgm:pt modelId="{B6E79149-B44F-4D4D-A187-7C0E227A696F}" type="parTrans" cxnId="{1F32B770-2D90-C046-B042-93613368ED43}">
      <dgm:prSet/>
      <dgm:spPr/>
      <dgm:t>
        <a:bodyPr/>
        <a:lstStyle/>
        <a:p>
          <a:endParaRPr lang="fr-FR"/>
        </a:p>
      </dgm:t>
    </dgm:pt>
    <dgm:pt modelId="{E3EB3B52-1709-2B42-83DC-2FBB753479E1}" type="sibTrans" cxnId="{1F32B770-2D90-C046-B042-93613368ED43}">
      <dgm:prSet/>
      <dgm:spPr/>
      <dgm:t>
        <a:bodyPr/>
        <a:lstStyle/>
        <a:p>
          <a:endParaRPr lang="fr-FR"/>
        </a:p>
      </dgm:t>
    </dgm:pt>
    <dgm:pt modelId="{3BDB8AAF-A7B6-DB4B-AF96-CD98658BF80B}">
      <dgm:prSet/>
      <dgm:spPr/>
      <dgm:t>
        <a:bodyPr/>
        <a:lstStyle/>
        <a:p>
          <a:r>
            <a:rPr lang="fr-FR" dirty="0"/>
            <a:t>Presque exclusivement chez enfant &lt; 2 ans, déficits neurologiques focaux</a:t>
          </a:r>
        </a:p>
        <a:p>
          <a:endParaRPr lang="fr-FR" dirty="0"/>
        </a:p>
        <a:p>
          <a:r>
            <a:rPr lang="fr-FR" dirty="0"/>
            <a:t>T2 et rehaussements hétérogènes, nécrose</a:t>
          </a:r>
          <a:endParaRPr lang="fr-FR" b="1" dirty="0"/>
        </a:p>
        <a:p>
          <a:r>
            <a:rPr lang="fr-FR" b="1" dirty="0"/>
            <a:t>Restriction de la diffusion</a:t>
          </a:r>
        </a:p>
        <a:p>
          <a:endParaRPr lang="fr-FR" b="1" dirty="0"/>
        </a:p>
        <a:p>
          <a:r>
            <a:rPr lang="fr-FR" b="1" dirty="0"/>
            <a:t>Invasion du parenchyme adjacent</a:t>
          </a:r>
        </a:p>
      </dgm:t>
    </dgm:pt>
    <dgm:pt modelId="{F22AEE64-E214-0146-A510-E6E57B7C538F}" type="parTrans" cxnId="{D69D03A0-8084-E64E-A438-D6CCF5011A63}">
      <dgm:prSet/>
      <dgm:spPr/>
      <dgm:t>
        <a:bodyPr/>
        <a:lstStyle/>
        <a:p>
          <a:endParaRPr lang="fr-FR"/>
        </a:p>
      </dgm:t>
    </dgm:pt>
    <dgm:pt modelId="{54E17299-F264-6340-A8E2-0CA841C5D037}" type="sibTrans" cxnId="{D69D03A0-8084-E64E-A438-D6CCF5011A63}">
      <dgm:prSet/>
      <dgm:spPr/>
      <dgm:t>
        <a:bodyPr/>
        <a:lstStyle/>
        <a:p>
          <a:endParaRPr lang="fr-FR"/>
        </a:p>
      </dgm:t>
    </dgm:pt>
    <dgm:pt modelId="{FADD32B4-1283-B545-9D14-5993493F3A04}" type="pres">
      <dgm:prSet presAssocID="{BBCE09F3-0B55-F844-AF7C-7B12877A4EEC}" presName="hierChild1" presStyleCnt="0">
        <dgm:presLayoutVars>
          <dgm:orgChart val="1"/>
          <dgm:chPref val="1"/>
          <dgm:dir/>
          <dgm:animOne val="branch"/>
          <dgm:animLvl val="lvl"/>
          <dgm:resizeHandles/>
        </dgm:presLayoutVars>
      </dgm:prSet>
      <dgm:spPr/>
    </dgm:pt>
    <dgm:pt modelId="{F2FE9156-FB14-1240-8D86-AF50AD84DB2B}" type="pres">
      <dgm:prSet presAssocID="{0FE2647A-0068-B543-8CF6-2BDF291209A3}" presName="hierRoot1" presStyleCnt="0">
        <dgm:presLayoutVars>
          <dgm:hierBranch val="init"/>
        </dgm:presLayoutVars>
      </dgm:prSet>
      <dgm:spPr/>
    </dgm:pt>
    <dgm:pt modelId="{AB47700B-E203-A84D-AFD8-83BAB7B706C8}" type="pres">
      <dgm:prSet presAssocID="{0FE2647A-0068-B543-8CF6-2BDF291209A3}" presName="rootComposite1" presStyleCnt="0"/>
      <dgm:spPr/>
    </dgm:pt>
    <dgm:pt modelId="{21240F55-7F8C-3440-B15E-FEAE1CA40B0D}" type="pres">
      <dgm:prSet presAssocID="{0FE2647A-0068-B543-8CF6-2BDF291209A3}" presName="rootText1" presStyleLbl="node0" presStyleIdx="0" presStyleCnt="1">
        <dgm:presLayoutVars>
          <dgm:chPref val="3"/>
        </dgm:presLayoutVars>
      </dgm:prSet>
      <dgm:spPr/>
    </dgm:pt>
    <dgm:pt modelId="{1B166FA5-EEC6-2F49-BAC3-97284B735BC5}" type="pres">
      <dgm:prSet presAssocID="{0FE2647A-0068-B543-8CF6-2BDF291209A3}" presName="rootConnector1" presStyleLbl="node1" presStyleIdx="0" presStyleCnt="0"/>
      <dgm:spPr/>
    </dgm:pt>
    <dgm:pt modelId="{6EC6D7C9-1427-4240-955A-51F9F5FF796F}" type="pres">
      <dgm:prSet presAssocID="{0FE2647A-0068-B543-8CF6-2BDF291209A3}" presName="hierChild2" presStyleCnt="0"/>
      <dgm:spPr/>
    </dgm:pt>
    <dgm:pt modelId="{B31F3464-D881-DA4C-921D-DFC65B2B9139}" type="pres">
      <dgm:prSet presAssocID="{B3CAB679-691B-DC48-BAA1-9E6DE5F4417D}" presName="Name37" presStyleLbl="parChTrans1D2" presStyleIdx="0" presStyleCnt="4"/>
      <dgm:spPr/>
    </dgm:pt>
    <dgm:pt modelId="{DC8D2215-2A6F-344E-BF72-E37DEAEF25B1}" type="pres">
      <dgm:prSet presAssocID="{6EEE53B2-8BB3-2842-B5FC-66F10DD52377}" presName="hierRoot2" presStyleCnt="0">
        <dgm:presLayoutVars>
          <dgm:hierBranch val="init"/>
        </dgm:presLayoutVars>
      </dgm:prSet>
      <dgm:spPr/>
    </dgm:pt>
    <dgm:pt modelId="{3AD175A0-F6D3-CE48-B3C2-5C202880CFA7}" type="pres">
      <dgm:prSet presAssocID="{6EEE53B2-8BB3-2842-B5FC-66F10DD52377}" presName="rootComposite" presStyleCnt="0"/>
      <dgm:spPr/>
    </dgm:pt>
    <dgm:pt modelId="{EC16597F-ACC2-8247-8A7F-F4A605F78D3C}" type="pres">
      <dgm:prSet presAssocID="{6EEE53B2-8BB3-2842-B5FC-66F10DD52377}" presName="rootText" presStyleLbl="node2" presStyleIdx="0" presStyleCnt="4">
        <dgm:presLayoutVars>
          <dgm:chPref val="3"/>
        </dgm:presLayoutVars>
      </dgm:prSet>
      <dgm:spPr/>
    </dgm:pt>
    <dgm:pt modelId="{3A02B475-0ADF-DA45-8E12-F0FCF0D9598E}" type="pres">
      <dgm:prSet presAssocID="{6EEE53B2-8BB3-2842-B5FC-66F10DD52377}" presName="rootConnector" presStyleLbl="node2" presStyleIdx="0" presStyleCnt="4"/>
      <dgm:spPr/>
    </dgm:pt>
    <dgm:pt modelId="{FB27F1D0-665A-924B-895A-826F96F889F7}" type="pres">
      <dgm:prSet presAssocID="{6EEE53B2-8BB3-2842-B5FC-66F10DD52377}" presName="hierChild4" presStyleCnt="0"/>
      <dgm:spPr/>
    </dgm:pt>
    <dgm:pt modelId="{DF93CCAA-8939-6D44-9860-0E2E93D1B7AA}" type="pres">
      <dgm:prSet presAssocID="{6EEE53B2-8BB3-2842-B5FC-66F10DD52377}" presName="hierChild5" presStyleCnt="0"/>
      <dgm:spPr/>
    </dgm:pt>
    <dgm:pt modelId="{922F6DD6-893F-7E41-BBB7-27C6B4E42FAE}" type="pres">
      <dgm:prSet presAssocID="{EA83DF26-8644-274C-9BA3-41A26FB363CC}" presName="Name37" presStyleLbl="parChTrans1D2" presStyleIdx="1" presStyleCnt="4"/>
      <dgm:spPr/>
    </dgm:pt>
    <dgm:pt modelId="{53117F82-2F2E-C44A-A59A-572D936FD672}" type="pres">
      <dgm:prSet presAssocID="{E6CF2303-1F03-BB47-A9B5-66BEC26EF448}" presName="hierRoot2" presStyleCnt="0">
        <dgm:presLayoutVars>
          <dgm:hierBranch val="init"/>
        </dgm:presLayoutVars>
      </dgm:prSet>
      <dgm:spPr/>
    </dgm:pt>
    <dgm:pt modelId="{B2C6BDB2-E20D-F64D-AD4B-095B5B4BDC91}" type="pres">
      <dgm:prSet presAssocID="{E6CF2303-1F03-BB47-A9B5-66BEC26EF448}" presName="rootComposite" presStyleCnt="0"/>
      <dgm:spPr/>
    </dgm:pt>
    <dgm:pt modelId="{0DDFD7E6-1300-2649-BB06-BE8790BB8AA4}" type="pres">
      <dgm:prSet presAssocID="{E6CF2303-1F03-BB47-A9B5-66BEC26EF448}" presName="rootText" presStyleLbl="node2" presStyleIdx="1" presStyleCnt="4">
        <dgm:presLayoutVars>
          <dgm:chPref val="3"/>
        </dgm:presLayoutVars>
      </dgm:prSet>
      <dgm:spPr/>
    </dgm:pt>
    <dgm:pt modelId="{546861D2-41EF-E64F-A1B3-A3BE7FD3A70A}" type="pres">
      <dgm:prSet presAssocID="{E6CF2303-1F03-BB47-A9B5-66BEC26EF448}" presName="rootConnector" presStyleLbl="node2" presStyleIdx="1" presStyleCnt="4"/>
      <dgm:spPr/>
    </dgm:pt>
    <dgm:pt modelId="{907DF61F-A49B-924C-A557-4C149B2224E6}" type="pres">
      <dgm:prSet presAssocID="{E6CF2303-1F03-BB47-A9B5-66BEC26EF448}" presName="hierChild4" presStyleCnt="0"/>
      <dgm:spPr/>
    </dgm:pt>
    <dgm:pt modelId="{C27355EE-8C0F-DC4E-B27B-9FA602942FAA}" type="pres">
      <dgm:prSet presAssocID="{98F626E7-3731-8646-8DD4-EDEDDCBFA27D}" presName="Name37" presStyleLbl="parChTrans1D3" presStyleIdx="0" presStyleCnt="2"/>
      <dgm:spPr/>
    </dgm:pt>
    <dgm:pt modelId="{C8F44458-4D13-0149-9B71-DC0EEBD3C0FF}" type="pres">
      <dgm:prSet presAssocID="{D8C4F2F9-C00D-0343-8A1E-C971EB9BAEB9}" presName="hierRoot2" presStyleCnt="0">
        <dgm:presLayoutVars>
          <dgm:hierBranch val="init"/>
        </dgm:presLayoutVars>
      </dgm:prSet>
      <dgm:spPr/>
    </dgm:pt>
    <dgm:pt modelId="{1E5D7EF3-0431-9F4B-9E5A-1AA9C440A311}" type="pres">
      <dgm:prSet presAssocID="{D8C4F2F9-C00D-0343-8A1E-C971EB9BAEB9}" presName="rootComposite" presStyleCnt="0"/>
      <dgm:spPr/>
    </dgm:pt>
    <dgm:pt modelId="{5716CE94-0A26-7345-961A-A407027FBB34}" type="pres">
      <dgm:prSet presAssocID="{D8C4F2F9-C00D-0343-8A1E-C971EB9BAEB9}" presName="rootText" presStyleLbl="node3" presStyleIdx="0" presStyleCnt="2">
        <dgm:presLayoutVars>
          <dgm:chPref val="3"/>
        </dgm:presLayoutVars>
      </dgm:prSet>
      <dgm:spPr/>
    </dgm:pt>
    <dgm:pt modelId="{12DBD7DF-A693-D04D-AD30-7C3C8915490D}" type="pres">
      <dgm:prSet presAssocID="{D8C4F2F9-C00D-0343-8A1E-C971EB9BAEB9}" presName="rootConnector" presStyleLbl="node3" presStyleIdx="0" presStyleCnt="2"/>
      <dgm:spPr/>
    </dgm:pt>
    <dgm:pt modelId="{BD93117F-FBA6-C448-BEC2-7EC6954F1A28}" type="pres">
      <dgm:prSet presAssocID="{D8C4F2F9-C00D-0343-8A1E-C971EB9BAEB9}" presName="hierChild4" presStyleCnt="0"/>
      <dgm:spPr/>
    </dgm:pt>
    <dgm:pt modelId="{2CA6DDDC-BB65-A942-B050-13721E0363F7}" type="pres">
      <dgm:prSet presAssocID="{B6E79149-B44F-4D4D-A187-7C0E227A696F}" presName="Name37" presStyleLbl="parChTrans1D4" presStyleIdx="0" presStyleCnt="2"/>
      <dgm:spPr/>
    </dgm:pt>
    <dgm:pt modelId="{EFD6B43B-E646-354C-923B-F3534A18E9A1}" type="pres">
      <dgm:prSet presAssocID="{1A6D4DC2-4B93-9845-99AA-43FC6BE70159}" presName="hierRoot2" presStyleCnt="0">
        <dgm:presLayoutVars>
          <dgm:hierBranch val="init"/>
        </dgm:presLayoutVars>
      </dgm:prSet>
      <dgm:spPr/>
    </dgm:pt>
    <dgm:pt modelId="{3C25A389-56FE-DD48-B35C-6E539E0FC44E}" type="pres">
      <dgm:prSet presAssocID="{1A6D4DC2-4B93-9845-99AA-43FC6BE70159}" presName="rootComposite" presStyleCnt="0"/>
      <dgm:spPr/>
    </dgm:pt>
    <dgm:pt modelId="{91163C17-36C0-7743-A589-E5855C5BDB30}" type="pres">
      <dgm:prSet presAssocID="{1A6D4DC2-4B93-9845-99AA-43FC6BE70159}" presName="rootText" presStyleLbl="node4" presStyleIdx="0" presStyleCnt="2" custScaleX="134735" custScaleY="483829">
        <dgm:presLayoutVars>
          <dgm:chPref val="3"/>
        </dgm:presLayoutVars>
      </dgm:prSet>
      <dgm:spPr/>
    </dgm:pt>
    <dgm:pt modelId="{1456D77C-3DB8-974C-9063-61C34646A6E2}" type="pres">
      <dgm:prSet presAssocID="{1A6D4DC2-4B93-9845-99AA-43FC6BE70159}" presName="rootConnector" presStyleLbl="node4" presStyleIdx="0" presStyleCnt="2"/>
      <dgm:spPr/>
    </dgm:pt>
    <dgm:pt modelId="{9F343CF9-92A6-2948-ACC8-8DC2B25727AB}" type="pres">
      <dgm:prSet presAssocID="{1A6D4DC2-4B93-9845-99AA-43FC6BE70159}" presName="hierChild4" presStyleCnt="0"/>
      <dgm:spPr/>
    </dgm:pt>
    <dgm:pt modelId="{4C4B7B36-5414-894F-84B8-894AA0D8CF2A}" type="pres">
      <dgm:prSet presAssocID="{1A6D4DC2-4B93-9845-99AA-43FC6BE70159}" presName="hierChild5" presStyleCnt="0"/>
      <dgm:spPr/>
    </dgm:pt>
    <dgm:pt modelId="{4E481966-52DD-3242-BED7-DB8093F2E4D1}" type="pres">
      <dgm:prSet presAssocID="{D8C4F2F9-C00D-0343-8A1E-C971EB9BAEB9}" presName="hierChild5" presStyleCnt="0"/>
      <dgm:spPr/>
    </dgm:pt>
    <dgm:pt modelId="{EB9769BD-DB08-E544-8534-DDCF8B176A9A}" type="pres">
      <dgm:prSet presAssocID="{C3E77C71-F353-2F4A-AB30-3ECADF8ED831}" presName="Name37" presStyleLbl="parChTrans1D3" presStyleIdx="1" presStyleCnt="2"/>
      <dgm:spPr/>
    </dgm:pt>
    <dgm:pt modelId="{AE230D1A-437D-5545-B6D6-735537D3CF6C}" type="pres">
      <dgm:prSet presAssocID="{EADE1FC8-4A5D-6D47-812D-F09A8D471BDB}" presName="hierRoot2" presStyleCnt="0">
        <dgm:presLayoutVars>
          <dgm:hierBranch val="init"/>
        </dgm:presLayoutVars>
      </dgm:prSet>
      <dgm:spPr/>
    </dgm:pt>
    <dgm:pt modelId="{10FA7EBF-27E5-134E-AE59-32DA174CD82E}" type="pres">
      <dgm:prSet presAssocID="{EADE1FC8-4A5D-6D47-812D-F09A8D471BDB}" presName="rootComposite" presStyleCnt="0"/>
      <dgm:spPr/>
    </dgm:pt>
    <dgm:pt modelId="{490B10DD-9BE0-484D-8F51-E1FA8EA2A7B8}" type="pres">
      <dgm:prSet presAssocID="{EADE1FC8-4A5D-6D47-812D-F09A8D471BDB}" presName="rootText" presStyleLbl="node3" presStyleIdx="1" presStyleCnt="2">
        <dgm:presLayoutVars>
          <dgm:chPref val="3"/>
        </dgm:presLayoutVars>
      </dgm:prSet>
      <dgm:spPr/>
    </dgm:pt>
    <dgm:pt modelId="{B70437CD-BB89-FE48-A22A-A1975F75C6DA}" type="pres">
      <dgm:prSet presAssocID="{EADE1FC8-4A5D-6D47-812D-F09A8D471BDB}" presName="rootConnector" presStyleLbl="node3" presStyleIdx="1" presStyleCnt="2"/>
      <dgm:spPr/>
    </dgm:pt>
    <dgm:pt modelId="{20FD1A97-3150-3649-B14F-4C587B46EC5F}" type="pres">
      <dgm:prSet presAssocID="{EADE1FC8-4A5D-6D47-812D-F09A8D471BDB}" presName="hierChild4" presStyleCnt="0"/>
      <dgm:spPr/>
    </dgm:pt>
    <dgm:pt modelId="{066313F9-78F5-6949-8065-AF54ADEF43FC}" type="pres">
      <dgm:prSet presAssocID="{F22AEE64-E214-0146-A510-E6E57B7C538F}" presName="Name37" presStyleLbl="parChTrans1D4" presStyleIdx="1" presStyleCnt="2"/>
      <dgm:spPr/>
    </dgm:pt>
    <dgm:pt modelId="{C236E97B-3A3E-3445-81D7-76E594345896}" type="pres">
      <dgm:prSet presAssocID="{3BDB8AAF-A7B6-DB4B-AF96-CD98658BF80B}" presName="hierRoot2" presStyleCnt="0">
        <dgm:presLayoutVars>
          <dgm:hierBranch val="init"/>
        </dgm:presLayoutVars>
      </dgm:prSet>
      <dgm:spPr/>
    </dgm:pt>
    <dgm:pt modelId="{77C66485-02BD-E44E-9712-5F68C4F7F949}" type="pres">
      <dgm:prSet presAssocID="{3BDB8AAF-A7B6-DB4B-AF96-CD98658BF80B}" presName="rootComposite" presStyleCnt="0"/>
      <dgm:spPr/>
    </dgm:pt>
    <dgm:pt modelId="{147FC5D1-DBF5-B943-A23B-027C5CDC4D62}" type="pres">
      <dgm:prSet presAssocID="{3BDB8AAF-A7B6-DB4B-AF96-CD98658BF80B}" presName="rootText" presStyleLbl="node4" presStyleIdx="1" presStyleCnt="2" custScaleX="134735" custScaleY="483829">
        <dgm:presLayoutVars>
          <dgm:chPref val="3"/>
        </dgm:presLayoutVars>
      </dgm:prSet>
      <dgm:spPr/>
    </dgm:pt>
    <dgm:pt modelId="{2F0668AC-6F02-2640-8566-192BD511AC3C}" type="pres">
      <dgm:prSet presAssocID="{3BDB8AAF-A7B6-DB4B-AF96-CD98658BF80B}" presName="rootConnector" presStyleLbl="node4" presStyleIdx="1" presStyleCnt="2"/>
      <dgm:spPr/>
    </dgm:pt>
    <dgm:pt modelId="{D554602F-28A8-3F4C-BF99-3549BEC562D1}" type="pres">
      <dgm:prSet presAssocID="{3BDB8AAF-A7B6-DB4B-AF96-CD98658BF80B}" presName="hierChild4" presStyleCnt="0"/>
      <dgm:spPr/>
    </dgm:pt>
    <dgm:pt modelId="{E96068B8-453A-7E47-B526-AD31BDDDAA11}" type="pres">
      <dgm:prSet presAssocID="{3BDB8AAF-A7B6-DB4B-AF96-CD98658BF80B}" presName="hierChild5" presStyleCnt="0"/>
      <dgm:spPr/>
    </dgm:pt>
    <dgm:pt modelId="{36D85137-C39F-7449-A036-48ACAF1C3CA1}" type="pres">
      <dgm:prSet presAssocID="{EADE1FC8-4A5D-6D47-812D-F09A8D471BDB}" presName="hierChild5" presStyleCnt="0"/>
      <dgm:spPr/>
    </dgm:pt>
    <dgm:pt modelId="{1FF93918-903E-4D4B-8107-C03A5450FED0}" type="pres">
      <dgm:prSet presAssocID="{E6CF2303-1F03-BB47-A9B5-66BEC26EF448}" presName="hierChild5" presStyleCnt="0"/>
      <dgm:spPr/>
    </dgm:pt>
    <dgm:pt modelId="{C4A0FCBE-D634-1643-8850-B8B5A7810116}" type="pres">
      <dgm:prSet presAssocID="{0AE33024-A6F5-C940-96F4-B6AC95DF9AED}" presName="Name37" presStyleLbl="parChTrans1D2" presStyleIdx="2" presStyleCnt="4"/>
      <dgm:spPr/>
    </dgm:pt>
    <dgm:pt modelId="{DA650C9A-749D-B249-BB9F-236CD6026D41}" type="pres">
      <dgm:prSet presAssocID="{40A904EE-6F3D-614C-8866-04B815F2CDC8}" presName="hierRoot2" presStyleCnt="0">
        <dgm:presLayoutVars>
          <dgm:hierBranch val="init"/>
        </dgm:presLayoutVars>
      </dgm:prSet>
      <dgm:spPr/>
    </dgm:pt>
    <dgm:pt modelId="{6D4B8025-26D3-F64F-8FF0-573709C8C5AA}" type="pres">
      <dgm:prSet presAssocID="{40A904EE-6F3D-614C-8866-04B815F2CDC8}" presName="rootComposite" presStyleCnt="0"/>
      <dgm:spPr/>
    </dgm:pt>
    <dgm:pt modelId="{485A7EC8-4569-C34F-9E69-47A594614650}" type="pres">
      <dgm:prSet presAssocID="{40A904EE-6F3D-614C-8866-04B815F2CDC8}" presName="rootText" presStyleLbl="node2" presStyleIdx="2" presStyleCnt="4">
        <dgm:presLayoutVars>
          <dgm:chPref val="3"/>
        </dgm:presLayoutVars>
      </dgm:prSet>
      <dgm:spPr/>
    </dgm:pt>
    <dgm:pt modelId="{92DD2E08-A504-DA46-A55A-3892D78F5140}" type="pres">
      <dgm:prSet presAssocID="{40A904EE-6F3D-614C-8866-04B815F2CDC8}" presName="rootConnector" presStyleLbl="node2" presStyleIdx="2" presStyleCnt="4"/>
      <dgm:spPr/>
    </dgm:pt>
    <dgm:pt modelId="{5B3F3B02-74E6-5049-ABEA-8CAE65DC5D3D}" type="pres">
      <dgm:prSet presAssocID="{40A904EE-6F3D-614C-8866-04B815F2CDC8}" presName="hierChild4" presStyleCnt="0"/>
      <dgm:spPr/>
    </dgm:pt>
    <dgm:pt modelId="{8DD9C728-51D9-1643-9600-00C66DAAB99D}" type="pres">
      <dgm:prSet presAssocID="{40A904EE-6F3D-614C-8866-04B815F2CDC8}" presName="hierChild5" presStyleCnt="0"/>
      <dgm:spPr/>
    </dgm:pt>
    <dgm:pt modelId="{C99B9843-2AED-1D48-B2B7-C4E9C113A4AF}" type="pres">
      <dgm:prSet presAssocID="{E782E92F-856C-AA43-8AC2-57924D71B20B}" presName="Name37" presStyleLbl="parChTrans1D2" presStyleIdx="3" presStyleCnt="4"/>
      <dgm:spPr/>
    </dgm:pt>
    <dgm:pt modelId="{60F625A6-9E47-4545-BC6D-2703E974DCB9}" type="pres">
      <dgm:prSet presAssocID="{201F2100-1BE8-4445-AAFD-CFC445CC1734}" presName="hierRoot2" presStyleCnt="0">
        <dgm:presLayoutVars>
          <dgm:hierBranch val="init"/>
        </dgm:presLayoutVars>
      </dgm:prSet>
      <dgm:spPr/>
    </dgm:pt>
    <dgm:pt modelId="{AE0C9E53-AE23-9841-B372-9CF38723C946}" type="pres">
      <dgm:prSet presAssocID="{201F2100-1BE8-4445-AAFD-CFC445CC1734}" presName="rootComposite" presStyleCnt="0"/>
      <dgm:spPr/>
    </dgm:pt>
    <dgm:pt modelId="{B651EE71-5BDB-404C-B422-C7E432726834}" type="pres">
      <dgm:prSet presAssocID="{201F2100-1BE8-4445-AAFD-CFC445CC1734}" presName="rootText" presStyleLbl="node2" presStyleIdx="3" presStyleCnt="4">
        <dgm:presLayoutVars>
          <dgm:chPref val="3"/>
        </dgm:presLayoutVars>
      </dgm:prSet>
      <dgm:spPr/>
    </dgm:pt>
    <dgm:pt modelId="{E8C09350-84DA-2740-8C5A-BA8498D5B4EA}" type="pres">
      <dgm:prSet presAssocID="{201F2100-1BE8-4445-AAFD-CFC445CC1734}" presName="rootConnector" presStyleLbl="node2" presStyleIdx="3" presStyleCnt="4"/>
      <dgm:spPr/>
    </dgm:pt>
    <dgm:pt modelId="{E2809308-7234-8641-9C59-7AC4823F4EEA}" type="pres">
      <dgm:prSet presAssocID="{201F2100-1BE8-4445-AAFD-CFC445CC1734}" presName="hierChild4" presStyleCnt="0"/>
      <dgm:spPr/>
    </dgm:pt>
    <dgm:pt modelId="{C2D53981-6772-5F49-8354-FC08D96F8EB0}" type="pres">
      <dgm:prSet presAssocID="{201F2100-1BE8-4445-AAFD-CFC445CC1734}" presName="hierChild5" presStyleCnt="0"/>
      <dgm:spPr/>
    </dgm:pt>
    <dgm:pt modelId="{01122720-3592-FC42-A0D7-91595D133481}" type="pres">
      <dgm:prSet presAssocID="{0FE2647A-0068-B543-8CF6-2BDF291209A3}" presName="hierChild3" presStyleCnt="0"/>
      <dgm:spPr/>
    </dgm:pt>
  </dgm:ptLst>
  <dgm:cxnLst>
    <dgm:cxn modelId="{A500EF05-866D-CB43-BE4B-9609FD4C10F9}" type="presOf" srcId="{1A6D4DC2-4B93-9845-99AA-43FC6BE70159}" destId="{91163C17-36C0-7743-A589-E5855C5BDB30}" srcOrd="0" destOrd="0" presId="urn:microsoft.com/office/officeart/2005/8/layout/orgChart1"/>
    <dgm:cxn modelId="{0AC37F11-3F54-914E-8B6E-18F9B5792602}" type="presOf" srcId="{1A6D4DC2-4B93-9845-99AA-43FC6BE70159}" destId="{1456D77C-3DB8-974C-9063-61C34646A6E2}" srcOrd="1" destOrd="0" presId="urn:microsoft.com/office/officeart/2005/8/layout/orgChart1"/>
    <dgm:cxn modelId="{FB27442B-E432-FD43-AC55-341C1E01E976}" type="presOf" srcId="{3BDB8AAF-A7B6-DB4B-AF96-CD98658BF80B}" destId="{2F0668AC-6F02-2640-8566-192BD511AC3C}" srcOrd="1" destOrd="0" presId="urn:microsoft.com/office/officeart/2005/8/layout/orgChart1"/>
    <dgm:cxn modelId="{85F84B31-5831-634F-8A21-104560150829}" type="presOf" srcId="{EA83DF26-8644-274C-9BA3-41A26FB363CC}" destId="{922F6DD6-893F-7E41-BBB7-27C6B4E42FAE}" srcOrd="0" destOrd="0" presId="urn:microsoft.com/office/officeart/2005/8/layout/orgChart1"/>
    <dgm:cxn modelId="{EC760B3D-D147-B741-BCAA-BD780A904E7F}" type="presOf" srcId="{40A904EE-6F3D-614C-8866-04B815F2CDC8}" destId="{92DD2E08-A504-DA46-A55A-3892D78F5140}" srcOrd="1" destOrd="0" presId="urn:microsoft.com/office/officeart/2005/8/layout/orgChart1"/>
    <dgm:cxn modelId="{F347295C-3FCC-7042-84A4-E5C7ACB184A8}" type="presOf" srcId="{B6E79149-B44F-4D4D-A187-7C0E227A696F}" destId="{2CA6DDDC-BB65-A942-B050-13721E0363F7}" srcOrd="0" destOrd="0" presId="urn:microsoft.com/office/officeart/2005/8/layout/orgChart1"/>
    <dgm:cxn modelId="{CF20BD61-CF39-A24A-A257-82B05E56F007}" type="presOf" srcId="{F22AEE64-E214-0146-A510-E6E57B7C538F}" destId="{066313F9-78F5-6949-8065-AF54ADEF43FC}" srcOrd="0" destOrd="0" presId="urn:microsoft.com/office/officeart/2005/8/layout/orgChart1"/>
    <dgm:cxn modelId="{1F32B770-2D90-C046-B042-93613368ED43}" srcId="{D8C4F2F9-C00D-0343-8A1E-C971EB9BAEB9}" destId="{1A6D4DC2-4B93-9845-99AA-43FC6BE70159}" srcOrd="0" destOrd="0" parTransId="{B6E79149-B44F-4D4D-A187-7C0E227A696F}" sibTransId="{E3EB3B52-1709-2B42-83DC-2FBB753479E1}"/>
    <dgm:cxn modelId="{5E09E176-C0C3-FE4C-913F-D6B43ECC4AE8}" type="presOf" srcId="{201F2100-1BE8-4445-AAFD-CFC445CC1734}" destId="{E8C09350-84DA-2740-8C5A-BA8498D5B4EA}" srcOrd="1" destOrd="0" presId="urn:microsoft.com/office/officeart/2005/8/layout/orgChart1"/>
    <dgm:cxn modelId="{4CC2F876-2E90-764E-804E-104998419665}" type="presOf" srcId="{0AE33024-A6F5-C940-96F4-B6AC95DF9AED}" destId="{C4A0FCBE-D634-1643-8850-B8B5A7810116}" srcOrd="0" destOrd="0" presId="urn:microsoft.com/office/officeart/2005/8/layout/orgChart1"/>
    <dgm:cxn modelId="{1C96C077-D824-DB41-AC96-1B04CAAC731A}" type="presOf" srcId="{0FE2647A-0068-B543-8CF6-2BDF291209A3}" destId="{21240F55-7F8C-3440-B15E-FEAE1CA40B0D}" srcOrd="0" destOrd="0" presId="urn:microsoft.com/office/officeart/2005/8/layout/orgChart1"/>
    <dgm:cxn modelId="{42A1967C-00A8-A449-A286-B7D61F44EBA4}" type="presOf" srcId="{D8C4F2F9-C00D-0343-8A1E-C971EB9BAEB9}" destId="{5716CE94-0A26-7345-961A-A407027FBB34}" srcOrd="0" destOrd="0" presId="urn:microsoft.com/office/officeart/2005/8/layout/orgChart1"/>
    <dgm:cxn modelId="{5B5BDC7D-173F-E44C-B72A-6BD303AFBD8A}" type="presOf" srcId="{E6CF2303-1F03-BB47-A9B5-66BEC26EF448}" destId="{546861D2-41EF-E64F-A1B3-A3BE7FD3A70A}" srcOrd="1" destOrd="0" presId="urn:microsoft.com/office/officeart/2005/8/layout/orgChart1"/>
    <dgm:cxn modelId="{22B7F989-75E6-914B-92A3-9395D6FD1E08}" type="presOf" srcId="{B3CAB679-691B-DC48-BAA1-9E6DE5F4417D}" destId="{B31F3464-D881-DA4C-921D-DFC65B2B9139}" srcOrd="0" destOrd="0" presId="urn:microsoft.com/office/officeart/2005/8/layout/orgChart1"/>
    <dgm:cxn modelId="{7AB6BD8D-240A-0C48-A329-DBE7C3F21592}" type="presOf" srcId="{EADE1FC8-4A5D-6D47-812D-F09A8D471BDB}" destId="{490B10DD-9BE0-484D-8F51-E1FA8EA2A7B8}" srcOrd="0" destOrd="0" presId="urn:microsoft.com/office/officeart/2005/8/layout/orgChart1"/>
    <dgm:cxn modelId="{A687CB95-5336-5C4C-ACDB-6CB9A70697A1}" type="presOf" srcId="{D8C4F2F9-C00D-0343-8A1E-C971EB9BAEB9}" destId="{12DBD7DF-A693-D04D-AD30-7C3C8915490D}" srcOrd="1" destOrd="0" presId="urn:microsoft.com/office/officeart/2005/8/layout/orgChart1"/>
    <dgm:cxn modelId="{CD0B0F9B-97A7-484E-B509-CF126DB3944F}" type="presOf" srcId="{EADE1FC8-4A5D-6D47-812D-F09A8D471BDB}" destId="{B70437CD-BB89-FE48-A22A-A1975F75C6DA}" srcOrd="1" destOrd="0" presId="urn:microsoft.com/office/officeart/2005/8/layout/orgChart1"/>
    <dgm:cxn modelId="{D69D03A0-8084-E64E-A438-D6CCF5011A63}" srcId="{EADE1FC8-4A5D-6D47-812D-F09A8D471BDB}" destId="{3BDB8AAF-A7B6-DB4B-AF96-CD98658BF80B}" srcOrd="0" destOrd="0" parTransId="{F22AEE64-E214-0146-A510-E6E57B7C538F}" sibTransId="{54E17299-F264-6340-A8E2-0CA841C5D037}"/>
    <dgm:cxn modelId="{C52D6DA1-248E-D940-9938-E3A1F7EA3A56}" type="presOf" srcId="{C3E77C71-F353-2F4A-AB30-3ECADF8ED831}" destId="{EB9769BD-DB08-E544-8534-DDCF8B176A9A}" srcOrd="0" destOrd="0" presId="urn:microsoft.com/office/officeart/2005/8/layout/orgChart1"/>
    <dgm:cxn modelId="{D0F742A6-1AD3-4E4D-B061-06B1A1BCBAEC}" srcId="{E6CF2303-1F03-BB47-A9B5-66BEC26EF448}" destId="{D8C4F2F9-C00D-0343-8A1E-C971EB9BAEB9}" srcOrd="0" destOrd="0" parTransId="{98F626E7-3731-8646-8DD4-EDEDDCBFA27D}" sibTransId="{136C910B-1984-FB40-8F2A-C29D43DC1CF2}"/>
    <dgm:cxn modelId="{213EB8A7-955E-684E-9490-C3CBA9137108}" type="presOf" srcId="{0FE2647A-0068-B543-8CF6-2BDF291209A3}" destId="{1B166FA5-EEC6-2F49-BAC3-97284B735BC5}" srcOrd="1" destOrd="0" presId="urn:microsoft.com/office/officeart/2005/8/layout/orgChart1"/>
    <dgm:cxn modelId="{C6D8F3A7-11F1-3842-B19C-92975B87CC7A}" type="presOf" srcId="{E782E92F-856C-AA43-8AC2-57924D71B20B}" destId="{C99B9843-2AED-1D48-B2B7-C4E9C113A4AF}" srcOrd="0" destOrd="0" presId="urn:microsoft.com/office/officeart/2005/8/layout/orgChart1"/>
    <dgm:cxn modelId="{8001A1AC-AE71-D549-9A66-19D057BBDA6F}" type="presOf" srcId="{201F2100-1BE8-4445-AAFD-CFC445CC1734}" destId="{B651EE71-5BDB-404C-B422-C7E432726834}" srcOrd="0" destOrd="0" presId="urn:microsoft.com/office/officeart/2005/8/layout/orgChart1"/>
    <dgm:cxn modelId="{5DCAD9AE-705D-AE4C-9F6A-E5BD47658D34}" type="presOf" srcId="{3BDB8AAF-A7B6-DB4B-AF96-CD98658BF80B}" destId="{147FC5D1-DBF5-B943-A23B-027C5CDC4D62}" srcOrd="0" destOrd="0" presId="urn:microsoft.com/office/officeart/2005/8/layout/orgChart1"/>
    <dgm:cxn modelId="{76E512B5-7F96-E242-9954-1E4965F387EF}" type="presOf" srcId="{6EEE53B2-8BB3-2842-B5FC-66F10DD52377}" destId="{3A02B475-0ADF-DA45-8E12-F0FCF0D9598E}" srcOrd="1" destOrd="0" presId="urn:microsoft.com/office/officeart/2005/8/layout/orgChart1"/>
    <dgm:cxn modelId="{B3BB1FC3-008B-3C41-9CDF-43FC507842D4}" srcId="{E6CF2303-1F03-BB47-A9B5-66BEC26EF448}" destId="{EADE1FC8-4A5D-6D47-812D-F09A8D471BDB}" srcOrd="1" destOrd="0" parTransId="{C3E77C71-F353-2F4A-AB30-3ECADF8ED831}" sibTransId="{4748C5A7-2D94-784A-A169-533D64883A64}"/>
    <dgm:cxn modelId="{0E54D7C3-FD55-F245-8BFC-A772E9BFD84B}" type="presOf" srcId="{40A904EE-6F3D-614C-8866-04B815F2CDC8}" destId="{485A7EC8-4569-C34F-9E69-47A594614650}" srcOrd="0" destOrd="0" presId="urn:microsoft.com/office/officeart/2005/8/layout/orgChart1"/>
    <dgm:cxn modelId="{6D2591CD-88CE-0F49-A253-CAE0A28B8FF4}" type="presOf" srcId="{E6CF2303-1F03-BB47-A9B5-66BEC26EF448}" destId="{0DDFD7E6-1300-2649-BB06-BE8790BB8AA4}" srcOrd="0" destOrd="0" presId="urn:microsoft.com/office/officeart/2005/8/layout/orgChart1"/>
    <dgm:cxn modelId="{A6870FD8-EB1C-D440-9BC1-671F7F58D41C}" type="presOf" srcId="{98F626E7-3731-8646-8DD4-EDEDDCBFA27D}" destId="{C27355EE-8C0F-DC4E-B27B-9FA602942FAA}" srcOrd="0" destOrd="0" presId="urn:microsoft.com/office/officeart/2005/8/layout/orgChart1"/>
    <dgm:cxn modelId="{4F3CD7DC-E6A7-6346-903B-3982FF748BFF}" srcId="{0FE2647A-0068-B543-8CF6-2BDF291209A3}" destId="{201F2100-1BE8-4445-AAFD-CFC445CC1734}" srcOrd="3" destOrd="0" parTransId="{E782E92F-856C-AA43-8AC2-57924D71B20B}" sibTransId="{3B76549C-03FF-B04E-BED7-AA4657D561AD}"/>
    <dgm:cxn modelId="{DA0640DE-BB8E-904C-BF5B-C9203D65EC68}" srcId="{0FE2647A-0068-B543-8CF6-2BDF291209A3}" destId="{6EEE53B2-8BB3-2842-B5FC-66F10DD52377}" srcOrd="0" destOrd="0" parTransId="{B3CAB679-691B-DC48-BAA1-9E6DE5F4417D}" sibTransId="{8DF2CAC9-2F23-8C4D-A73D-F8F03F4594EC}"/>
    <dgm:cxn modelId="{703A22DF-030B-B746-9D83-A04A03626E8F}" srcId="{0FE2647A-0068-B543-8CF6-2BDF291209A3}" destId="{E6CF2303-1F03-BB47-A9B5-66BEC26EF448}" srcOrd="1" destOrd="0" parTransId="{EA83DF26-8644-274C-9BA3-41A26FB363CC}" sibTransId="{9C2919D9-6AAD-474A-A2D1-98719049B2DD}"/>
    <dgm:cxn modelId="{05FDA1E3-33F1-EA42-A224-DE24B20FC86B}" type="presOf" srcId="{BBCE09F3-0B55-F844-AF7C-7B12877A4EEC}" destId="{FADD32B4-1283-B545-9D14-5993493F3A04}" srcOrd="0" destOrd="0" presId="urn:microsoft.com/office/officeart/2005/8/layout/orgChart1"/>
    <dgm:cxn modelId="{9B2197F3-0AC3-0041-893E-EC034CE5D552}" srcId="{BBCE09F3-0B55-F844-AF7C-7B12877A4EEC}" destId="{0FE2647A-0068-B543-8CF6-2BDF291209A3}" srcOrd="0" destOrd="0" parTransId="{168283B9-B28F-3D45-AE42-17413EDC7DD5}" sibTransId="{E4E698A8-23D7-7245-8819-8172B76BEB25}"/>
    <dgm:cxn modelId="{FDA2CFF3-0541-9245-B0A6-C628F6E7BC27}" srcId="{0FE2647A-0068-B543-8CF6-2BDF291209A3}" destId="{40A904EE-6F3D-614C-8866-04B815F2CDC8}" srcOrd="2" destOrd="0" parTransId="{0AE33024-A6F5-C940-96F4-B6AC95DF9AED}" sibTransId="{7325379F-FF01-6646-B6FE-DEF8E6A656CF}"/>
    <dgm:cxn modelId="{86FD83F8-0B55-5B43-900F-4ABEBD3536B1}" type="presOf" srcId="{6EEE53B2-8BB3-2842-B5FC-66F10DD52377}" destId="{EC16597F-ACC2-8247-8A7F-F4A605F78D3C}" srcOrd="0" destOrd="0" presId="urn:microsoft.com/office/officeart/2005/8/layout/orgChart1"/>
    <dgm:cxn modelId="{A8AAC517-8F09-4B4C-8775-4CED4C0411C8}" type="presParOf" srcId="{FADD32B4-1283-B545-9D14-5993493F3A04}" destId="{F2FE9156-FB14-1240-8D86-AF50AD84DB2B}" srcOrd="0" destOrd="0" presId="urn:microsoft.com/office/officeart/2005/8/layout/orgChart1"/>
    <dgm:cxn modelId="{3948D330-FD63-2C4C-B8D2-9F29EC3ED8B5}" type="presParOf" srcId="{F2FE9156-FB14-1240-8D86-AF50AD84DB2B}" destId="{AB47700B-E203-A84D-AFD8-83BAB7B706C8}" srcOrd="0" destOrd="0" presId="urn:microsoft.com/office/officeart/2005/8/layout/orgChart1"/>
    <dgm:cxn modelId="{7691E1BE-471B-614C-BD6B-DE4162E8EB80}" type="presParOf" srcId="{AB47700B-E203-A84D-AFD8-83BAB7B706C8}" destId="{21240F55-7F8C-3440-B15E-FEAE1CA40B0D}" srcOrd="0" destOrd="0" presId="urn:microsoft.com/office/officeart/2005/8/layout/orgChart1"/>
    <dgm:cxn modelId="{7B4BEA92-D829-4346-8E5B-61B14F925D9A}" type="presParOf" srcId="{AB47700B-E203-A84D-AFD8-83BAB7B706C8}" destId="{1B166FA5-EEC6-2F49-BAC3-97284B735BC5}" srcOrd="1" destOrd="0" presId="urn:microsoft.com/office/officeart/2005/8/layout/orgChart1"/>
    <dgm:cxn modelId="{B0ECBEF3-3077-8D43-9F29-D8D5208864CB}" type="presParOf" srcId="{F2FE9156-FB14-1240-8D86-AF50AD84DB2B}" destId="{6EC6D7C9-1427-4240-955A-51F9F5FF796F}" srcOrd="1" destOrd="0" presId="urn:microsoft.com/office/officeart/2005/8/layout/orgChart1"/>
    <dgm:cxn modelId="{552198BC-1CFB-374B-A0DD-BC85B60A39F2}" type="presParOf" srcId="{6EC6D7C9-1427-4240-955A-51F9F5FF796F}" destId="{B31F3464-D881-DA4C-921D-DFC65B2B9139}" srcOrd="0" destOrd="0" presId="urn:microsoft.com/office/officeart/2005/8/layout/orgChart1"/>
    <dgm:cxn modelId="{F04D2284-8A56-D34A-B28A-C839E9EDB4D1}" type="presParOf" srcId="{6EC6D7C9-1427-4240-955A-51F9F5FF796F}" destId="{DC8D2215-2A6F-344E-BF72-E37DEAEF25B1}" srcOrd="1" destOrd="0" presId="urn:microsoft.com/office/officeart/2005/8/layout/orgChart1"/>
    <dgm:cxn modelId="{579C2285-9BC1-2C4C-B445-CD05D4F9B78F}" type="presParOf" srcId="{DC8D2215-2A6F-344E-BF72-E37DEAEF25B1}" destId="{3AD175A0-F6D3-CE48-B3C2-5C202880CFA7}" srcOrd="0" destOrd="0" presId="urn:microsoft.com/office/officeart/2005/8/layout/orgChart1"/>
    <dgm:cxn modelId="{E0BE31F9-FA8D-C447-AEBD-5AC393E75D02}" type="presParOf" srcId="{3AD175A0-F6D3-CE48-B3C2-5C202880CFA7}" destId="{EC16597F-ACC2-8247-8A7F-F4A605F78D3C}" srcOrd="0" destOrd="0" presId="urn:microsoft.com/office/officeart/2005/8/layout/orgChart1"/>
    <dgm:cxn modelId="{0C281D37-751F-1943-8D36-D3664B06575F}" type="presParOf" srcId="{3AD175A0-F6D3-CE48-B3C2-5C202880CFA7}" destId="{3A02B475-0ADF-DA45-8E12-F0FCF0D9598E}" srcOrd="1" destOrd="0" presId="urn:microsoft.com/office/officeart/2005/8/layout/orgChart1"/>
    <dgm:cxn modelId="{7432255F-5078-DF40-B03B-215EE2C20ACF}" type="presParOf" srcId="{DC8D2215-2A6F-344E-BF72-E37DEAEF25B1}" destId="{FB27F1D0-665A-924B-895A-826F96F889F7}" srcOrd="1" destOrd="0" presId="urn:microsoft.com/office/officeart/2005/8/layout/orgChart1"/>
    <dgm:cxn modelId="{9F27E3CD-D3F8-8649-A02B-A6289F678BB5}" type="presParOf" srcId="{DC8D2215-2A6F-344E-BF72-E37DEAEF25B1}" destId="{DF93CCAA-8939-6D44-9860-0E2E93D1B7AA}" srcOrd="2" destOrd="0" presId="urn:microsoft.com/office/officeart/2005/8/layout/orgChart1"/>
    <dgm:cxn modelId="{8881FA51-0C4E-754A-B62B-23536DE7FA1D}" type="presParOf" srcId="{6EC6D7C9-1427-4240-955A-51F9F5FF796F}" destId="{922F6DD6-893F-7E41-BBB7-27C6B4E42FAE}" srcOrd="2" destOrd="0" presId="urn:microsoft.com/office/officeart/2005/8/layout/orgChart1"/>
    <dgm:cxn modelId="{37D40927-B9D3-9547-97DC-AD8D0C0E97C4}" type="presParOf" srcId="{6EC6D7C9-1427-4240-955A-51F9F5FF796F}" destId="{53117F82-2F2E-C44A-A59A-572D936FD672}" srcOrd="3" destOrd="0" presId="urn:microsoft.com/office/officeart/2005/8/layout/orgChart1"/>
    <dgm:cxn modelId="{76DCAD50-90E8-FF45-9D93-664DAD3DEFF8}" type="presParOf" srcId="{53117F82-2F2E-C44A-A59A-572D936FD672}" destId="{B2C6BDB2-E20D-F64D-AD4B-095B5B4BDC91}" srcOrd="0" destOrd="0" presId="urn:microsoft.com/office/officeart/2005/8/layout/orgChart1"/>
    <dgm:cxn modelId="{252CE419-25E4-0941-9BAC-E2555CB36998}" type="presParOf" srcId="{B2C6BDB2-E20D-F64D-AD4B-095B5B4BDC91}" destId="{0DDFD7E6-1300-2649-BB06-BE8790BB8AA4}" srcOrd="0" destOrd="0" presId="urn:microsoft.com/office/officeart/2005/8/layout/orgChart1"/>
    <dgm:cxn modelId="{6CAF026B-2878-E04D-9CBE-A337559A9BBE}" type="presParOf" srcId="{B2C6BDB2-E20D-F64D-AD4B-095B5B4BDC91}" destId="{546861D2-41EF-E64F-A1B3-A3BE7FD3A70A}" srcOrd="1" destOrd="0" presId="urn:microsoft.com/office/officeart/2005/8/layout/orgChart1"/>
    <dgm:cxn modelId="{680B1A62-6760-1C48-9664-4319ABF6639E}" type="presParOf" srcId="{53117F82-2F2E-C44A-A59A-572D936FD672}" destId="{907DF61F-A49B-924C-A557-4C149B2224E6}" srcOrd="1" destOrd="0" presId="urn:microsoft.com/office/officeart/2005/8/layout/orgChart1"/>
    <dgm:cxn modelId="{28E742C5-5A7E-7246-BF58-0095B9AC1A7F}" type="presParOf" srcId="{907DF61F-A49B-924C-A557-4C149B2224E6}" destId="{C27355EE-8C0F-DC4E-B27B-9FA602942FAA}" srcOrd="0" destOrd="0" presId="urn:microsoft.com/office/officeart/2005/8/layout/orgChart1"/>
    <dgm:cxn modelId="{E20946E4-D8A7-3343-804B-9E9856360A93}" type="presParOf" srcId="{907DF61F-A49B-924C-A557-4C149B2224E6}" destId="{C8F44458-4D13-0149-9B71-DC0EEBD3C0FF}" srcOrd="1" destOrd="0" presId="urn:microsoft.com/office/officeart/2005/8/layout/orgChart1"/>
    <dgm:cxn modelId="{49884224-0711-8B49-BFC4-09111F3F2116}" type="presParOf" srcId="{C8F44458-4D13-0149-9B71-DC0EEBD3C0FF}" destId="{1E5D7EF3-0431-9F4B-9E5A-1AA9C440A311}" srcOrd="0" destOrd="0" presId="urn:microsoft.com/office/officeart/2005/8/layout/orgChart1"/>
    <dgm:cxn modelId="{52498E1C-2A1F-B849-A425-9AD84734C116}" type="presParOf" srcId="{1E5D7EF3-0431-9F4B-9E5A-1AA9C440A311}" destId="{5716CE94-0A26-7345-961A-A407027FBB34}" srcOrd="0" destOrd="0" presId="urn:microsoft.com/office/officeart/2005/8/layout/orgChart1"/>
    <dgm:cxn modelId="{C3C51A27-DFF9-A845-8749-A16E0733BA8B}" type="presParOf" srcId="{1E5D7EF3-0431-9F4B-9E5A-1AA9C440A311}" destId="{12DBD7DF-A693-D04D-AD30-7C3C8915490D}" srcOrd="1" destOrd="0" presId="urn:microsoft.com/office/officeart/2005/8/layout/orgChart1"/>
    <dgm:cxn modelId="{3FFE87C9-3933-0546-B5E0-AC40785C146D}" type="presParOf" srcId="{C8F44458-4D13-0149-9B71-DC0EEBD3C0FF}" destId="{BD93117F-FBA6-C448-BEC2-7EC6954F1A28}" srcOrd="1" destOrd="0" presId="urn:microsoft.com/office/officeart/2005/8/layout/orgChart1"/>
    <dgm:cxn modelId="{BA3F8B7C-FB94-934E-BB2A-9694BEE32845}" type="presParOf" srcId="{BD93117F-FBA6-C448-BEC2-7EC6954F1A28}" destId="{2CA6DDDC-BB65-A942-B050-13721E0363F7}" srcOrd="0" destOrd="0" presId="urn:microsoft.com/office/officeart/2005/8/layout/orgChart1"/>
    <dgm:cxn modelId="{F010E79F-5711-6344-BCC5-217E2551B0F6}" type="presParOf" srcId="{BD93117F-FBA6-C448-BEC2-7EC6954F1A28}" destId="{EFD6B43B-E646-354C-923B-F3534A18E9A1}" srcOrd="1" destOrd="0" presId="urn:microsoft.com/office/officeart/2005/8/layout/orgChart1"/>
    <dgm:cxn modelId="{75E5DB7A-D9E6-AA4A-BCE7-BD1A6D0A1014}" type="presParOf" srcId="{EFD6B43B-E646-354C-923B-F3534A18E9A1}" destId="{3C25A389-56FE-DD48-B35C-6E539E0FC44E}" srcOrd="0" destOrd="0" presId="urn:microsoft.com/office/officeart/2005/8/layout/orgChart1"/>
    <dgm:cxn modelId="{F3A24A16-98E6-7C47-BB98-3EE735D0F6E7}" type="presParOf" srcId="{3C25A389-56FE-DD48-B35C-6E539E0FC44E}" destId="{91163C17-36C0-7743-A589-E5855C5BDB30}" srcOrd="0" destOrd="0" presId="urn:microsoft.com/office/officeart/2005/8/layout/orgChart1"/>
    <dgm:cxn modelId="{F6BCD860-9866-0B4A-B91D-F1C277C97833}" type="presParOf" srcId="{3C25A389-56FE-DD48-B35C-6E539E0FC44E}" destId="{1456D77C-3DB8-974C-9063-61C34646A6E2}" srcOrd="1" destOrd="0" presId="urn:microsoft.com/office/officeart/2005/8/layout/orgChart1"/>
    <dgm:cxn modelId="{517342B7-D56B-984A-A40A-AABEBFEC6521}" type="presParOf" srcId="{EFD6B43B-E646-354C-923B-F3534A18E9A1}" destId="{9F343CF9-92A6-2948-ACC8-8DC2B25727AB}" srcOrd="1" destOrd="0" presId="urn:microsoft.com/office/officeart/2005/8/layout/orgChart1"/>
    <dgm:cxn modelId="{0546AD4B-D70D-ED4B-A8EA-86849DA41217}" type="presParOf" srcId="{EFD6B43B-E646-354C-923B-F3534A18E9A1}" destId="{4C4B7B36-5414-894F-84B8-894AA0D8CF2A}" srcOrd="2" destOrd="0" presId="urn:microsoft.com/office/officeart/2005/8/layout/orgChart1"/>
    <dgm:cxn modelId="{3FCF1CE8-F024-604F-8ECF-07F77EF3BFB3}" type="presParOf" srcId="{C8F44458-4D13-0149-9B71-DC0EEBD3C0FF}" destId="{4E481966-52DD-3242-BED7-DB8093F2E4D1}" srcOrd="2" destOrd="0" presId="urn:microsoft.com/office/officeart/2005/8/layout/orgChart1"/>
    <dgm:cxn modelId="{53717F92-224C-E446-A13C-E023B67D3B4A}" type="presParOf" srcId="{907DF61F-A49B-924C-A557-4C149B2224E6}" destId="{EB9769BD-DB08-E544-8534-DDCF8B176A9A}" srcOrd="2" destOrd="0" presId="urn:microsoft.com/office/officeart/2005/8/layout/orgChart1"/>
    <dgm:cxn modelId="{67729917-9E6A-114D-917D-72FDEAF86E2F}" type="presParOf" srcId="{907DF61F-A49B-924C-A557-4C149B2224E6}" destId="{AE230D1A-437D-5545-B6D6-735537D3CF6C}" srcOrd="3" destOrd="0" presId="urn:microsoft.com/office/officeart/2005/8/layout/orgChart1"/>
    <dgm:cxn modelId="{0A26163F-9392-A743-AEFD-268F6C3F2CDC}" type="presParOf" srcId="{AE230D1A-437D-5545-B6D6-735537D3CF6C}" destId="{10FA7EBF-27E5-134E-AE59-32DA174CD82E}" srcOrd="0" destOrd="0" presId="urn:microsoft.com/office/officeart/2005/8/layout/orgChart1"/>
    <dgm:cxn modelId="{A0626D3E-7B91-A345-84E0-21275CFF38B2}" type="presParOf" srcId="{10FA7EBF-27E5-134E-AE59-32DA174CD82E}" destId="{490B10DD-9BE0-484D-8F51-E1FA8EA2A7B8}" srcOrd="0" destOrd="0" presId="urn:microsoft.com/office/officeart/2005/8/layout/orgChart1"/>
    <dgm:cxn modelId="{6FFD4CFE-9709-A548-BAE3-B4B2B77D131A}" type="presParOf" srcId="{10FA7EBF-27E5-134E-AE59-32DA174CD82E}" destId="{B70437CD-BB89-FE48-A22A-A1975F75C6DA}" srcOrd="1" destOrd="0" presId="urn:microsoft.com/office/officeart/2005/8/layout/orgChart1"/>
    <dgm:cxn modelId="{DDE8AE3A-8ED5-D545-9512-EBFD50ABD366}" type="presParOf" srcId="{AE230D1A-437D-5545-B6D6-735537D3CF6C}" destId="{20FD1A97-3150-3649-B14F-4C587B46EC5F}" srcOrd="1" destOrd="0" presId="urn:microsoft.com/office/officeart/2005/8/layout/orgChart1"/>
    <dgm:cxn modelId="{F5D5862B-CB6F-6146-8D8E-61268241C61E}" type="presParOf" srcId="{20FD1A97-3150-3649-B14F-4C587B46EC5F}" destId="{066313F9-78F5-6949-8065-AF54ADEF43FC}" srcOrd="0" destOrd="0" presId="urn:microsoft.com/office/officeart/2005/8/layout/orgChart1"/>
    <dgm:cxn modelId="{F9382FDE-71B7-0E43-A9E1-7701CDA2B7E8}" type="presParOf" srcId="{20FD1A97-3150-3649-B14F-4C587B46EC5F}" destId="{C236E97B-3A3E-3445-81D7-76E594345896}" srcOrd="1" destOrd="0" presId="urn:microsoft.com/office/officeart/2005/8/layout/orgChart1"/>
    <dgm:cxn modelId="{B3EB8FED-EBAC-A44D-AB14-D972D2E49453}" type="presParOf" srcId="{C236E97B-3A3E-3445-81D7-76E594345896}" destId="{77C66485-02BD-E44E-9712-5F68C4F7F949}" srcOrd="0" destOrd="0" presId="urn:microsoft.com/office/officeart/2005/8/layout/orgChart1"/>
    <dgm:cxn modelId="{DF39C86C-4631-014A-9BE6-DE223DFA9AF6}" type="presParOf" srcId="{77C66485-02BD-E44E-9712-5F68C4F7F949}" destId="{147FC5D1-DBF5-B943-A23B-027C5CDC4D62}" srcOrd="0" destOrd="0" presId="urn:microsoft.com/office/officeart/2005/8/layout/orgChart1"/>
    <dgm:cxn modelId="{4C128333-86A4-AE47-8944-70FCD065EBA5}" type="presParOf" srcId="{77C66485-02BD-E44E-9712-5F68C4F7F949}" destId="{2F0668AC-6F02-2640-8566-192BD511AC3C}" srcOrd="1" destOrd="0" presId="urn:microsoft.com/office/officeart/2005/8/layout/orgChart1"/>
    <dgm:cxn modelId="{FF2A4BB7-F90C-5541-9D19-D54DE846AB84}" type="presParOf" srcId="{C236E97B-3A3E-3445-81D7-76E594345896}" destId="{D554602F-28A8-3F4C-BF99-3549BEC562D1}" srcOrd="1" destOrd="0" presId="urn:microsoft.com/office/officeart/2005/8/layout/orgChart1"/>
    <dgm:cxn modelId="{878BCBD0-63A0-9E45-B042-2008DCA62AED}" type="presParOf" srcId="{C236E97B-3A3E-3445-81D7-76E594345896}" destId="{E96068B8-453A-7E47-B526-AD31BDDDAA11}" srcOrd="2" destOrd="0" presId="urn:microsoft.com/office/officeart/2005/8/layout/orgChart1"/>
    <dgm:cxn modelId="{167E9DA9-AC2C-C34D-BDF5-E582A6B4C3F8}" type="presParOf" srcId="{AE230D1A-437D-5545-B6D6-735537D3CF6C}" destId="{36D85137-C39F-7449-A036-48ACAF1C3CA1}" srcOrd="2" destOrd="0" presId="urn:microsoft.com/office/officeart/2005/8/layout/orgChart1"/>
    <dgm:cxn modelId="{B326D369-7F5E-934A-9FD1-E4FD0E60FFFD}" type="presParOf" srcId="{53117F82-2F2E-C44A-A59A-572D936FD672}" destId="{1FF93918-903E-4D4B-8107-C03A5450FED0}" srcOrd="2" destOrd="0" presId="urn:microsoft.com/office/officeart/2005/8/layout/orgChart1"/>
    <dgm:cxn modelId="{33533B70-D8D1-A840-A247-55DC59A40CFA}" type="presParOf" srcId="{6EC6D7C9-1427-4240-955A-51F9F5FF796F}" destId="{C4A0FCBE-D634-1643-8850-B8B5A7810116}" srcOrd="4" destOrd="0" presId="urn:microsoft.com/office/officeart/2005/8/layout/orgChart1"/>
    <dgm:cxn modelId="{E3B8CB93-69FF-5D41-A3AC-1F4836BE9B8C}" type="presParOf" srcId="{6EC6D7C9-1427-4240-955A-51F9F5FF796F}" destId="{DA650C9A-749D-B249-BB9F-236CD6026D41}" srcOrd="5" destOrd="0" presId="urn:microsoft.com/office/officeart/2005/8/layout/orgChart1"/>
    <dgm:cxn modelId="{531DCADE-9700-9749-8C8A-B9CE136FDE32}" type="presParOf" srcId="{DA650C9A-749D-B249-BB9F-236CD6026D41}" destId="{6D4B8025-26D3-F64F-8FF0-573709C8C5AA}" srcOrd="0" destOrd="0" presId="urn:microsoft.com/office/officeart/2005/8/layout/orgChart1"/>
    <dgm:cxn modelId="{736AFC16-D0F0-4C41-B8E9-3464FE5698AA}" type="presParOf" srcId="{6D4B8025-26D3-F64F-8FF0-573709C8C5AA}" destId="{485A7EC8-4569-C34F-9E69-47A594614650}" srcOrd="0" destOrd="0" presId="urn:microsoft.com/office/officeart/2005/8/layout/orgChart1"/>
    <dgm:cxn modelId="{5C11BF75-8750-344C-A7A2-EA42F2BBF63F}" type="presParOf" srcId="{6D4B8025-26D3-F64F-8FF0-573709C8C5AA}" destId="{92DD2E08-A504-DA46-A55A-3892D78F5140}" srcOrd="1" destOrd="0" presId="urn:microsoft.com/office/officeart/2005/8/layout/orgChart1"/>
    <dgm:cxn modelId="{B4C0367E-7820-DF4C-8F1F-4120A98257BE}" type="presParOf" srcId="{DA650C9A-749D-B249-BB9F-236CD6026D41}" destId="{5B3F3B02-74E6-5049-ABEA-8CAE65DC5D3D}" srcOrd="1" destOrd="0" presId="urn:microsoft.com/office/officeart/2005/8/layout/orgChart1"/>
    <dgm:cxn modelId="{C4394E83-0640-D14F-979B-4A0B3C2A766D}" type="presParOf" srcId="{DA650C9A-749D-B249-BB9F-236CD6026D41}" destId="{8DD9C728-51D9-1643-9600-00C66DAAB99D}" srcOrd="2" destOrd="0" presId="urn:microsoft.com/office/officeart/2005/8/layout/orgChart1"/>
    <dgm:cxn modelId="{B0B937A8-DFE0-0644-807E-533D75BAD209}" type="presParOf" srcId="{6EC6D7C9-1427-4240-955A-51F9F5FF796F}" destId="{C99B9843-2AED-1D48-B2B7-C4E9C113A4AF}" srcOrd="6" destOrd="0" presId="urn:microsoft.com/office/officeart/2005/8/layout/orgChart1"/>
    <dgm:cxn modelId="{DF4578D7-F51E-AE42-921B-52A41FCE61EE}" type="presParOf" srcId="{6EC6D7C9-1427-4240-955A-51F9F5FF796F}" destId="{60F625A6-9E47-4545-BC6D-2703E974DCB9}" srcOrd="7" destOrd="0" presId="urn:microsoft.com/office/officeart/2005/8/layout/orgChart1"/>
    <dgm:cxn modelId="{6F785315-2888-3E40-8D26-39CFA5385CC4}" type="presParOf" srcId="{60F625A6-9E47-4545-BC6D-2703E974DCB9}" destId="{AE0C9E53-AE23-9841-B372-9CF38723C946}" srcOrd="0" destOrd="0" presId="urn:microsoft.com/office/officeart/2005/8/layout/orgChart1"/>
    <dgm:cxn modelId="{981966EC-BB7E-274A-9B7B-A4774C850BA0}" type="presParOf" srcId="{AE0C9E53-AE23-9841-B372-9CF38723C946}" destId="{B651EE71-5BDB-404C-B422-C7E432726834}" srcOrd="0" destOrd="0" presId="urn:microsoft.com/office/officeart/2005/8/layout/orgChart1"/>
    <dgm:cxn modelId="{34E517A7-0ED2-684C-9D97-A657863008D7}" type="presParOf" srcId="{AE0C9E53-AE23-9841-B372-9CF38723C946}" destId="{E8C09350-84DA-2740-8C5A-BA8498D5B4EA}" srcOrd="1" destOrd="0" presId="urn:microsoft.com/office/officeart/2005/8/layout/orgChart1"/>
    <dgm:cxn modelId="{27AEA63D-CB20-A442-A11C-B53AF477759E}" type="presParOf" srcId="{60F625A6-9E47-4545-BC6D-2703E974DCB9}" destId="{E2809308-7234-8641-9C59-7AC4823F4EEA}" srcOrd="1" destOrd="0" presId="urn:microsoft.com/office/officeart/2005/8/layout/orgChart1"/>
    <dgm:cxn modelId="{8BE5DFBB-3D83-1142-BA7C-B127EDCAB4D6}" type="presParOf" srcId="{60F625A6-9E47-4545-BC6D-2703E974DCB9}" destId="{C2D53981-6772-5F49-8354-FC08D96F8EB0}" srcOrd="2" destOrd="0" presId="urn:microsoft.com/office/officeart/2005/8/layout/orgChart1"/>
    <dgm:cxn modelId="{45C53659-6FF8-B84F-9F7F-2604C1873F45}" type="presParOf" srcId="{F2FE9156-FB14-1240-8D86-AF50AD84DB2B}" destId="{01122720-3592-FC42-A0D7-91595D133481}"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b="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7187A0"/>
        </a:solidFill>
      </dgm:spPr>
      <dgm:t>
        <a:bodyPr/>
        <a:lstStyle/>
        <a:p>
          <a:r>
            <a:rPr lang="fr-FR" sz="2000" b="1" dirty="0" err="1"/>
            <a:t>Take</a:t>
          </a:r>
          <a:r>
            <a:rPr lang="fr-FR" sz="2000" b="1"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554B66D0-278A-0B4C-89C2-BB3F018E20A0}">
      <dgm:prSet/>
      <dgm:spPr>
        <a:solidFill>
          <a:srgbClr val="A9B7C5"/>
        </a:solidFill>
      </dgm:spPr>
      <dgm:t>
        <a:bodyPr/>
        <a:lstStyle/>
        <a:p>
          <a:r>
            <a:rPr lang="fr-FR" dirty="0"/>
            <a:t>Bibliographie</a:t>
          </a:r>
        </a:p>
      </dgm:t>
    </dgm:pt>
    <dgm:pt modelId="{6E5A469A-0F83-A04F-B3DF-E1BBF6CDE3CE}" type="parTrans" cxnId="{911EF9E3-7B07-AF4A-BFB1-7A65E203CE77}">
      <dgm:prSet/>
      <dgm:spPr/>
      <dgm:t>
        <a:bodyPr/>
        <a:lstStyle/>
        <a:p>
          <a:endParaRPr lang="fr-FR"/>
        </a:p>
      </dgm:t>
    </dgm:pt>
    <dgm:pt modelId="{86AEA3D7-93B7-C542-93A6-4013F842E907}" type="sibTrans" cxnId="{911EF9E3-7B07-AF4A-BFB1-7A65E203CE7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A19EDAA4-EBD1-B441-A66E-71C90E79E40B}" type="pres">
      <dgm:prSet presAssocID="{3B469E52-E2D6-9E4D-926C-DE34681B7507}" presName="parTxOnlySpace" presStyleCnt="0"/>
      <dgm:spPr/>
    </dgm:pt>
    <dgm:pt modelId="{18B6BC9A-FFF5-CC46-B930-A41D5A69D8C5}" type="pres">
      <dgm:prSet presAssocID="{554B66D0-278A-0B4C-89C2-BB3F018E20A0}"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1A51564F-D12B-1C4B-8E49-7C288DAABB8C}" type="presOf" srcId="{554B66D0-278A-0B4C-89C2-BB3F018E20A0}" destId="{18B6BC9A-FFF5-CC46-B930-A41D5A69D8C5}" srcOrd="0" destOrd="0" presId="urn:microsoft.com/office/officeart/2005/8/layout/chevron1"/>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911EF9E3-7B07-AF4A-BFB1-7A65E203CE77}" srcId="{2D6FF10D-C41D-BA48-B868-931C84EBBD9C}" destId="{554B66D0-278A-0B4C-89C2-BB3F018E20A0}" srcOrd="5" destOrd="0" parTransId="{6E5A469A-0F83-A04F-B3DF-E1BBF6CDE3CE}" sibTransId="{86AEA3D7-93B7-C542-93A6-4013F842E907}"/>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F6711F8F-58EB-314B-8A7F-3A73B7F8F4B1}" type="presParOf" srcId="{A84FA916-DCD6-3048-B369-7F1DCB70A883}" destId="{A19EDAA4-EBD1-B441-A66E-71C90E79E40B}" srcOrd="9" destOrd="0" presId="urn:microsoft.com/office/officeart/2005/8/layout/chevron1"/>
    <dgm:cxn modelId="{3D4388C0-4A54-EB4E-8292-58FC32097EF8}" type="presParOf" srcId="{A84FA916-DCD6-3048-B369-7F1DCB70A883}" destId="{18B6BC9A-FFF5-CC46-B930-A41D5A69D8C5}"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b="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b="0" dirty="0" err="1"/>
            <a:t>Take</a:t>
          </a:r>
          <a:r>
            <a:rPr lang="fr-FR" sz="2000" b="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554B66D0-278A-0B4C-89C2-BB3F018E20A0}">
      <dgm:prSet/>
      <dgm:spPr>
        <a:solidFill>
          <a:srgbClr val="7187A0"/>
        </a:solidFill>
      </dgm:spPr>
      <dgm:t>
        <a:bodyPr/>
        <a:lstStyle/>
        <a:p>
          <a:r>
            <a:rPr lang="fr-FR" b="1" dirty="0"/>
            <a:t>Bibliographie</a:t>
          </a:r>
        </a:p>
      </dgm:t>
    </dgm:pt>
    <dgm:pt modelId="{6E5A469A-0F83-A04F-B3DF-E1BBF6CDE3CE}" type="parTrans" cxnId="{911EF9E3-7B07-AF4A-BFB1-7A65E203CE77}">
      <dgm:prSet/>
      <dgm:spPr/>
      <dgm:t>
        <a:bodyPr/>
        <a:lstStyle/>
        <a:p>
          <a:endParaRPr lang="fr-FR"/>
        </a:p>
      </dgm:t>
    </dgm:pt>
    <dgm:pt modelId="{86AEA3D7-93B7-C542-93A6-4013F842E907}" type="sibTrans" cxnId="{911EF9E3-7B07-AF4A-BFB1-7A65E203CE77}">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A19EDAA4-EBD1-B441-A66E-71C90E79E40B}" type="pres">
      <dgm:prSet presAssocID="{3B469E52-E2D6-9E4D-926C-DE34681B7507}" presName="parTxOnlySpace" presStyleCnt="0"/>
      <dgm:spPr/>
    </dgm:pt>
    <dgm:pt modelId="{18B6BC9A-FFF5-CC46-B930-A41D5A69D8C5}" type="pres">
      <dgm:prSet presAssocID="{554B66D0-278A-0B4C-89C2-BB3F018E20A0}"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1A51564F-D12B-1C4B-8E49-7C288DAABB8C}" type="presOf" srcId="{554B66D0-278A-0B4C-89C2-BB3F018E20A0}" destId="{18B6BC9A-FFF5-CC46-B930-A41D5A69D8C5}" srcOrd="0" destOrd="0" presId="urn:microsoft.com/office/officeart/2005/8/layout/chevron1"/>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911EF9E3-7B07-AF4A-BFB1-7A65E203CE77}" srcId="{2D6FF10D-C41D-BA48-B868-931C84EBBD9C}" destId="{554B66D0-278A-0B4C-89C2-BB3F018E20A0}" srcOrd="5" destOrd="0" parTransId="{6E5A469A-0F83-A04F-B3DF-E1BBF6CDE3CE}" sibTransId="{86AEA3D7-93B7-C542-93A6-4013F842E907}"/>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F6711F8F-58EB-314B-8A7F-3A73B7F8F4B1}" type="presParOf" srcId="{A84FA916-DCD6-3048-B369-7F1DCB70A883}" destId="{A19EDAA4-EBD1-B441-A66E-71C90E79E40B}" srcOrd="9" destOrd="0" presId="urn:microsoft.com/office/officeart/2005/8/layout/chevron1"/>
    <dgm:cxn modelId="{3D4388C0-4A54-EB4E-8292-58FC32097EF8}" type="presParOf" srcId="{A84FA916-DCD6-3048-B369-7F1DCB70A883}" destId="{18B6BC9A-FFF5-CC46-B930-A41D5A69D8C5}"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7187A0"/>
        </a:solidFill>
      </dgm:spPr>
      <dgm:t>
        <a:bodyPr/>
        <a:lstStyle/>
        <a:p>
          <a:r>
            <a:rPr lang="fr-FR" sz="2000" b="1"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7187A0"/>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389AE926-04E3-6745-BAB2-017B9C9577AD}">
      <dgm:prSet/>
      <dgm:spPr>
        <a:solidFill>
          <a:srgbClr val="A9B7C5"/>
        </a:solidFill>
      </dgm:spPr>
      <dgm:t>
        <a:bodyPr/>
        <a:lstStyle/>
        <a:p>
          <a:r>
            <a:rPr lang="fr-FR" dirty="0"/>
            <a:t>Bibliographie</a:t>
          </a:r>
        </a:p>
      </dgm:t>
    </dgm:pt>
    <dgm:pt modelId="{B722D9F5-7915-024D-AA7E-E8F10D9EEA01}" type="parTrans" cxnId="{CA06EE53-3B58-2844-B8D9-45FC607ABD46}">
      <dgm:prSet/>
      <dgm:spPr/>
      <dgm:t>
        <a:bodyPr/>
        <a:lstStyle/>
        <a:p>
          <a:endParaRPr lang="fr-FR"/>
        </a:p>
      </dgm:t>
    </dgm:pt>
    <dgm:pt modelId="{F13D7D56-9559-B84B-8FF0-2154B3002912}" type="sibTrans" cxnId="{CA06EE53-3B58-2844-B8D9-45FC607ABD46}">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785FC98F-B679-AB4C-8CB6-32B64BF686C9}" type="pres">
      <dgm:prSet presAssocID="{3B469E52-E2D6-9E4D-926C-DE34681B7507}" presName="parTxOnlySpace" presStyleCnt="0"/>
      <dgm:spPr/>
    </dgm:pt>
    <dgm:pt modelId="{2B363FC4-C67C-0D45-8EB8-F17E9E6EF394}" type="pres">
      <dgm:prSet presAssocID="{389AE926-04E3-6745-BAB2-017B9C9577AD}"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CA06EE53-3B58-2844-B8D9-45FC607ABD46}" srcId="{2D6FF10D-C41D-BA48-B868-931C84EBBD9C}" destId="{389AE926-04E3-6745-BAB2-017B9C9577AD}" srcOrd="5" destOrd="0" parTransId="{B722D9F5-7915-024D-AA7E-E8F10D9EEA01}" sibTransId="{F13D7D56-9559-B84B-8FF0-2154B3002912}"/>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BB992EB2-0285-EC48-84EC-97915987817F}" type="presOf" srcId="{389AE926-04E3-6745-BAB2-017B9C9577AD}" destId="{2B363FC4-C67C-0D45-8EB8-F17E9E6EF394}" srcOrd="0" destOrd="0" presId="urn:microsoft.com/office/officeart/2005/8/layout/chevron1"/>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0E4FA4F0-3953-7241-A2BA-9B3A70288E2E}" type="presParOf" srcId="{A84FA916-DCD6-3048-B369-7F1DCB70A883}" destId="{785FC98F-B679-AB4C-8CB6-32B64BF686C9}" srcOrd="9" destOrd="0" presId="urn:microsoft.com/office/officeart/2005/8/layout/chevron1"/>
    <dgm:cxn modelId="{1AF03527-E58C-4149-9FFF-409D07DBED47}" type="presParOf" srcId="{A84FA916-DCD6-3048-B369-7F1DCB70A883}" destId="{2B363FC4-C67C-0D45-8EB8-F17E9E6EF394}"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7187A0"/>
        </a:solidFill>
      </dgm:spPr>
      <dgm:t>
        <a:bodyPr/>
        <a:lstStyle/>
        <a:p>
          <a:r>
            <a:rPr lang="fr-FR" sz="2000" b="1"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7187A0"/>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3E5CB78D-25A4-E34F-AE34-80BE623EA2AB}">
      <dgm:prSet/>
      <dgm:spPr>
        <a:solidFill>
          <a:srgbClr val="A9B7C5"/>
        </a:solidFill>
      </dgm:spPr>
      <dgm:t>
        <a:bodyPr/>
        <a:lstStyle/>
        <a:p>
          <a:r>
            <a:rPr lang="fr-FR" dirty="0"/>
            <a:t>Bibliographie</a:t>
          </a:r>
        </a:p>
      </dgm:t>
    </dgm:pt>
    <dgm:pt modelId="{96308461-6466-CB44-95B5-3BC31956B176}" type="parTrans" cxnId="{0F757121-3868-584D-8316-312990548609}">
      <dgm:prSet/>
      <dgm:spPr/>
      <dgm:t>
        <a:bodyPr/>
        <a:lstStyle/>
        <a:p>
          <a:endParaRPr lang="fr-FR"/>
        </a:p>
      </dgm:t>
    </dgm:pt>
    <dgm:pt modelId="{A33B3775-1883-6147-BED5-31DCF732C337}" type="sibTrans" cxnId="{0F757121-3868-584D-8316-312990548609}">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1404F5CB-6285-2645-81A3-670960677ED0}" type="pres">
      <dgm:prSet presAssocID="{3B469E52-E2D6-9E4D-926C-DE34681B7507}" presName="parTxOnlySpace" presStyleCnt="0"/>
      <dgm:spPr/>
    </dgm:pt>
    <dgm:pt modelId="{5BAC04BE-ECB5-1C4D-B9A4-54E9D3DEB62E}" type="pres">
      <dgm:prSet presAssocID="{3E5CB78D-25A4-E34F-AE34-80BE623EA2AB}"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0F757121-3868-584D-8316-312990548609}" srcId="{2D6FF10D-C41D-BA48-B868-931C84EBBD9C}" destId="{3E5CB78D-25A4-E34F-AE34-80BE623EA2AB}" srcOrd="5" destOrd="0" parTransId="{96308461-6466-CB44-95B5-3BC31956B176}" sibTransId="{A33B3775-1883-6147-BED5-31DCF732C337}"/>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F9DB5178-41FC-C646-9674-11F5EC087415}" type="presOf" srcId="{3E5CB78D-25A4-E34F-AE34-80BE623EA2AB}" destId="{5BAC04BE-ECB5-1C4D-B9A4-54E9D3DEB62E}"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9ABA93FC-50CD-6845-B7D0-AC9346CC9768}" type="presParOf" srcId="{A84FA916-DCD6-3048-B369-7F1DCB70A883}" destId="{1404F5CB-6285-2645-81A3-670960677ED0}" srcOrd="9" destOrd="0" presId="urn:microsoft.com/office/officeart/2005/8/layout/chevron1"/>
    <dgm:cxn modelId="{323E3D4E-887B-DE47-81E7-C48C856F3732}" type="presParOf" srcId="{A84FA916-DCD6-3048-B369-7F1DCB70A883}" destId="{5BAC04BE-ECB5-1C4D-B9A4-54E9D3DEB62E}"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7187A0"/>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B1845061-4CCF-1A43-9DD7-D53444388A23}">
      <dgm:prSet/>
      <dgm:spPr>
        <a:solidFill>
          <a:srgbClr val="A9B7C5"/>
        </a:solidFill>
      </dgm:spPr>
      <dgm:t>
        <a:bodyPr/>
        <a:lstStyle/>
        <a:p>
          <a:r>
            <a:rPr lang="fr-FR" dirty="0"/>
            <a:t>Bibliographie</a:t>
          </a:r>
        </a:p>
      </dgm:t>
    </dgm:pt>
    <dgm:pt modelId="{F2829209-CB65-DD46-9A6B-BDD620C98BB6}" type="parTrans" cxnId="{42368BC0-A39A-3E48-BC2F-BA6CF1F92EB3}">
      <dgm:prSet/>
      <dgm:spPr/>
      <dgm:t>
        <a:bodyPr/>
        <a:lstStyle/>
        <a:p>
          <a:endParaRPr lang="fr-FR"/>
        </a:p>
      </dgm:t>
    </dgm:pt>
    <dgm:pt modelId="{D912F4CE-B5B4-B942-B975-42C003CAF0FC}" type="sibTrans" cxnId="{42368BC0-A39A-3E48-BC2F-BA6CF1F92EB3}">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A63511D1-87E0-494E-A84F-3A1308BDFD77}" type="pres">
      <dgm:prSet presAssocID="{3B469E52-E2D6-9E4D-926C-DE34681B7507}" presName="parTxOnlySpace" presStyleCnt="0"/>
      <dgm:spPr/>
    </dgm:pt>
    <dgm:pt modelId="{339236B2-20E0-5341-B908-D521896C7384}" type="pres">
      <dgm:prSet presAssocID="{B1845061-4CCF-1A43-9DD7-D53444388A23}"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2368BC0-A39A-3E48-BC2F-BA6CF1F92EB3}" srcId="{2D6FF10D-C41D-BA48-B868-931C84EBBD9C}" destId="{B1845061-4CCF-1A43-9DD7-D53444388A23}" srcOrd="5" destOrd="0" parTransId="{F2829209-CB65-DD46-9A6B-BDD620C98BB6}" sibTransId="{D912F4CE-B5B4-B942-B975-42C003CAF0FC}"/>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A541ECFA-D188-4641-ABDE-DEEDD4A548EB}" type="presOf" srcId="{B1845061-4CCF-1A43-9DD7-D53444388A23}" destId="{339236B2-20E0-5341-B908-D521896C7384}"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EECFABA9-C019-8C47-9C7D-BD1BA0BA564C}" type="presParOf" srcId="{A84FA916-DCD6-3048-B369-7F1DCB70A883}" destId="{A63511D1-87E0-494E-A84F-3A1308BDFD77}" srcOrd="9" destOrd="0" presId="urn:microsoft.com/office/officeart/2005/8/layout/chevron1"/>
    <dgm:cxn modelId="{EB807462-58ED-774C-A2BF-D6FAD81263E1}" type="presParOf" srcId="{A84FA916-DCD6-3048-B369-7F1DCB70A883}" destId="{339236B2-20E0-5341-B908-D521896C7384}"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7187A0"/>
        </a:solidFill>
      </dgm:spPr>
      <dgm:t>
        <a:bodyPr/>
        <a:lstStyle/>
        <a:p>
          <a:r>
            <a:rPr lang="fr-FR" sz="2000" b="1"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04DBFC16-A1E3-B54B-A69D-B2D2D9DB7960}">
      <dgm:prSet/>
      <dgm:spPr>
        <a:solidFill>
          <a:srgbClr val="A9B7C5"/>
        </a:solidFill>
      </dgm:spPr>
      <dgm:t>
        <a:bodyPr/>
        <a:lstStyle/>
        <a:p>
          <a:r>
            <a:rPr lang="fr-FR" dirty="0"/>
            <a:t>Bibliographie</a:t>
          </a:r>
        </a:p>
      </dgm:t>
    </dgm:pt>
    <dgm:pt modelId="{D458A384-67C8-5E46-BE85-C443AAFC4A5A}" type="parTrans" cxnId="{9CF34AA9-FA8D-9345-A026-25942372A5D9}">
      <dgm:prSet/>
      <dgm:spPr/>
      <dgm:t>
        <a:bodyPr/>
        <a:lstStyle/>
        <a:p>
          <a:endParaRPr lang="fr-FR"/>
        </a:p>
      </dgm:t>
    </dgm:pt>
    <dgm:pt modelId="{A3983058-7453-8D48-A331-3F0B7BAE40A4}" type="sibTrans" cxnId="{9CF34AA9-FA8D-9345-A026-25942372A5D9}">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08FC3194-C97B-9A48-B9C2-A20BE38A0CA6}" type="pres">
      <dgm:prSet presAssocID="{3B469E52-E2D6-9E4D-926C-DE34681B7507}" presName="parTxOnlySpace" presStyleCnt="0"/>
      <dgm:spPr/>
    </dgm:pt>
    <dgm:pt modelId="{650B7D5F-3412-BB44-A7CD-43864A68F9B8}" type="pres">
      <dgm:prSet presAssocID="{04DBFC16-A1E3-B54B-A69D-B2D2D9DB7960}"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E950CB40-3962-9C47-82AE-2E59EF726DDB}" type="presOf" srcId="{04DBFC16-A1E3-B54B-A69D-B2D2D9DB7960}" destId="{650B7D5F-3412-BB44-A7CD-43864A68F9B8}" srcOrd="0" destOrd="0" presId="urn:microsoft.com/office/officeart/2005/8/layout/chevron1"/>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9CF34AA9-FA8D-9345-A026-25942372A5D9}" srcId="{2D6FF10D-C41D-BA48-B868-931C84EBBD9C}" destId="{04DBFC16-A1E3-B54B-A69D-B2D2D9DB7960}" srcOrd="5" destOrd="0" parTransId="{D458A384-67C8-5E46-BE85-C443AAFC4A5A}" sibTransId="{A3983058-7453-8D48-A331-3F0B7BAE40A4}"/>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4FDEEAB0-1DB8-684F-93DE-3C317A9271A4}" type="presParOf" srcId="{A84FA916-DCD6-3048-B369-7F1DCB70A883}" destId="{08FC3194-C97B-9A48-B9C2-A20BE38A0CA6}" srcOrd="9" destOrd="0" presId="urn:microsoft.com/office/officeart/2005/8/layout/chevron1"/>
    <dgm:cxn modelId="{C97E6CE6-6FA9-B349-B895-04F966DF51FE}" type="presParOf" srcId="{A84FA916-DCD6-3048-B369-7F1DCB70A883}" destId="{650B7D5F-3412-BB44-A7CD-43864A68F9B8}"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7187A0"/>
        </a:solidFill>
      </dgm:spPr>
      <dgm:t>
        <a:bodyPr/>
        <a:lstStyle/>
        <a:p>
          <a:r>
            <a:rPr lang="fr-FR" sz="2000" b="1"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8074594F-9752-5E46-9CEE-7875D0C77E91}">
      <dgm:prSet/>
      <dgm:spPr>
        <a:solidFill>
          <a:srgbClr val="A9B7C5"/>
        </a:solidFill>
      </dgm:spPr>
      <dgm:t>
        <a:bodyPr/>
        <a:lstStyle/>
        <a:p>
          <a:r>
            <a:rPr lang="fr-FR" dirty="0"/>
            <a:t>Bibliographie</a:t>
          </a:r>
        </a:p>
      </dgm:t>
    </dgm:pt>
    <dgm:pt modelId="{987F8A71-56F7-BA4A-9990-44616050BCA7}" type="parTrans" cxnId="{B878EEDC-B847-CA46-9EB6-7A2DF077DE81}">
      <dgm:prSet/>
      <dgm:spPr/>
      <dgm:t>
        <a:bodyPr/>
        <a:lstStyle/>
        <a:p>
          <a:endParaRPr lang="fr-FR"/>
        </a:p>
      </dgm:t>
    </dgm:pt>
    <dgm:pt modelId="{B6590B5C-99B0-6D43-982D-DDDD8DB55D23}" type="sibTrans" cxnId="{B878EEDC-B847-CA46-9EB6-7A2DF077DE81}">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C59165A4-5D48-2841-8758-2486595BFA7C}" type="pres">
      <dgm:prSet presAssocID="{3B469E52-E2D6-9E4D-926C-DE34681B7507}" presName="parTxOnlySpace" presStyleCnt="0"/>
      <dgm:spPr/>
    </dgm:pt>
    <dgm:pt modelId="{49F3BCAA-348E-A941-AE70-F218FE05E2FA}" type="pres">
      <dgm:prSet presAssocID="{8074594F-9752-5E46-9CEE-7875D0C77E91}"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0A774CA-4438-EA4F-81FB-42B95E0AECED}" type="presOf" srcId="{8074594F-9752-5E46-9CEE-7875D0C77E91}" destId="{49F3BCAA-348E-A941-AE70-F218FE05E2FA}"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878EEDC-B847-CA46-9EB6-7A2DF077DE81}" srcId="{2D6FF10D-C41D-BA48-B868-931C84EBBD9C}" destId="{8074594F-9752-5E46-9CEE-7875D0C77E91}" srcOrd="5" destOrd="0" parTransId="{987F8A71-56F7-BA4A-9990-44616050BCA7}" sibTransId="{B6590B5C-99B0-6D43-982D-DDDD8DB55D23}"/>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1FFDFDFF-F2CE-2243-BCE2-C8A10752B7F2}" type="presParOf" srcId="{A84FA916-DCD6-3048-B369-7F1DCB70A883}" destId="{C59165A4-5D48-2841-8758-2486595BFA7C}" srcOrd="9" destOrd="0" presId="urn:microsoft.com/office/officeart/2005/8/layout/chevron1"/>
    <dgm:cxn modelId="{33CA434A-A496-8C44-81F3-0E6CE0D4D71B}" type="presParOf" srcId="{A84FA916-DCD6-3048-B369-7F1DCB70A883}" destId="{49F3BCAA-348E-A941-AE70-F218FE05E2FA}"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1"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7187A0"/>
        </a:solidFill>
      </dgm:spPr>
      <dgm:t>
        <a:bodyPr/>
        <a:lstStyle/>
        <a:p>
          <a:r>
            <a:rPr lang="fr-FR" sz="2000" b="1"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A9B7C5"/>
        </a:solidFill>
      </dgm:spPr>
      <dgm:t>
        <a:bodyPr/>
        <a:lstStyle/>
        <a:p>
          <a:r>
            <a:rPr lang="fr-FR" sz="2000"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43273772-47B0-3F43-9795-286991311F7A}">
      <dgm:prSet/>
      <dgm:spPr>
        <a:solidFill>
          <a:srgbClr val="A9B7C5"/>
        </a:solidFill>
      </dgm:spPr>
      <dgm:t>
        <a:bodyPr/>
        <a:lstStyle/>
        <a:p>
          <a:r>
            <a:rPr lang="fr-FR" dirty="0"/>
            <a:t>Bibliographie</a:t>
          </a:r>
        </a:p>
      </dgm:t>
    </dgm:pt>
    <dgm:pt modelId="{93FE2D16-4E52-9142-8F23-272430A69AD7}" type="parTrans" cxnId="{86FB5A6C-C282-1D49-80E0-D175F3294AEA}">
      <dgm:prSet/>
      <dgm:spPr/>
      <dgm:t>
        <a:bodyPr/>
        <a:lstStyle/>
        <a:p>
          <a:endParaRPr lang="fr-FR"/>
        </a:p>
      </dgm:t>
    </dgm:pt>
    <dgm:pt modelId="{54499CF1-3981-8D42-866C-F2BFE103C295}" type="sibTrans" cxnId="{86FB5A6C-C282-1D49-80E0-D175F3294AEA}">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dgm:presLayoutVars>
          <dgm:chMax val="0"/>
          <dgm:chPref val="0"/>
          <dgm:bulletEnabled val="1"/>
        </dgm:presLayoutVars>
      </dgm:prSet>
      <dgm:spPr/>
    </dgm:pt>
    <dgm:pt modelId="{E88A4BD4-A479-CF48-B4AF-4745D93E658F}" type="pres">
      <dgm:prSet presAssocID="{3B469E52-E2D6-9E4D-926C-DE34681B7507}" presName="parTxOnlySpace" presStyleCnt="0"/>
      <dgm:spPr/>
    </dgm:pt>
    <dgm:pt modelId="{C1E6CE75-9250-A941-8019-E85B77089989}" type="pres">
      <dgm:prSet presAssocID="{43273772-47B0-3F43-9795-286991311F7A}"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DA366813-F428-3C49-9949-4178D35328B0}" type="presOf" srcId="{43273772-47B0-3F43-9795-286991311F7A}" destId="{C1E6CE75-9250-A941-8019-E85B77089989}"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47296E6B-2D6A-5445-A1DE-0404356F6FA3}" srcId="{2D6FF10D-C41D-BA48-B868-931C84EBBD9C}" destId="{8E037CAA-AD09-DA43-B276-88386988B0D3}" srcOrd="4" destOrd="0" parTransId="{8FAC7CE1-6096-7740-A245-57480A2B0A91}" sibTransId="{3B469E52-E2D6-9E4D-926C-DE34681B7507}"/>
    <dgm:cxn modelId="{86FB5A6C-C282-1D49-80E0-D175F3294AEA}" srcId="{2D6FF10D-C41D-BA48-B868-931C84EBBD9C}" destId="{43273772-47B0-3F43-9795-286991311F7A}" srcOrd="5" destOrd="0" parTransId="{93FE2D16-4E52-9142-8F23-272430A69AD7}" sibTransId="{54499CF1-3981-8D42-866C-F2BFE103C295}"/>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7C15D177-AF85-094C-8D5F-7C3D1ACDD975}" type="presParOf" srcId="{A84FA916-DCD6-3048-B369-7F1DCB70A883}" destId="{E88A4BD4-A479-CF48-B4AF-4745D93E658F}" srcOrd="9" destOrd="0" presId="urn:microsoft.com/office/officeart/2005/8/layout/chevron1"/>
    <dgm:cxn modelId="{235558D4-BB5D-7E4E-B731-D875B9B1345B}" type="presParOf" srcId="{A84FA916-DCD6-3048-B369-7F1DCB70A883}" destId="{C1E6CE75-9250-A941-8019-E85B77089989}"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D6FF10D-C41D-BA48-B868-931C84EBBD9C}" type="doc">
      <dgm:prSet loTypeId="urn:microsoft.com/office/officeart/2005/8/layout/chevron1" loCatId="" qsTypeId="urn:microsoft.com/office/officeart/2005/8/quickstyle/simple1" qsCatId="simple" csTypeId="urn:microsoft.com/office/officeart/2005/8/colors/accent5_2" csCatId="accent5" phldr="1"/>
      <dgm:spPr/>
    </dgm:pt>
    <dgm:pt modelId="{DCDA3119-8158-0144-B67C-0C5DDF8CC9E0}">
      <dgm:prSet phldrT="[Texte]" custT="1"/>
      <dgm:spPr>
        <a:solidFill>
          <a:srgbClr val="A9B7C5"/>
        </a:solidFill>
      </dgm:spPr>
      <dgm:t>
        <a:bodyPr/>
        <a:lstStyle/>
        <a:p>
          <a:r>
            <a:rPr lang="fr-FR" sz="2000" b="0" dirty="0"/>
            <a:t>Histoire de la maladie</a:t>
          </a:r>
        </a:p>
      </dgm:t>
    </dgm:pt>
    <dgm:pt modelId="{06DFB07A-2360-834A-B982-4233D53EA4C8}" type="parTrans" cxnId="{28E9CACD-62A9-C846-A244-D129242ADF41}">
      <dgm:prSet/>
      <dgm:spPr/>
      <dgm:t>
        <a:bodyPr/>
        <a:lstStyle/>
        <a:p>
          <a:endParaRPr lang="fr-FR" sz="2000"/>
        </a:p>
      </dgm:t>
    </dgm:pt>
    <dgm:pt modelId="{2AE22140-9156-8043-A7DF-79474F0B4933}" type="sibTrans" cxnId="{28E9CACD-62A9-C846-A244-D129242ADF41}">
      <dgm:prSet/>
      <dgm:spPr/>
      <dgm:t>
        <a:bodyPr/>
        <a:lstStyle/>
        <a:p>
          <a:endParaRPr lang="fr-FR" sz="2000"/>
        </a:p>
      </dgm:t>
    </dgm:pt>
    <dgm:pt modelId="{D98BF41B-CDC6-D14E-BCEE-49719E50DA41}">
      <dgm:prSet phldrT="[Texte]" custT="1"/>
      <dgm:spPr>
        <a:solidFill>
          <a:srgbClr val="A9B7C5"/>
        </a:solidFill>
      </dgm:spPr>
      <dgm:t>
        <a:bodyPr/>
        <a:lstStyle/>
        <a:p>
          <a:r>
            <a:rPr lang="fr-FR" sz="2000" b="0" dirty="0"/>
            <a:t>Imagerie</a:t>
          </a:r>
        </a:p>
      </dgm:t>
    </dgm:pt>
    <dgm:pt modelId="{42004824-144A-4A4D-8AB8-4E26FC82C7D2}" type="parTrans" cxnId="{8A4A3AAE-9EA3-114C-960A-35D42776D26E}">
      <dgm:prSet/>
      <dgm:spPr/>
      <dgm:t>
        <a:bodyPr/>
        <a:lstStyle/>
        <a:p>
          <a:endParaRPr lang="fr-FR" sz="2000"/>
        </a:p>
      </dgm:t>
    </dgm:pt>
    <dgm:pt modelId="{295B693B-DC79-1C46-95CB-95CAFA8F65D7}" type="sibTrans" cxnId="{8A4A3AAE-9EA3-114C-960A-35D42776D26E}">
      <dgm:prSet/>
      <dgm:spPr/>
      <dgm:t>
        <a:bodyPr/>
        <a:lstStyle/>
        <a:p>
          <a:endParaRPr lang="fr-FR" sz="2000"/>
        </a:p>
      </dgm:t>
    </dgm:pt>
    <dgm:pt modelId="{503CA160-95A8-9546-8358-D484A955CAA9}">
      <dgm:prSet phldrT="[Texte]" custT="1"/>
      <dgm:spPr>
        <a:solidFill>
          <a:srgbClr val="A9B7C5"/>
        </a:solidFill>
      </dgm:spPr>
      <dgm:t>
        <a:bodyPr/>
        <a:lstStyle/>
        <a:p>
          <a:r>
            <a:rPr lang="fr-FR" sz="2000" dirty="0"/>
            <a:t>Diagnostic</a:t>
          </a:r>
        </a:p>
      </dgm:t>
    </dgm:pt>
    <dgm:pt modelId="{AFF4CA73-7F43-064C-95D7-9A53E6514284}" type="parTrans" cxnId="{CFD1D34B-B6D6-5342-A5BC-23EB94743D10}">
      <dgm:prSet/>
      <dgm:spPr/>
      <dgm:t>
        <a:bodyPr/>
        <a:lstStyle/>
        <a:p>
          <a:endParaRPr lang="fr-FR" sz="2000"/>
        </a:p>
      </dgm:t>
    </dgm:pt>
    <dgm:pt modelId="{EEB10B8C-8E14-9F4A-924F-71F7BD734180}" type="sibTrans" cxnId="{CFD1D34B-B6D6-5342-A5BC-23EB94743D10}">
      <dgm:prSet/>
      <dgm:spPr/>
      <dgm:t>
        <a:bodyPr/>
        <a:lstStyle/>
        <a:p>
          <a:endParaRPr lang="fr-FR" sz="2000"/>
        </a:p>
      </dgm:t>
    </dgm:pt>
    <dgm:pt modelId="{326019A6-33E1-324F-86F4-28052A41A1DB}">
      <dgm:prSet custT="1"/>
      <dgm:spPr>
        <a:solidFill>
          <a:srgbClr val="7187A0"/>
        </a:solidFill>
      </dgm:spPr>
      <dgm:t>
        <a:bodyPr/>
        <a:lstStyle/>
        <a:p>
          <a:r>
            <a:rPr lang="fr-FR" sz="2000" b="1" dirty="0"/>
            <a:t>Mise au point</a:t>
          </a:r>
        </a:p>
      </dgm:t>
    </dgm:pt>
    <dgm:pt modelId="{A84B41F8-144F-7D4B-A92E-41E4D6C06C7D}" type="parTrans" cxnId="{4C455040-AD9E-A340-B130-135D463BBA69}">
      <dgm:prSet/>
      <dgm:spPr/>
      <dgm:t>
        <a:bodyPr/>
        <a:lstStyle/>
        <a:p>
          <a:endParaRPr lang="fr-FR" sz="2000"/>
        </a:p>
      </dgm:t>
    </dgm:pt>
    <dgm:pt modelId="{0910B47F-25AD-7A4F-BFA3-CC87C60904C5}" type="sibTrans" cxnId="{4C455040-AD9E-A340-B130-135D463BBA69}">
      <dgm:prSet/>
      <dgm:spPr/>
      <dgm:t>
        <a:bodyPr/>
        <a:lstStyle/>
        <a:p>
          <a:endParaRPr lang="fr-FR" sz="2000"/>
        </a:p>
      </dgm:t>
    </dgm:pt>
    <dgm:pt modelId="{8E037CAA-AD09-DA43-B276-88386988B0D3}">
      <dgm:prSet custT="1"/>
      <dgm:spPr>
        <a:solidFill>
          <a:srgbClr val="A9B7C5"/>
        </a:solidFill>
      </dgm:spPr>
      <dgm:t>
        <a:bodyPr/>
        <a:lstStyle/>
        <a:p>
          <a:r>
            <a:rPr lang="fr-FR" sz="2000" dirty="0" err="1"/>
            <a:t>Take</a:t>
          </a:r>
          <a:r>
            <a:rPr lang="fr-FR" sz="2000" dirty="0"/>
            <a:t> home messages</a:t>
          </a:r>
        </a:p>
      </dgm:t>
    </dgm:pt>
    <dgm:pt modelId="{8FAC7CE1-6096-7740-A245-57480A2B0A91}" type="parTrans" cxnId="{47296E6B-2D6A-5445-A1DE-0404356F6FA3}">
      <dgm:prSet/>
      <dgm:spPr/>
      <dgm:t>
        <a:bodyPr/>
        <a:lstStyle/>
        <a:p>
          <a:endParaRPr lang="fr-FR" sz="2000"/>
        </a:p>
      </dgm:t>
    </dgm:pt>
    <dgm:pt modelId="{3B469E52-E2D6-9E4D-926C-DE34681B7507}" type="sibTrans" cxnId="{47296E6B-2D6A-5445-A1DE-0404356F6FA3}">
      <dgm:prSet/>
      <dgm:spPr/>
      <dgm:t>
        <a:bodyPr/>
        <a:lstStyle/>
        <a:p>
          <a:endParaRPr lang="fr-FR" sz="2000"/>
        </a:p>
      </dgm:t>
    </dgm:pt>
    <dgm:pt modelId="{92A34C90-F96A-D642-A037-835641DFF454}">
      <dgm:prSet/>
      <dgm:spPr>
        <a:solidFill>
          <a:srgbClr val="A9B7C5"/>
        </a:solidFill>
      </dgm:spPr>
      <dgm:t>
        <a:bodyPr/>
        <a:lstStyle/>
        <a:p>
          <a:r>
            <a:rPr lang="fr-FR" dirty="0"/>
            <a:t>Bibliographie</a:t>
          </a:r>
        </a:p>
      </dgm:t>
    </dgm:pt>
    <dgm:pt modelId="{BCA839CB-24E1-3D47-B994-778A35727D51}" type="parTrans" cxnId="{B2F45360-E307-8143-8E24-B67CFF5C18F8}">
      <dgm:prSet/>
      <dgm:spPr/>
      <dgm:t>
        <a:bodyPr/>
        <a:lstStyle/>
        <a:p>
          <a:endParaRPr lang="fr-FR"/>
        </a:p>
      </dgm:t>
    </dgm:pt>
    <dgm:pt modelId="{C0E30C6D-64F9-804F-A9E1-A1BB02013BF0}" type="sibTrans" cxnId="{B2F45360-E307-8143-8E24-B67CFF5C18F8}">
      <dgm:prSet/>
      <dgm:spPr/>
      <dgm:t>
        <a:bodyPr/>
        <a:lstStyle/>
        <a:p>
          <a:endParaRPr lang="fr-FR"/>
        </a:p>
      </dgm:t>
    </dgm:pt>
    <dgm:pt modelId="{A84FA916-DCD6-3048-B369-7F1DCB70A883}" type="pres">
      <dgm:prSet presAssocID="{2D6FF10D-C41D-BA48-B868-931C84EBBD9C}" presName="Name0" presStyleCnt="0">
        <dgm:presLayoutVars>
          <dgm:dir/>
          <dgm:animLvl val="lvl"/>
          <dgm:resizeHandles val="exact"/>
        </dgm:presLayoutVars>
      </dgm:prSet>
      <dgm:spPr/>
    </dgm:pt>
    <dgm:pt modelId="{39ABD1AE-84E7-5F40-ADE6-CAE34FA9055B}" type="pres">
      <dgm:prSet presAssocID="{DCDA3119-8158-0144-B67C-0C5DDF8CC9E0}" presName="parTxOnly" presStyleLbl="node1" presStyleIdx="0" presStyleCnt="6">
        <dgm:presLayoutVars>
          <dgm:chMax val="0"/>
          <dgm:chPref val="0"/>
          <dgm:bulletEnabled val="1"/>
        </dgm:presLayoutVars>
      </dgm:prSet>
      <dgm:spPr/>
    </dgm:pt>
    <dgm:pt modelId="{0FCE583C-22B5-C045-AD61-0782B69AF176}" type="pres">
      <dgm:prSet presAssocID="{2AE22140-9156-8043-A7DF-79474F0B4933}" presName="parTxOnlySpace" presStyleCnt="0"/>
      <dgm:spPr/>
    </dgm:pt>
    <dgm:pt modelId="{73456478-9D71-E446-A742-9F03EAC85E36}" type="pres">
      <dgm:prSet presAssocID="{D98BF41B-CDC6-D14E-BCEE-49719E50DA41}" presName="parTxOnly" presStyleLbl="node1" presStyleIdx="1" presStyleCnt="6">
        <dgm:presLayoutVars>
          <dgm:chMax val="0"/>
          <dgm:chPref val="0"/>
          <dgm:bulletEnabled val="1"/>
        </dgm:presLayoutVars>
      </dgm:prSet>
      <dgm:spPr/>
    </dgm:pt>
    <dgm:pt modelId="{768BB181-A761-0344-8C35-3A21FE0950AC}" type="pres">
      <dgm:prSet presAssocID="{295B693B-DC79-1C46-95CB-95CAFA8F65D7}" presName="parTxOnlySpace" presStyleCnt="0"/>
      <dgm:spPr/>
    </dgm:pt>
    <dgm:pt modelId="{DD951B02-575B-8448-AE6E-4DBC8B9BF431}" type="pres">
      <dgm:prSet presAssocID="{503CA160-95A8-9546-8358-D484A955CAA9}" presName="parTxOnly" presStyleLbl="node1" presStyleIdx="2" presStyleCnt="6">
        <dgm:presLayoutVars>
          <dgm:chMax val="0"/>
          <dgm:chPref val="0"/>
          <dgm:bulletEnabled val="1"/>
        </dgm:presLayoutVars>
      </dgm:prSet>
      <dgm:spPr/>
    </dgm:pt>
    <dgm:pt modelId="{8C70F5A1-E830-B749-BE6B-E95132E9CF28}" type="pres">
      <dgm:prSet presAssocID="{EEB10B8C-8E14-9F4A-924F-71F7BD734180}" presName="parTxOnlySpace" presStyleCnt="0"/>
      <dgm:spPr/>
    </dgm:pt>
    <dgm:pt modelId="{0E3EEB0C-E3AD-4D44-A959-702B4B5AC5F1}" type="pres">
      <dgm:prSet presAssocID="{326019A6-33E1-324F-86F4-28052A41A1DB}" presName="parTxOnly" presStyleLbl="node1" presStyleIdx="3" presStyleCnt="6">
        <dgm:presLayoutVars>
          <dgm:chMax val="0"/>
          <dgm:chPref val="0"/>
          <dgm:bulletEnabled val="1"/>
        </dgm:presLayoutVars>
      </dgm:prSet>
      <dgm:spPr/>
    </dgm:pt>
    <dgm:pt modelId="{C784011E-424C-9E44-A800-80F8B9814ADE}" type="pres">
      <dgm:prSet presAssocID="{0910B47F-25AD-7A4F-BFA3-CC87C60904C5}" presName="parTxOnlySpace" presStyleCnt="0"/>
      <dgm:spPr/>
    </dgm:pt>
    <dgm:pt modelId="{0FAC0E44-4BF1-994A-AF04-AF33A4F09F58}" type="pres">
      <dgm:prSet presAssocID="{8E037CAA-AD09-DA43-B276-88386988B0D3}" presName="parTxOnly" presStyleLbl="node1" presStyleIdx="4" presStyleCnt="6" custLinFactNeighborX="1124" custLinFactNeighborY="78159">
        <dgm:presLayoutVars>
          <dgm:chMax val="0"/>
          <dgm:chPref val="0"/>
          <dgm:bulletEnabled val="1"/>
        </dgm:presLayoutVars>
      </dgm:prSet>
      <dgm:spPr/>
    </dgm:pt>
    <dgm:pt modelId="{762EE6E1-46A0-8D42-BA0E-5FA1D6B9776A}" type="pres">
      <dgm:prSet presAssocID="{3B469E52-E2D6-9E4D-926C-DE34681B7507}" presName="parTxOnlySpace" presStyleCnt="0"/>
      <dgm:spPr/>
    </dgm:pt>
    <dgm:pt modelId="{DC1349DC-5420-0240-94B8-2773196ADBB4}" type="pres">
      <dgm:prSet presAssocID="{92A34C90-F96A-D642-A037-835641DFF454}" presName="parTxOnly" presStyleLbl="node1" presStyleIdx="5" presStyleCnt="6" custLinFactNeighborX="2688" custLinFactNeighborY="78159">
        <dgm:presLayoutVars>
          <dgm:chMax val="0"/>
          <dgm:chPref val="0"/>
          <dgm:bulletEnabled val="1"/>
        </dgm:presLayoutVars>
      </dgm:prSet>
      <dgm:spPr/>
    </dgm:pt>
  </dgm:ptLst>
  <dgm:cxnLst>
    <dgm:cxn modelId="{6C8F7107-0C53-CA45-83E7-AB0709A727F8}" type="presOf" srcId="{326019A6-33E1-324F-86F4-28052A41A1DB}" destId="{0E3EEB0C-E3AD-4D44-A959-702B4B5AC5F1}" srcOrd="0" destOrd="0" presId="urn:microsoft.com/office/officeart/2005/8/layout/chevron1"/>
    <dgm:cxn modelId="{37D07238-F204-BE49-BB7F-C9FB39E318E1}" type="presOf" srcId="{8E037CAA-AD09-DA43-B276-88386988B0D3}" destId="{0FAC0E44-4BF1-994A-AF04-AF33A4F09F58}" srcOrd="0" destOrd="0" presId="urn:microsoft.com/office/officeart/2005/8/layout/chevron1"/>
    <dgm:cxn modelId="{4C455040-AD9E-A340-B130-135D463BBA69}" srcId="{2D6FF10D-C41D-BA48-B868-931C84EBBD9C}" destId="{326019A6-33E1-324F-86F4-28052A41A1DB}" srcOrd="3" destOrd="0" parTransId="{A84B41F8-144F-7D4B-A92E-41E4D6C06C7D}" sibTransId="{0910B47F-25AD-7A4F-BFA3-CC87C60904C5}"/>
    <dgm:cxn modelId="{CFD1D34B-B6D6-5342-A5BC-23EB94743D10}" srcId="{2D6FF10D-C41D-BA48-B868-931C84EBBD9C}" destId="{503CA160-95A8-9546-8358-D484A955CAA9}" srcOrd="2" destOrd="0" parTransId="{AFF4CA73-7F43-064C-95D7-9A53E6514284}" sibTransId="{EEB10B8C-8E14-9F4A-924F-71F7BD734180}"/>
    <dgm:cxn modelId="{B2F45360-E307-8143-8E24-B67CFF5C18F8}" srcId="{2D6FF10D-C41D-BA48-B868-931C84EBBD9C}" destId="{92A34C90-F96A-D642-A037-835641DFF454}" srcOrd="5" destOrd="0" parTransId="{BCA839CB-24E1-3D47-B994-778A35727D51}" sibTransId="{C0E30C6D-64F9-804F-A9E1-A1BB02013BF0}"/>
    <dgm:cxn modelId="{47296E6B-2D6A-5445-A1DE-0404356F6FA3}" srcId="{2D6FF10D-C41D-BA48-B868-931C84EBBD9C}" destId="{8E037CAA-AD09-DA43-B276-88386988B0D3}" srcOrd="4" destOrd="0" parTransId="{8FAC7CE1-6096-7740-A245-57480A2B0A91}" sibTransId="{3B469E52-E2D6-9E4D-926C-DE34681B7507}"/>
    <dgm:cxn modelId="{2D5F2970-5784-BE44-AC8D-82969E83AA00}" type="presOf" srcId="{D98BF41B-CDC6-D14E-BCEE-49719E50DA41}" destId="{73456478-9D71-E446-A742-9F03EAC85E36}" srcOrd="0" destOrd="0" presId="urn:microsoft.com/office/officeart/2005/8/layout/chevron1"/>
    <dgm:cxn modelId="{C2FCA18F-8665-AD45-B8F8-9337ACCADABE}" type="presOf" srcId="{DCDA3119-8158-0144-B67C-0C5DDF8CC9E0}" destId="{39ABD1AE-84E7-5F40-ADE6-CAE34FA9055B}" srcOrd="0" destOrd="0" presId="urn:microsoft.com/office/officeart/2005/8/layout/chevron1"/>
    <dgm:cxn modelId="{692FA595-61C2-9F44-AEC2-8F25FCE79D4A}" type="presOf" srcId="{92A34C90-F96A-D642-A037-835641DFF454}" destId="{DC1349DC-5420-0240-94B8-2773196ADBB4}" srcOrd="0" destOrd="0" presId="urn:microsoft.com/office/officeart/2005/8/layout/chevron1"/>
    <dgm:cxn modelId="{8A4A3AAE-9EA3-114C-960A-35D42776D26E}" srcId="{2D6FF10D-C41D-BA48-B868-931C84EBBD9C}" destId="{D98BF41B-CDC6-D14E-BCEE-49719E50DA41}" srcOrd="1" destOrd="0" parTransId="{42004824-144A-4A4D-8AB8-4E26FC82C7D2}" sibTransId="{295B693B-DC79-1C46-95CB-95CAFA8F65D7}"/>
    <dgm:cxn modelId="{4DC494C3-6E9D-E748-AFE5-4E830F4CD024}" type="presOf" srcId="{2D6FF10D-C41D-BA48-B868-931C84EBBD9C}" destId="{A84FA916-DCD6-3048-B369-7F1DCB70A883}" srcOrd="0" destOrd="0" presId="urn:microsoft.com/office/officeart/2005/8/layout/chevron1"/>
    <dgm:cxn modelId="{28E9CACD-62A9-C846-A244-D129242ADF41}" srcId="{2D6FF10D-C41D-BA48-B868-931C84EBBD9C}" destId="{DCDA3119-8158-0144-B67C-0C5DDF8CC9E0}" srcOrd="0" destOrd="0" parTransId="{06DFB07A-2360-834A-B982-4233D53EA4C8}" sibTransId="{2AE22140-9156-8043-A7DF-79474F0B4933}"/>
    <dgm:cxn modelId="{B6A3DFDF-ECDE-9849-BFAE-BD92FB722ED1}" type="presOf" srcId="{503CA160-95A8-9546-8358-D484A955CAA9}" destId="{DD951B02-575B-8448-AE6E-4DBC8B9BF431}" srcOrd="0" destOrd="0" presId="urn:microsoft.com/office/officeart/2005/8/layout/chevron1"/>
    <dgm:cxn modelId="{2CFB72C8-2F43-DF44-86E7-5ABBE339FE8A}" type="presParOf" srcId="{A84FA916-DCD6-3048-B369-7F1DCB70A883}" destId="{39ABD1AE-84E7-5F40-ADE6-CAE34FA9055B}" srcOrd="0" destOrd="0" presId="urn:microsoft.com/office/officeart/2005/8/layout/chevron1"/>
    <dgm:cxn modelId="{F1EA1203-8862-DD4C-8268-4DA0F12D1B1B}" type="presParOf" srcId="{A84FA916-DCD6-3048-B369-7F1DCB70A883}" destId="{0FCE583C-22B5-C045-AD61-0782B69AF176}" srcOrd="1" destOrd="0" presId="urn:microsoft.com/office/officeart/2005/8/layout/chevron1"/>
    <dgm:cxn modelId="{DB65FE4D-ABAA-374B-AFE2-3B186FFA6125}" type="presParOf" srcId="{A84FA916-DCD6-3048-B369-7F1DCB70A883}" destId="{73456478-9D71-E446-A742-9F03EAC85E36}" srcOrd="2" destOrd="0" presId="urn:microsoft.com/office/officeart/2005/8/layout/chevron1"/>
    <dgm:cxn modelId="{AC9EF7DB-91B4-3848-AAE5-48DA29667636}" type="presParOf" srcId="{A84FA916-DCD6-3048-B369-7F1DCB70A883}" destId="{768BB181-A761-0344-8C35-3A21FE0950AC}" srcOrd="3" destOrd="0" presId="urn:microsoft.com/office/officeart/2005/8/layout/chevron1"/>
    <dgm:cxn modelId="{22D065F8-F963-024D-8EDE-D5FC54F2962D}" type="presParOf" srcId="{A84FA916-DCD6-3048-B369-7F1DCB70A883}" destId="{DD951B02-575B-8448-AE6E-4DBC8B9BF431}" srcOrd="4" destOrd="0" presId="urn:microsoft.com/office/officeart/2005/8/layout/chevron1"/>
    <dgm:cxn modelId="{C6AF35A3-9999-334E-B7D1-CED46DCB906D}" type="presParOf" srcId="{A84FA916-DCD6-3048-B369-7F1DCB70A883}" destId="{8C70F5A1-E830-B749-BE6B-E95132E9CF28}" srcOrd="5" destOrd="0" presId="urn:microsoft.com/office/officeart/2005/8/layout/chevron1"/>
    <dgm:cxn modelId="{CB3F8740-3459-6C46-8440-5B47FF7BED90}" type="presParOf" srcId="{A84FA916-DCD6-3048-B369-7F1DCB70A883}" destId="{0E3EEB0C-E3AD-4D44-A959-702B4B5AC5F1}" srcOrd="6" destOrd="0" presId="urn:microsoft.com/office/officeart/2005/8/layout/chevron1"/>
    <dgm:cxn modelId="{CABAF95E-080D-7048-B549-80181FDE3335}" type="presParOf" srcId="{A84FA916-DCD6-3048-B369-7F1DCB70A883}" destId="{C784011E-424C-9E44-A800-80F8B9814ADE}" srcOrd="7" destOrd="0" presId="urn:microsoft.com/office/officeart/2005/8/layout/chevron1"/>
    <dgm:cxn modelId="{2F3CF7B2-DBA2-B040-8FB1-94F1A4E867D0}" type="presParOf" srcId="{A84FA916-DCD6-3048-B369-7F1DCB70A883}" destId="{0FAC0E44-4BF1-994A-AF04-AF33A4F09F58}" srcOrd="8" destOrd="0" presId="urn:microsoft.com/office/officeart/2005/8/layout/chevron1"/>
    <dgm:cxn modelId="{84494CAA-4259-8044-B785-0BD6D2E35443}" type="presParOf" srcId="{A84FA916-DCD6-3048-B369-7F1DCB70A883}" destId="{762EE6E1-46A0-8D42-BA0E-5FA1D6B9776A}" srcOrd="9" destOrd="0" presId="urn:microsoft.com/office/officeart/2005/8/layout/chevron1"/>
    <dgm:cxn modelId="{8C7173BC-41B5-914D-BEB5-3A88254B51EB}" type="presParOf" srcId="{A84FA916-DCD6-3048-B369-7F1DCB70A883}" destId="{DC1349DC-5420-0240-94B8-2773196ADBB4}" srcOrd="10"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A7DAD748-0700-0B47-80DB-48F6AE8B65BA}">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8086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2613" y="0"/>
        <a:ext cx="1511071" cy="703491"/>
      </dsp:txXfrm>
    </dsp:sp>
    <dsp:sp modelId="{EDA36683-FCF3-D04E-A553-A857588A2B56}">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6F0547E-03FE-1942-B659-FACDA28288BF}">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6F0547E-03FE-1942-B659-FACDA28288BF}">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6F0547E-03FE-1942-B659-FACDA28288BF}">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6F0547E-03FE-1942-B659-FACDA28288BF}">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6F0547E-03FE-1942-B659-FACDA28288BF}">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6F0547E-03FE-1942-B659-FACDA28288BF}">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B9843-2AED-1D48-B2B7-C4E9C113A4AF}">
      <dsp:nvSpPr>
        <dsp:cNvPr id="0" name=""/>
        <dsp:cNvSpPr/>
      </dsp:nvSpPr>
      <dsp:spPr>
        <a:xfrm>
          <a:off x="5652052" y="3119899"/>
          <a:ext cx="4426722" cy="512182"/>
        </a:xfrm>
        <a:custGeom>
          <a:avLst/>
          <a:gdLst/>
          <a:ahLst/>
          <a:cxnLst/>
          <a:rect l="0" t="0" r="0" b="0"/>
          <a:pathLst>
            <a:path>
              <a:moveTo>
                <a:pt x="0" y="0"/>
              </a:moveTo>
              <a:lnTo>
                <a:pt x="0" y="256091"/>
              </a:lnTo>
              <a:lnTo>
                <a:pt x="4426722" y="256091"/>
              </a:lnTo>
              <a:lnTo>
                <a:pt x="4426722" y="51218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A0FCBE-D634-1643-8850-B8B5A7810116}">
      <dsp:nvSpPr>
        <dsp:cNvPr id="0" name=""/>
        <dsp:cNvSpPr/>
      </dsp:nvSpPr>
      <dsp:spPr>
        <a:xfrm>
          <a:off x="5652052" y="3119899"/>
          <a:ext cx="1475574" cy="512182"/>
        </a:xfrm>
        <a:custGeom>
          <a:avLst/>
          <a:gdLst/>
          <a:ahLst/>
          <a:cxnLst/>
          <a:rect l="0" t="0" r="0" b="0"/>
          <a:pathLst>
            <a:path>
              <a:moveTo>
                <a:pt x="0" y="0"/>
              </a:moveTo>
              <a:lnTo>
                <a:pt x="0" y="256091"/>
              </a:lnTo>
              <a:lnTo>
                <a:pt x="1475574" y="256091"/>
              </a:lnTo>
              <a:lnTo>
                <a:pt x="1475574" y="51218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F6DD6-893F-7E41-BBB7-27C6B4E42FAE}">
      <dsp:nvSpPr>
        <dsp:cNvPr id="0" name=""/>
        <dsp:cNvSpPr/>
      </dsp:nvSpPr>
      <dsp:spPr>
        <a:xfrm>
          <a:off x="4176478" y="3119899"/>
          <a:ext cx="1475574" cy="512182"/>
        </a:xfrm>
        <a:custGeom>
          <a:avLst/>
          <a:gdLst/>
          <a:ahLst/>
          <a:cxnLst/>
          <a:rect l="0" t="0" r="0" b="0"/>
          <a:pathLst>
            <a:path>
              <a:moveTo>
                <a:pt x="1475574" y="0"/>
              </a:moveTo>
              <a:lnTo>
                <a:pt x="1475574" y="256091"/>
              </a:lnTo>
              <a:lnTo>
                <a:pt x="0" y="256091"/>
              </a:lnTo>
              <a:lnTo>
                <a:pt x="0" y="51218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1F3464-D881-DA4C-921D-DFC65B2B9139}">
      <dsp:nvSpPr>
        <dsp:cNvPr id="0" name=""/>
        <dsp:cNvSpPr/>
      </dsp:nvSpPr>
      <dsp:spPr>
        <a:xfrm>
          <a:off x="1225330" y="3119899"/>
          <a:ext cx="4426722" cy="512182"/>
        </a:xfrm>
        <a:custGeom>
          <a:avLst/>
          <a:gdLst/>
          <a:ahLst/>
          <a:cxnLst/>
          <a:rect l="0" t="0" r="0" b="0"/>
          <a:pathLst>
            <a:path>
              <a:moveTo>
                <a:pt x="4426722" y="0"/>
              </a:moveTo>
              <a:lnTo>
                <a:pt x="4426722" y="256091"/>
              </a:lnTo>
              <a:lnTo>
                <a:pt x="0" y="256091"/>
              </a:lnTo>
              <a:lnTo>
                <a:pt x="0" y="51218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40F55-7F8C-3440-B15E-FEAE1CA40B0D}">
      <dsp:nvSpPr>
        <dsp:cNvPr id="0" name=""/>
        <dsp:cNvSpPr/>
      </dsp:nvSpPr>
      <dsp:spPr>
        <a:xfrm>
          <a:off x="4432569" y="1900416"/>
          <a:ext cx="2438965" cy="121948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fr-FR" sz="2300" kern="1200" dirty="0"/>
            <a:t>Lésion intra-ventriculaire (IV)</a:t>
          </a:r>
        </a:p>
      </dsp:txBody>
      <dsp:txXfrm>
        <a:off x="4432569" y="1900416"/>
        <a:ext cx="2438965" cy="1219482"/>
      </dsp:txXfrm>
    </dsp:sp>
    <dsp:sp modelId="{EC16597F-ACC2-8247-8A7F-F4A605F78D3C}">
      <dsp:nvSpPr>
        <dsp:cNvPr id="0" name=""/>
        <dsp:cNvSpPr/>
      </dsp:nvSpPr>
      <dsp:spPr>
        <a:xfrm>
          <a:off x="5847" y="3632081"/>
          <a:ext cx="2438965" cy="12194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fr-FR" sz="2300" kern="1200" dirty="0"/>
            <a:t>Tumeurs de la paroi ventriculaire et du septum pellucidum</a:t>
          </a:r>
        </a:p>
      </dsp:txBody>
      <dsp:txXfrm>
        <a:off x="5847" y="3632081"/>
        <a:ext cx="2438965" cy="1219482"/>
      </dsp:txXfrm>
    </dsp:sp>
    <dsp:sp modelId="{0DDFD7E6-1300-2649-BB06-BE8790BB8AA4}">
      <dsp:nvSpPr>
        <dsp:cNvPr id="0" name=""/>
        <dsp:cNvSpPr/>
      </dsp:nvSpPr>
      <dsp:spPr>
        <a:xfrm>
          <a:off x="2956995" y="3632081"/>
          <a:ext cx="2438965" cy="12194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fr-FR" sz="2300" kern="1200" dirty="0"/>
            <a:t>Tumeurs des plexus choroïdes</a:t>
          </a:r>
        </a:p>
      </dsp:txBody>
      <dsp:txXfrm>
        <a:off x="2956995" y="3632081"/>
        <a:ext cx="2438965" cy="1219482"/>
      </dsp:txXfrm>
    </dsp:sp>
    <dsp:sp modelId="{485A7EC8-4569-C34F-9E69-47A594614650}">
      <dsp:nvSpPr>
        <dsp:cNvPr id="0" name=""/>
        <dsp:cNvSpPr/>
      </dsp:nvSpPr>
      <dsp:spPr>
        <a:xfrm>
          <a:off x="5908143" y="3632081"/>
          <a:ext cx="2438965" cy="12194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fr-FR" sz="2300" kern="1200" dirty="0"/>
            <a:t>Tumeurs autres</a:t>
          </a:r>
        </a:p>
      </dsp:txBody>
      <dsp:txXfrm>
        <a:off x="5908143" y="3632081"/>
        <a:ext cx="2438965" cy="1219482"/>
      </dsp:txXfrm>
    </dsp:sp>
    <dsp:sp modelId="{B651EE71-5BDB-404C-B422-C7E432726834}">
      <dsp:nvSpPr>
        <dsp:cNvPr id="0" name=""/>
        <dsp:cNvSpPr/>
      </dsp:nvSpPr>
      <dsp:spPr>
        <a:xfrm>
          <a:off x="8859292" y="3632081"/>
          <a:ext cx="2438965" cy="12194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fr-FR" sz="2300" kern="1200" dirty="0"/>
            <a:t>Lésions non néoplasiques</a:t>
          </a:r>
        </a:p>
      </dsp:txBody>
      <dsp:txXfrm>
        <a:off x="8859292" y="3632081"/>
        <a:ext cx="2438965" cy="121948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01101482-9DB7-FE44-95A9-64B1D5FDABC7}">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B9843-2AED-1D48-B2B7-C4E9C113A4AF}">
      <dsp:nvSpPr>
        <dsp:cNvPr id="0" name=""/>
        <dsp:cNvSpPr/>
      </dsp:nvSpPr>
      <dsp:spPr>
        <a:xfrm>
          <a:off x="7841194" y="814012"/>
          <a:ext cx="2620344" cy="303180"/>
        </a:xfrm>
        <a:custGeom>
          <a:avLst/>
          <a:gdLst/>
          <a:ahLst/>
          <a:cxnLst/>
          <a:rect l="0" t="0" r="0" b="0"/>
          <a:pathLst>
            <a:path>
              <a:moveTo>
                <a:pt x="0" y="0"/>
              </a:moveTo>
              <a:lnTo>
                <a:pt x="0" y="151590"/>
              </a:lnTo>
              <a:lnTo>
                <a:pt x="2620344" y="151590"/>
              </a:lnTo>
              <a:lnTo>
                <a:pt x="2620344" y="3031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A0FCBE-D634-1643-8850-B8B5A7810116}">
      <dsp:nvSpPr>
        <dsp:cNvPr id="0" name=""/>
        <dsp:cNvSpPr/>
      </dsp:nvSpPr>
      <dsp:spPr>
        <a:xfrm>
          <a:off x="7841194" y="814012"/>
          <a:ext cx="873448" cy="303180"/>
        </a:xfrm>
        <a:custGeom>
          <a:avLst/>
          <a:gdLst/>
          <a:ahLst/>
          <a:cxnLst/>
          <a:rect l="0" t="0" r="0" b="0"/>
          <a:pathLst>
            <a:path>
              <a:moveTo>
                <a:pt x="0" y="0"/>
              </a:moveTo>
              <a:lnTo>
                <a:pt x="0" y="151590"/>
              </a:lnTo>
              <a:lnTo>
                <a:pt x="873448" y="151590"/>
              </a:lnTo>
              <a:lnTo>
                <a:pt x="873448" y="3031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F6DD6-893F-7E41-BBB7-27C6B4E42FAE}">
      <dsp:nvSpPr>
        <dsp:cNvPr id="0" name=""/>
        <dsp:cNvSpPr/>
      </dsp:nvSpPr>
      <dsp:spPr>
        <a:xfrm>
          <a:off x="6967746" y="814012"/>
          <a:ext cx="873448" cy="303180"/>
        </a:xfrm>
        <a:custGeom>
          <a:avLst/>
          <a:gdLst/>
          <a:ahLst/>
          <a:cxnLst/>
          <a:rect l="0" t="0" r="0" b="0"/>
          <a:pathLst>
            <a:path>
              <a:moveTo>
                <a:pt x="873448" y="0"/>
              </a:moveTo>
              <a:lnTo>
                <a:pt x="873448" y="151590"/>
              </a:lnTo>
              <a:lnTo>
                <a:pt x="0" y="151590"/>
              </a:lnTo>
              <a:lnTo>
                <a:pt x="0" y="3031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D2140C-34B5-0945-8515-7100A1B76701}">
      <dsp:nvSpPr>
        <dsp:cNvPr id="0" name=""/>
        <dsp:cNvSpPr/>
      </dsp:nvSpPr>
      <dsp:spPr>
        <a:xfrm>
          <a:off x="9140105" y="2864088"/>
          <a:ext cx="216557" cy="2049459"/>
        </a:xfrm>
        <a:custGeom>
          <a:avLst/>
          <a:gdLst/>
          <a:ahLst/>
          <a:cxnLst/>
          <a:rect l="0" t="0" r="0" b="0"/>
          <a:pathLst>
            <a:path>
              <a:moveTo>
                <a:pt x="0" y="0"/>
              </a:moveTo>
              <a:lnTo>
                <a:pt x="0" y="2049459"/>
              </a:lnTo>
              <a:lnTo>
                <a:pt x="216557" y="204945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CC7BC4-8D13-DD40-AB04-12C466866BD1}">
      <dsp:nvSpPr>
        <dsp:cNvPr id="0" name=""/>
        <dsp:cNvSpPr/>
      </dsp:nvSpPr>
      <dsp:spPr>
        <a:xfrm>
          <a:off x="5220850" y="1839050"/>
          <a:ext cx="4496741" cy="303180"/>
        </a:xfrm>
        <a:custGeom>
          <a:avLst/>
          <a:gdLst/>
          <a:ahLst/>
          <a:cxnLst/>
          <a:rect l="0" t="0" r="0" b="0"/>
          <a:pathLst>
            <a:path>
              <a:moveTo>
                <a:pt x="0" y="0"/>
              </a:moveTo>
              <a:lnTo>
                <a:pt x="0" y="151590"/>
              </a:lnTo>
              <a:lnTo>
                <a:pt x="4496741" y="151590"/>
              </a:lnTo>
              <a:lnTo>
                <a:pt x="4496741" y="3031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D5FF54-DBA6-3B4A-8FE2-443FEF476EAE}">
      <dsp:nvSpPr>
        <dsp:cNvPr id="0" name=""/>
        <dsp:cNvSpPr/>
      </dsp:nvSpPr>
      <dsp:spPr>
        <a:xfrm>
          <a:off x="6891735" y="2864088"/>
          <a:ext cx="216557" cy="2049459"/>
        </a:xfrm>
        <a:custGeom>
          <a:avLst/>
          <a:gdLst/>
          <a:ahLst/>
          <a:cxnLst/>
          <a:rect l="0" t="0" r="0" b="0"/>
          <a:pathLst>
            <a:path>
              <a:moveTo>
                <a:pt x="0" y="0"/>
              </a:moveTo>
              <a:lnTo>
                <a:pt x="0" y="2049459"/>
              </a:lnTo>
              <a:lnTo>
                <a:pt x="216557" y="204945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B1D1B8-DCAF-FE40-8ACD-54670BC5B758}">
      <dsp:nvSpPr>
        <dsp:cNvPr id="0" name=""/>
        <dsp:cNvSpPr/>
      </dsp:nvSpPr>
      <dsp:spPr>
        <a:xfrm>
          <a:off x="5220850" y="1839050"/>
          <a:ext cx="2248370" cy="303180"/>
        </a:xfrm>
        <a:custGeom>
          <a:avLst/>
          <a:gdLst/>
          <a:ahLst/>
          <a:cxnLst/>
          <a:rect l="0" t="0" r="0" b="0"/>
          <a:pathLst>
            <a:path>
              <a:moveTo>
                <a:pt x="0" y="0"/>
              </a:moveTo>
              <a:lnTo>
                <a:pt x="0" y="151590"/>
              </a:lnTo>
              <a:lnTo>
                <a:pt x="2248370" y="151590"/>
              </a:lnTo>
              <a:lnTo>
                <a:pt x="2248370" y="3031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40F2A2-A80B-0345-B017-CFDE9C7EB1D2}">
      <dsp:nvSpPr>
        <dsp:cNvPr id="0" name=""/>
        <dsp:cNvSpPr/>
      </dsp:nvSpPr>
      <dsp:spPr>
        <a:xfrm>
          <a:off x="4643364" y="2864088"/>
          <a:ext cx="216557" cy="2049459"/>
        </a:xfrm>
        <a:custGeom>
          <a:avLst/>
          <a:gdLst/>
          <a:ahLst/>
          <a:cxnLst/>
          <a:rect l="0" t="0" r="0" b="0"/>
          <a:pathLst>
            <a:path>
              <a:moveTo>
                <a:pt x="0" y="0"/>
              </a:moveTo>
              <a:lnTo>
                <a:pt x="0" y="2049459"/>
              </a:lnTo>
              <a:lnTo>
                <a:pt x="216557" y="204945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A6CAD5-1F4B-D344-8245-38E24BECA4FA}">
      <dsp:nvSpPr>
        <dsp:cNvPr id="0" name=""/>
        <dsp:cNvSpPr/>
      </dsp:nvSpPr>
      <dsp:spPr>
        <a:xfrm>
          <a:off x="5175130" y="1839050"/>
          <a:ext cx="91440" cy="303180"/>
        </a:xfrm>
        <a:custGeom>
          <a:avLst/>
          <a:gdLst/>
          <a:ahLst/>
          <a:cxnLst/>
          <a:rect l="0" t="0" r="0" b="0"/>
          <a:pathLst>
            <a:path>
              <a:moveTo>
                <a:pt x="45720" y="0"/>
              </a:moveTo>
              <a:lnTo>
                <a:pt x="45720" y="3031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013FC9-22F1-8F46-8E0D-C4C1540FDD5A}">
      <dsp:nvSpPr>
        <dsp:cNvPr id="0" name=""/>
        <dsp:cNvSpPr/>
      </dsp:nvSpPr>
      <dsp:spPr>
        <a:xfrm>
          <a:off x="2394993" y="2864088"/>
          <a:ext cx="216557" cy="2049459"/>
        </a:xfrm>
        <a:custGeom>
          <a:avLst/>
          <a:gdLst/>
          <a:ahLst/>
          <a:cxnLst/>
          <a:rect l="0" t="0" r="0" b="0"/>
          <a:pathLst>
            <a:path>
              <a:moveTo>
                <a:pt x="0" y="0"/>
              </a:moveTo>
              <a:lnTo>
                <a:pt x="0" y="2049459"/>
              </a:lnTo>
              <a:lnTo>
                <a:pt x="216557" y="204945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311017-CE90-D043-9A6F-ABF8897BC846}">
      <dsp:nvSpPr>
        <dsp:cNvPr id="0" name=""/>
        <dsp:cNvSpPr/>
      </dsp:nvSpPr>
      <dsp:spPr>
        <a:xfrm>
          <a:off x="2972479" y="1839050"/>
          <a:ext cx="2248370" cy="303180"/>
        </a:xfrm>
        <a:custGeom>
          <a:avLst/>
          <a:gdLst/>
          <a:ahLst/>
          <a:cxnLst/>
          <a:rect l="0" t="0" r="0" b="0"/>
          <a:pathLst>
            <a:path>
              <a:moveTo>
                <a:pt x="2248370" y="0"/>
              </a:moveTo>
              <a:lnTo>
                <a:pt x="2248370" y="151590"/>
              </a:lnTo>
              <a:lnTo>
                <a:pt x="0" y="151590"/>
              </a:lnTo>
              <a:lnTo>
                <a:pt x="0" y="3031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DCA1D8-60D3-2E49-B791-DB46704F56E7}">
      <dsp:nvSpPr>
        <dsp:cNvPr id="0" name=""/>
        <dsp:cNvSpPr/>
      </dsp:nvSpPr>
      <dsp:spPr>
        <a:xfrm>
          <a:off x="146622" y="2864088"/>
          <a:ext cx="216557" cy="2049459"/>
        </a:xfrm>
        <a:custGeom>
          <a:avLst/>
          <a:gdLst/>
          <a:ahLst/>
          <a:cxnLst/>
          <a:rect l="0" t="0" r="0" b="0"/>
          <a:pathLst>
            <a:path>
              <a:moveTo>
                <a:pt x="0" y="0"/>
              </a:moveTo>
              <a:lnTo>
                <a:pt x="0" y="2049459"/>
              </a:lnTo>
              <a:lnTo>
                <a:pt x="216557" y="204945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C124C7-A70A-E645-82AE-661EBA974930}">
      <dsp:nvSpPr>
        <dsp:cNvPr id="0" name=""/>
        <dsp:cNvSpPr/>
      </dsp:nvSpPr>
      <dsp:spPr>
        <a:xfrm>
          <a:off x="724109" y="1839050"/>
          <a:ext cx="4496741" cy="303180"/>
        </a:xfrm>
        <a:custGeom>
          <a:avLst/>
          <a:gdLst/>
          <a:ahLst/>
          <a:cxnLst/>
          <a:rect l="0" t="0" r="0" b="0"/>
          <a:pathLst>
            <a:path>
              <a:moveTo>
                <a:pt x="4496741" y="0"/>
              </a:moveTo>
              <a:lnTo>
                <a:pt x="4496741" y="151590"/>
              </a:lnTo>
              <a:lnTo>
                <a:pt x="0" y="151590"/>
              </a:lnTo>
              <a:lnTo>
                <a:pt x="0" y="3031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1F3464-D881-DA4C-921D-DFC65B2B9139}">
      <dsp:nvSpPr>
        <dsp:cNvPr id="0" name=""/>
        <dsp:cNvSpPr/>
      </dsp:nvSpPr>
      <dsp:spPr>
        <a:xfrm>
          <a:off x="5220850" y="814012"/>
          <a:ext cx="2620344" cy="303180"/>
        </a:xfrm>
        <a:custGeom>
          <a:avLst/>
          <a:gdLst/>
          <a:ahLst/>
          <a:cxnLst/>
          <a:rect l="0" t="0" r="0" b="0"/>
          <a:pathLst>
            <a:path>
              <a:moveTo>
                <a:pt x="2620344" y="0"/>
              </a:moveTo>
              <a:lnTo>
                <a:pt x="2620344" y="151590"/>
              </a:lnTo>
              <a:lnTo>
                <a:pt x="0" y="151590"/>
              </a:lnTo>
              <a:lnTo>
                <a:pt x="0" y="3031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40F55-7F8C-3440-B15E-FEAE1CA40B0D}">
      <dsp:nvSpPr>
        <dsp:cNvPr id="0" name=""/>
        <dsp:cNvSpPr/>
      </dsp:nvSpPr>
      <dsp:spPr>
        <a:xfrm>
          <a:off x="7119336" y="92154"/>
          <a:ext cx="1443715" cy="72185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Lésion intra-ventriculaire (IV)</a:t>
          </a:r>
        </a:p>
      </dsp:txBody>
      <dsp:txXfrm>
        <a:off x="7119336" y="92154"/>
        <a:ext cx="1443715" cy="721857"/>
      </dsp:txXfrm>
    </dsp:sp>
    <dsp:sp modelId="{EC16597F-ACC2-8247-8A7F-F4A605F78D3C}">
      <dsp:nvSpPr>
        <dsp:cNvPr id="0" name=""/>
        <dsp:cNvSpPr/>
      </dsp:nvSpPr>
      <dsp:spPr>
        <a:xfrm>
          <a:off x="4498992" y="1117192"/>
          <a:ext cx="1443715" cy="721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Tumeurs de la paroi ventriculaire et du septum pellucidum</a:t>
          </a:r>
        </a:p>
      </dsp:txBody>
      <dsp:txXfrm>
        <a:off x="4498992" y="1117192"/>
        <a:ext cx="1443715" cy="721857"/>
      </dsp:txXfrm>
    </dsp:sp>
    <dsp:sp modelId="{ECF847F3-77BB-E14D-B287-FCA5EF9BB91A}">
      <dsp:nvSpPr>
        <dsp:cNvPr id="0" name=""/>
        <dsp:cNvSpPr/>
      </dsp:nvSpPr>
      <dsp:spPr>
        <a:xfrm>
          <a:off x="2251" y="2142230"/>
          <a:ext cx="1443715" cy="72185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Épendymome encéphalique</a:t>
          </a:r>
        </a:p>
      </dsp:txBody>
      <dsp:txXfrm>
        <a:off x="2251" y="2142230"/>
        <a:ext cx="1443715" cy="721857"/>
      </dsp:txXfrm>
    </dsp:sp>
    <dsp:sp modelId="{6BA2866D-9667-7E4C-A69B-534C7869C954}">
      <dsp:nvSpPr>
        <dsp:cNvPr id="0" name=""/>
        <dsp:cNvSpPr/>
      </dsp:nvSpPr>
      <dsp:spPr>
        <a:xfrm>
          <a:off x="363180" y="3167268"/>
          <a:ext cx="1945190" cy="3492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Localisation sus-tentorielle (VL) chez l’adulte</a:t>
          </a:r>
        </a:p>
        <a:p>
          <a:pPr marL="0" lvl="0" indent="0" algn="ctr" defTabSz="666750">
            <a:lnSpc>
              <a:spcPct val="90000"/>
            </a:lnSpc>
            <a:spcBef>
              <a:spcPct val="0"/>
            </a:spcBef>
            <a:spcAft>
              <a:spcPct val="35000"/>
            </a:spcAft>
            <a:buNone/>
          </a:pPr>
          <a:endParaRPr lang="fr-FR" sz="1500" kern="1200" dirty="0"/>
        </a:p>
        <a:p>
          <a:pPr marL="0" lvl="0" indent="0" algn="ctr" defTabSz="666750">
            <a:lnSpc>
              <a:spcPct val="90000"/>
            </a:lnSpc>
            <a:spcBef>
              <a:spcPct val="0"/>
            </a:spcBef>
            <a:spcAft>
              <a:spcPct val="35000"/>
            </a:spcAft>
            <a:buNone/>
          </a:pPr>
          <a:r>
            <a:rPr lang="fr-FR" sz="1500" kern="1200" dirty="0"/>
            <a:t>Calcifications fréquentes</a:t>
          </a:r>
        </a:p>
        <a:p>
          <a:pPr marL="0" lvl="0" indent="0" algn="ctr" defTabSz="666750">
            <a:lnSpc>
              <a:spcPct val="90000"/>
            </a:lnSpc>
            <a:spcBef>
              <a:spcPct val="0"/>
            </a:spcBef>
            <a:spcAft>
              <a:spcPct val="35000"/>
            </a:spcAft>
            <a:buNone/>
          </a:pPr>
          <a:r>
            <a:rPr lang="fr-FR" sz="1500" kern="1200" dirty="0"/>
            <a:t>Hypo ou iso T1, hyper T2 hétérogène, hypo SWI</a:t>
          </a:r>
        </a:p>
        <a:p>
          <a:pPr marL="0" lvl="0" indent="0" algn="ctr" defTabSz="666750">
            <a:lnSpc>
              <a:spcPct val="90000"/>
            </a:lnSpc>
            <a:spcBef>
              <a:spcPct val="0"/>
            </a:spcBef>
            <a:spcAft>
              <a:spcPct val="35000"/>
            </a:spcAft>
            <a:buNone/>
          </a:pPr>
          <a:r>
            <a:rPr lang="fr-FR" sz="1500" kern="1200" dirty="0"/>
            <a:t>Pas (peu) de restriction, </a:t>
          </a:r>
          <a:r>
            <a:rPr lang="fr-FR" sz="1500" b="1" kern="1200" dirty="0"/>
            <a:t>Rehaussement hétérogène</a:t>
          </a:r>
        </a:p>
        <a:p>
          <a:pPr marL="0" lvl="0" indent="0" algn="ctr" defTabSz="666750">
            <a:lnSpc>
              <a:spcPct val="90000"/>
            </a:lnSpc>
            <a:spcBef>
              <a:spcPct val="0"/>
            </a:spcBef>
            <a:spcAft>
              <a:spcPct val="35000"/>
            </a:spcAft>
            <a:buNone/>
          </a:pPr>
          <a:r>
            <a:rPr lang="fr-FR" sz="1500" b="1" kern="1200" dirty="0" err="1"/>
            <a:t>rCBV</a:t>
          </a:r>
          <a:r>
            <a:rPr lang="fr-FR" sz="1500" b="1" kern="1200" dirty="0"/>
            <a:t> modéré (2) à élevé (&gt;3)</a:t>
          </a:r>
        </a:p>
      </dsp:txBody>
      <dsp:txXfrm>
        <a:off x="363180" y="3167268"/>
        <a:ext cx="1945190" cy="3492557"/>
      </dsp:txXfrm>
    </dsp:sp>
    <dsp:sp modelId="{004AD344-8A47-6246-9176-F59F877B6399}">
      <dsp:nvSpPr>
        <dsp:cNvPr id="0" name=""/>
        <dsp:cNvSpPr/>
      </dsp:nvSpPr>
      <dsp:spPr>
        <a:xfrm>
          <a:off x="2250621" y="2142230"/>
          <a:ext cx="1443715" cy="72185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Sub-épendymome</a:t>
          </a:r>
        </a:p>
      </dsp:txBody>
      <dsp:txXfrm>
        <a:off x="2250621" y="2142230"/>
        <a:ext cx="1443715" cy="721857"/>
      </dsp:txXfrm>
    </dsp:sp>
    <dsp:sp modelId="{EADB94F1-4997-7B43-A31C-85012F42D7FC}">
      <dsp:nvSpPr>
        <dsp:cNvPr id="0" name=""/>
        <dsp:cNvSpPr/>
      </dsp:nvSpPr>
      <dsp:spPr>
        <a:xfrm>
          <a:off x="2611550" y="3167268"/>
          <a:ext cx="1945190" cy="3492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Homme &gt; 40 ans, souvent asymptomatique</a:t>
          </a:r>
        </a:p>
        <a:p>
          <a:pPr marL="0" lvl="0" indent="0" algn="ctr" defTabSz="666750">
            <a:lnSpc>
              <a:spcPct val="90000"/>
            </a:lnSpc>
            <a:spcBef>
              <a:spcPct val="0"/>
            </a:spcBef>
            <a:spcAft>
              <a:spcPct val="35000"/>
            </a:spcAft>
            <a:buNone/>
          </a:pPr>
          <a:r>
            <a:rPr lang="fr-FR" sz="1500" kern="1200" dirty="0"/>
            <a:t>Evolution très lente, pronostic très favorable</a:t>
          </a:r>
        </a:p>
        <a:p>
          <a:pPr marL="0" lvl="0" indent="0" algn="ctr" defTabSz="666750">
            <a:lnSpc>
              <a:spcPct val="90000"/>
            </a:lnSpc>
            <a:spcBef>
              <a:spcPct val="0"/>
            </a:spcBef>
            <a:spcAft>
              <a:spcPct val="35000"/>
            </a:spcAft>
            <a:buNone/>
          </a:pPr>
          <a:endParaRPr lang="fr-FR" sz="1500" kern="1200" dirty="0"/>
        </a:p>
        <a:p>
          <a:pPr marL="0" lvl="0" indent="0" algn="ctr" defTabSz="666750">
            <a:lnSpc>
              <a:spcPct val="90000"/>
            </a:lnSpc>
            <a:spcBef>
              <a:spcPct val="0"/>
            </a:spcBef>
            <a:spcAft>
              <a:spcPct val="35000"/>
            </a:spcAft>
            <a:buNone/>
          </a:pPr>
          <a:r>
            <a:rPr lang="fr-FR" sz="1500" kern="1200" dirty="0"/>
            <a:t>Hypo ou iso T1, hyper T2, </a:t>
          </a:r>
          <a:r>
            <a:rPr lang="fr-FR" sz="1500" b="1" kern="1200" dirty="0"/>
            <a:t>pas de restriction</a:t>
          </a:r>
        </a:p>
        <a:p>
          <a:pPr marL="0" lvl="0" indent="0" algn="ctr" defTabSz="666750">
            <a:lnSpc>
              <a:spcPct val="90000"/>
            </a:lnSpc>
            <a:spcBef>
              <a:spcPct val="0"/>
            </a:spcBef>
            <a:spcAft>
              <a:spcPct val="35000"/>
            </a:spcAft>
            <a:buNone/>
          </a:pPr>
          <a:r>
            <a:rPr lang="fr-FR" sz="1500" b="1" kern="1200" dirty="0"/>
            <a:t>Pas/peu de rehaussement, </a:t>
          </a:r>
          <a:r>
            <a:rPr lang="fr-FR" sz="1500" b="1" kern="1200" dirty="0" err="1"/>
            <a:t>rCBV</a:t>
          </a:r>
          <a:r>
            <a:rPr lang="fr-FR" sz="1500" b="1" kern="1200" dirty="0"/>
            <a:t> bas</a:t>
          </a:r>
        </a:p>
        <a:p>
          <a:pPr marL="0" lvl="0" indent="0" algn="ctr" defTabSz="666750">
            <a:lnSpc>
              <a:spcPct val="90000"/>
            </a:lnSpc>
            <a:spcBef>
              <a:spcPct val="0"/>
            </a:spcBef>
            <a:spcAft>
              <a:spcPct val="35000"/>
            </a:spcAft>
            <a:buNone/>
          </a:pPr>
          <a:r>
            <a:rPr lang="fr-FR" sz="1500" b="1" kern="1200" dirty="0"/>
            <a:t>pas d’œdème</a:t>
          </a:r>
        </a:p>
      </dsp:txBody>
      <dsp:txXfrm>
        <a:off x="2611550" y="3167268"/>
        <a:ext cx="1945190" cy="3492557"/>
      </dsp:txXfrm>
    </dsp:sp>
    <dsp:sp modelId="{946DC3F9-4D01-B54B-94BA-91D8F4EFF402}">
      <dsp:nvSpPr>
        <dsp:cNvPr id="0" name=""/>
        <dsp:cNvSpPr/>
      </dsp:nvSpPr>
      <dsp:spPr>
        <a:xfrm>
          <a:off x="4498992" y="2142230"/>
          <a:ext cx="1443715" cy="72185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Neurocytome central</a:t>
          </a:r>
        </a:p>
      </dsp:txBody>
      <dsp:txXfrm>
        <a:off x="4498992" y="2142230"/>
        <a:ext cx="1443715" cy="721857"/>
      </dsp:txXfrm>
    </dsp:sp>
    <dsp:sp modelId="{1548C51E-6579-C84B-97C0-501D66F01406}">
      <dsp:nvSpPr>
        <dsp:cNvPr id="0" name=""/>
        <dsp:cNvSpPr/>
      </dsp:nvSpPr>
      <dsp:spPr>
        <a:xfrm>
          <a:off x="4859921" y="3167268"/>
          <a:ext cx="1945190" cy="3492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Adulte jeune, HTIC</a:t>
          </a:r>
        </a:p>
        <a:p>
          <a:pPr marL="0" lvl="0" indent="0" algn="ctr" defTabSz="666750">
            <a:lnSpc>
              <a:spcPct val="90000"/>
            </a:lnSpc>
            <a:spcBef>
              <a:spcPct val="0"/>
            </a:spcBef>
            <a:spcAft>
              <a:spcPct val="35000"/>
            </a:spcAft>
            <a:buNone/>
          </a:pPr>
          <a:r>
            <a:rPr lang="fr-FR" sz="1500" kern="1200" dirty="0"/>
            <a:t>VL ++, bon pronostic après résection</a:t>
          </a:r>
        </a:p>
        <a:p>
          <a:pPr marL="0" lvl="0" indent="0" algn="ctr" defTabSz="666750">
            <a:lnSpc>
              <a:spcPct val="90000"/>
            </a:lnSpc>
            <a:spcBef>
              <a:spcPct val="0"/>
            </a:spcBef>
            <a:spcAft>
              <a:spcPct val="35000"/>
            </a:spcAft>
            <a:buNone/>
          </a:pPr>
          <a:endParaRPr lang="fr-FR" sz="1500" kern="1200" dirty="0"/>
        </a:p>
        <a:p>
          <a:pPr marL="0" lvl="0" indent="0" algn="ctr" defTabSz="666750">
            <a:lnSpc>
              <a:spcPct val="90000"/>
            </a:lnSpc>
            <a:spcBef>
              <a:spcPct val="0"/>
            </a:spcBef>
            <a:spcAft>
              <a:spcPct val="35000"/>
            </a:spcAft>
            <a:buNone/>
          </a:pPr>
          <a:r>
            <a:rPr lang="fr-FR" sz="1500" kern="1200" dirty="0"/>
            <a:t>Calcifications fréquentes</a:t>
          </a:r>
        </a:p>
        <a:p>
          <a:pPr marL="0" lvl="0" indent="0" algn="ctr" defTabSz="666750">
            <a:lnSpc>
              <a:spcPct val="90000"/>
            </a:lnSpc>
            <a:spcBef>
              <a:spcPct val="0"/>
            </a:spcBef>
            <a:spcAft>
              <a:spcPct val="35000"/>
            </a:spcAft>
            <a:buNone/>
          </a:pPr>
          <a:r>
            <a:rPr lang="fr-FR" sz="1500" kern="1200" dirty="0"/>
            <a:t>Iso T1, T2 hétérogène, aspect en « </a:t>
          </a:r>
          <a:r>
            <a:rPr lang="fr-FR" sz="1500" b="1" kern="1200" dirty="0"/>
            <a:t>bulles de savon </a:t>
          </a:r>
          <a:r>
            <a:rPr lang="fr-FR" sz="1500" kern="1200" dirty="0"/>
            <a:t>», hypo SWI</a:t>
          </a:r>
        </a:p>
        <a:p>
          <a:pPr marL="0" lvl="0" indent="0" algn="ctr" defTabSz="666750">
            <a:lnSpc>
              <a:spcPct val="90000"/>
            </a:lnSpc>
            <a:spcBef>
              <a:spcPct val="0"/>
            </a:spcBef>
            <a:spcAft>
              <a:spcPct val="35000"/>
            </a:spcAft>
            <a:buNone/>
          </a:pPr>
          <a:r>
            <a:rPr lang="fr-FR" sz="1500" kern="1200" dirty="0"/>
            <a:t>Pas (peu) de restriction, rehaussement</a:t>
          </a:r>
          <a:r>
            <a:rPr lang="fr-FR" sz="1500" b="1" kern="1200" dirty="0"/>
            <a:t> modéré et hétérogène</a:t>
          </a:r>
        </a:p>
        <a:p>
          <a:pPr marL="0" lvl="0" indent="0" algn="ctr" defTabSz="666750">
            <a:lnSpc>
              <a:spcPct val="90000"/>
            </a:lnSpc>
            <a:spcBef>
              <a:spcPct val="0"/>
            </a:spcBef>
            <a:spcAft>
              <a:spcPct val="35000"/>
            </a:spcAft>
            <a:buNone/>
          </a:pPr>
          <a:r>
            <a:rPr lang="fr-FR" sz="1500" b="1" kern="1200" dirty="0" err="1"/>
            <a:t>rCBV</a:t>
          </a:r>
          <a:r>
            <a:rPr lang="fr-FR" sz="1500" b="1" kern="1200" dirty="0"/>
            <a:t> élevé, parfois &gt;3-4</a:t>
          </a:r>
        </a:p>
        <a:p>
          <a:pPr marL="0" lvl="0" indent="0" algn="ctr" defTabSz="666750">
            <a:lnSpc>
              <a:spcPct val="90000"/>
            </a:lnSpc>
            <a:spcBef>
              <a:spcPct val="0"/>
            </a:spcBef>
            <a:spcAft>
              <a:spcPct val="35000"/>
            </a:spcAft>
            <a:buNone/>
          </a:pPr>
          <a:endParaRPr lang="fr-FR" sz="1500" kern="1200" dirty="0"/>
        </a:p>
      </dsp:txBody>
      <dsp:txXfrm>
        <a:off x="4859921" y="3167268"/>
        <a:ext cx="1945190" cy="3492557"/>
      </dsp:txXfrm>
    </dsp:sp>
    <dsp:sp modelId="{A5A71FC0-E540-104B-9E5F-1913C707AA65}">
      <dsp:nvSpPr>
        <dsp:cNvPr id="0" name=""/>
        <dsp:cNvSpPr/>
      </dsp:nvSpPr>
      <dsp:spPr>
        <a:xfrm>
          <a:off x="6747363" y="2142230"/>
          <a:ext cx="1443715" cy="72185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 neurogliale myxoïde</a:t>
          </a:r>
        </a:p>
      </dsp:txBody>
      <dsp:txXfrm>
        <a:off x="6747363" y="2142230"/>
        <a:ext cx="1443715" cy="721857"/>
      </dsp:txXfrm>
    </dsp:sp>
    <dsp:sp modelId="{FF14AB0E-BDFD-0B45-BBE8-F80717E40A89}">
      <dsp:nvSpPr>
        <dsp:cNvPr id="0" name=""/>
        <dsp:cNvSpPr/>
      </dsp:nvSpPr>
      <dsp:spPr>
        <a:xfrm>
          <a:off x="7108292" y="3167268"/>
          <a:ext cx="1945190" cy="3492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Entité rare, V3 +++ </a:t>
          </a:r>
        </a:p>
        <a:p>
          <a:pPr marL="0" lvl="0" indent="0" algn="ctr" defTabSz="666750">
            <a:lnSpc>
              <a:spcPct val="90000"/>
            </a:lnSpc>
            <a:spcBef>
              <a:spcPct val="0"/>
            </a:spcBef>
            <a:spcAft>
              <a:spcPct val="35000"/>
            </a:spcAft>
            <a:buNone/>
          </a:pPr>
          <a:endParaRPr lang="fr-FR" sz="1500" kern="1200" dirty="0"/>
        </a:p>
        <a:p>
          <a:pPr marL="0" lvl="0" indent="0" algn="ctr" defTabSz="666750">
            <a:lnSpc>
              <a:spcPct val="90000"/>
            </a:lnSpc>
            <a:spcBef>
              <a:spcPct val="0"/>
            </a:spcBef>
            <a:spcAft>
              <a:spcPct val="35000"/>
            </a:spcAft>
            <a:buNone/>
          </a:pPr>
          <a:r>
            <a:rPr lang="fr-FR" sz="1500" kern="1200" dirty="0"/>
            <a:t>T2 très hyperintense (composante myxoïde)</a:t>
          </a:r>
        </a:p>
        <a:p>
          <a:pPr marL="0" lvl="0" indent="0" algn="ctr" defTabSz="666750">
            <a:lnSpc>
              <a:spcPct val="90000"/>
            </a:lnSpc>
            <a:spcBef>
              <a:spcPct val="0"/>
            </a:spcBef>
            <a:spcAft>
              <a:spcPct val="35000"/>
            </a:spcAft>
            <a:buNone/>
          </a:pPr>
          <a:endParaRPr lang="fr-FR" sz="1500" kern="1200" dirty="0"/>
        </a:p>
        <a:p>
          <a:pPr marL="0" lvl="0" indent="0" algn="ctr" defTabSz="666750">
            <a:lnSpc>
              <a:spcPct val="90000"/>
            </a:lnSpc>
            <a:spcBef>
              <a:spcPct val="0"/>
            </a:spcBef>
            <a:spcAft>
              <a:spcPct val="35000"/>
            </a:spcAft>
            <a:buNone/>
          </a:pPr>
          <a:r>
            <a:rPr lang="fr-FR" sz="1500" kern="1200" dirty="0"/>
            <a:t>Rehaussement variable, faible malignité</a:t>
          </a:r>
        </a:p>
      </dsp:txBody>
      <dsp:txXfrm>
        <a:off x="7108292" y="3167268"/>
        <a:ext cx="1945190" cy="3492557"/>
      </dsp:txXfrm>
    </dsp:sp>
    <dsp:sp modelId="{FF519EFD-0577-AF4F-82AE-B06F3E26C65F}">
      <dsp:nvSpPr>
        <dsp:cNvPr id="0" name=""/>
        <dsp:cNvSpPr/>
      </dsp:nvSpPr>
      <dsp:spPr>
        <a:xfrm>
          <a:off x="8995734" y="2142230"/>
          <a:ext cx="1443715" cy="72185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Astrocytome sous-épendymaire à CG</a:t>
          </a:r>
        </a:p>
      </dsp:txBody>
      <dsp:txXfrm>
        <a:off x="8995734" y="2142230"/>
        <a:ext cx="1443715" cy="721857"/>
      </dsp:txXfrm>
    </dsp:sp>
    <dsp:sp modelId="{E977E0BD-F7E7-A742-AD6B-2FB474A31C8E}">
      <dsp:nvSpPr>
        <dsp:cNvPr id="0" name=""/>
        <dsp:cNvSpPr/>
      </dsp:nvSpPr>
      <dsp:spPr>
        <a:xfrm>
          <a:off x="9356663" y="3167268"/>
          <a:ext cx="1945190" cy="3492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Adulte jeune, quasi-exclusivement associé à la sclérose tubéreuse de Bourneville (10-20%)</a:t>
          </a:r>
        </a:p>
        <a:p>
          <a:pPr marL="0" lvl="0" indent="0" algn="ctr" defTabSz="666750">
            <a:lnSpc>
              <a:spcPct val="90000"/>
            </a:lnSpc>
            <a:spcBef>
              <a:spcPct val="0"/>
            </a:spcBef>
            <a:spcAft>
              <a:spcPct val="35000"/>
            </a:spcAft>
            <a:buNone/>
          </a:pPr>
          <a:r>
            <a:rPr lang="fr-FR" sz="1500" kern="1200" dirty="0"/>
            <a:t>Foramen de Monro ++  </a:t>
          </a:r>
        </a:p>
        <a:p>
          <a:pPr marL="0" lvl="0" indent="0" algn="ctr" defTabSz="666750">
            <a:lnSpc>
              <a:spcPct val="90000"/>
            </a:lnSpc>
            <a:spcBef>
              <a:spcPct val="0"/>
            </a:spcBef>
            <a:spcAft>
              <a:spcPct val="35000"/>
            </a:spcAft>
            <a:buNone/>
          </a:pPr>
          <a:endParaRPr lang="fr-FR" sz="1500" kern="1200" dirty="0"/>
        </a:p>
        <a:p>
          <a:pPr marL="0" lvl="0" indent="0" algn="ctr" defTabSz="666750">
            <a:lnSpc>
              <a:spcPct val="90000"/>
            </a:lnSpc>
            <a:spcBef>
              <a:spcPct val="0"/>
            </a:spcBef>
            <a:spcAft>
              <a:spcPct val="35000"/>
            </a:spcAft>
            <a:buNone/>
          </a:pPr>
          <a:r>
            <a:rPr lang="fr-FR" sz="1500" kern="1200" dirty="0"/>
            <a:t>Calcifications fréquentes T2 hétérogène,</a:t>
          </a:r>
        </a:p>
        <a:p>
          <a:pPr marL="0" lvl="0" indent="0" algn="ctr" defTabSz="666750">
            <a:lnSpc>
              <a:spcPct val="90000"/>
            </a:lnSpc>
            <a:spcBef>
              <a:spcPct val="0"/>
            </a:spcBef>
            <a:spcAft>
              <a:spcPct val="35000"/>
            </a:spcAft>
            <a:buNone/>
          </a:pPr>
          <a:r>
            <a:rPr lang="fr-FR" sz="1500" kern="1200" dirty="0"/>
            <a:t>hypo SWI</a:t>
          </a:r>
        </a:p>
        <a:p>
          <a:pPr marL="0" lvl="0" indent="0" algn="ctr" defTabSz="666750">
            <a:lnSpc>
              <a:spcPct val="90000"/>
            </a:lnSpc>
            <a:spcBef>
              <a:spcPct val="0"/>
            </a:spcBef>
            <a:spcAft>
              <a:spcPct val="35000"/>
            </a:spcAft>
            <a:buNone/>
          </a:pPr>
          <a:r>
            <a:rPr lang="fr-FR" sz="1500" kern="1200" dirty="0"/>
            <a:t>Pas de restriction</a:t>
          </a:r>
        </a:p>
        <a:p>
          <a:pPr marL="0" lvl="0" indent="0" algn="ctr" defTabSz="666750">
            <a:lnSpc>
              <a:spcPct val="90000"/>
            </a:lnSpc>
            <a:spcBef>
              <a:spcPct val="0"/>
            </a:spcBef>
            <a:spcAft>
              <a:spcPct val="35000"/>
            </a:spcAft>
            <a:buNone/>
          </a:pPr>
          <a:r>
            <a:rPr lang="fr-FR" sz="1500" b="1" kern="1200" dirty="0"/>
            <a:t>Rehaussement intense et homogène, </a:t>
          </a:r>
          <a:r>
            <a:rPr lang="fr-FR" sz="1500" b="1" kern="1200" dirty="0" err="1"/>
            <a:t>rCBV</a:t>
          </a:r>
          <a:r>
            <a:rPr lang="fr-FR" sz="1500" b="1" kern="1200" dirty="0"/>
            <a:t> modéré à élevée</a:t>
          </a:r>
        </a:p>
      </dsp:txBody>
      <dsp:txXfrm>
        <a:off x="9356663" y="3167268"/>
        <a:ext cx="1945190" cy="3492557"/>
      </dsp:txXfrm>
    </dsp:sp>
    <dsp:sp modelId="{0DDFD7E6-1300-2649-BB06-BE8790BB8AA4}">
      <dsp:nvSpPr>
        <dsp:cNvPr id="0" name=""/>
        <dsp:cNvSpPr/>
      </dsp:nvSpPr>
      <dsp:spPr>
        <a:xfrm>
          <a:off x="6245888" y="1117192"/>
          <a:ext cx="1443715" cy="721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Tumeurs des plexus choroïdes</a:t>
          </a:r>
        </a:p>
      </dsp:txBody>
      <dsp:txXfrm>
        <a:off x="6245888" y="1117192"/>
        <a:ext cx="1443715" cy="721857"/>
      </dsp:txXfrm>
    </dsp:sp>
    <dsp:sp modelId="{485A7EC8-4569-C34F-9E69-47A594614650}">
      <dsp:nvSpPr>
        <dsp:cNvPr id="0" name=""/>
        <dsp:cNvSpPr/>
      </dsp:nvSpPr>
      <dsp:spPr>
        <a:xfrm>
          <a:off x="7992785" y="1117192"/>
          <a:ext cx="1443715" cy="721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Tumeurs autres</a:t>
          </a:r>
        </a:p>
      </dsp:txBody>
      <dsp:txXfrm>
        <a:off x="7992785" y="1117192"/>
        <a:ext cx="1443715" cy="721857"/>
      </dsp:txXfrm>
    </dsp:sp>
    <dsp:sp modelId="{B651EE71-5BDB-404C-B422-C7E432726834}">
      <dsp:nvSpPr>
        <dsp:cNvPr id="0" name=""/>
        <dsp:cNvSpPr/>
      </dsp:nvSpPr>
      <dsp:spPr>
        <a:xfrm>
          <a:off x="9739681" y="1117192"/>
          <a:ext cx="1443715" cy="721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Lésions non néoplasiques</a:t>
          </a:r>
        </a:p>
      </dsp:txBody>
      <dsp:txXfrm>
        <a:off x="9739681" y="1117192"/>
        <a:ext cx="1443715" cy="7218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D65406B3-4A26-9547-8FE3-708770A85E98}">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B9843-2AED-1D48-B2B7-C4E9C113A4AF}">
      <dsp:nvSpPr>
        <dsp:cNvPr id="0" name=""/>
        <dsp:cNvSpPr/>
      </dsp:nvSpPr>
      <dsp:spPr>
        <a:xfrm>
          <a:off x="5652052" y="743611"/>
          <a:ext cx="2692348" cy="311511"/>
        </a:xfrm>
        <a:custGeom>
          <a:avLst/>
          <a:gdLst/>
          <a:ahLst/>
          <a:cxnLst/>
          <a:rect l="0" t="0" r="0" b="0"/>
          <a:pathLst>
            <a:path>
              <a:moveTo>
                <a:pt x="0" y="0"/>
              </a:moveTo>
              <a:lnTo>
                <a:pt x="0" y="155755"/>
              </a:lnTo>
              <a:lnTo>
                <a:pt x="2692348" y="155755"/>
              </a:lnTo>
              <a:lnTo>
                <a:pt x="2692348" y="31151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A0FCBE-D634-1643-8850-B8B5A7810116}">
      <dsp:nvSpPr>
        <dsp:cNvPr id="0" name=""/>
        <dsp:cNvSpPr/>
      </dsp:nvSpPr>
      <dsp:spPr>
        <a:xfrm>
          <a:off x="5652052" y="743611"/>
          <a:ext cx="897449" cy="311511"/>
        </a:xfrm>
        <a:custGeom>
          <a:avLst/>
          <a:gdLst/>
          <a:ahLst/>
          <a:cxnLst/>
          <a:rect l="0" t="0" r="0" b="0"/>
          <a:pathLst>
            <a:path>
              <a:moveTo>
                <a:pt x="0" y="0"/>
              </a:moveTo>
              <a:lnTo>
                <a:pt x="0" y="155755"/>
              </a:lnTo>
              <a:lnTo>
                <a:pt x="897449" y="155755"/>
              </a:lnTo>
              <a:lnTo>
                <a:pt x="897449" y="31151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6313F9-78F5-6949-8065-AF54ADEF43FC}">
      <dsp:nvSpPr>
        <dsp:cNvPr id="0" name=""/>
        <dsp:cNvSpPr/>
      </dsp:nvSpPr>
      <dsp:spPr>
        <a:xfrm>
          <a:off x="5316324" y="2850021"/>
          <a:ext cx="222508" cy="2105776"/>
        </a:xfrm>
        <a:custGeom>
          <a:avLst/>
          <a:gdLst/>
          <a:ahLst/>
          <a:cxnLst/>
          <a:rect l="0" t="0" r="0" b="0"/>
          <a:pathLst>
            <a:path>
              <a:moveTo>
                <a:pt x="0" y="0"/>
              </a:moveTo>
              <a:lnTo>
                <a:pt x="0" y="2105776"/>
              </a:lnTo>
              <a:lnTo>
                <a:pt x="222508" y="2105776"/>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9769BD-DB08-E544-8534-DDCF8B176A9A}">
      <dsp:nvSpPr>
        <dsp:cNvPr id="0" name=""/>
        <dsp:cNvSpPr/>
      </dsp:nvSpPr>
      <dsp:spPr>
        <a:xfrm>
          <a:off x="4754602" y="1796816"/>
          <a:ext cx="1155076" cy="311511"/>
        </a:xfrm>
        <a:custGeom>
          <a:avLst/>
          <a:gdLst/>
          <a:ahLst/>
          <a:cxnLst/>
          <a:rect l="0" t="0" r="0" b="0"/>
          <a:pathLst>
            <a:path>
              <a:moveTo>
                <a:pt x="0" y="0"/>
              </a:moveTo>
              <a:lnTo>
                <a:pt x="0" y="155755"/>
              </a:lnTo>
              <a:lnTo>
                <a:pt x="1155076" y="155755"/>
              </a:lnTo>
              <a:lnTo>
                <a:pt x="1155076" y="311511"/>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A6DDDC-BB65-A942-B050-13721E0363F7}">
      <dsp:nvSpPr>
        <dsp:cNvPr id="0" name=""/>
        <dsp:cNvSpPr/>
      </dsp:nvSpPr>
      <dsp:spPr>
        <a:xfrm>
          <a:off x="3006170" y="2850021"/>
          <a:ext cx="222508" cy="2105776"/>
        </a:xfrm>
        <a:custGeom>
          <a:avLst/>
          <a:gdLst/>
          <a:ahLst/>
          <a:cxnLst/>
          <a:rect l="0" t="0" r="0" b="0"/>
          <a:pathLst>
            <a:path>
              <a:moveTo>
                <a:pt x="0" y="0"/>
              </a:moveTo>
              <a:lnTo>
                <a:pt x="0" y="2105776"/>
              </a:lnTo>
              <a:lnTo>
                <a:pt x="222508" y="2105776"/>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7355EE-8C0F-DC4E-B27B-9FA602942FAA}">
      <dsp:nvSpPr>
        <dsp:cNvPr id="0" name=""/>
        <dsp:cNvSpPr/>
      </dsp:nvSpPr>
      <dsp:spPr>
        <a:xfrm>
          <a:off x="3599525" y="1796816"/>
          <a:ext cx="1155076" cy="311511"/>
        </a:xfrm>
        <a:custGeom>
          <a:avLst/>
          <a:gdLst/>
          <a:ahLst/>
          <a:cxnLst/>
          <a:rect l="0" t="0" r="0" b="0"/>
          <a:pathLst>
            <a:path>
              <a:moveTo>
                <a:pt x="1155076" y="0"/>
              </a:moveTo>
              <a:lnTo>
                <a:pt x="1155076" y="155755"/>
              </a:lnTo>
              <a:lnTo>
                <a:pt x="0" y="155755"/>
              </a:lnTo>
              <a:lnTo>
                <a:pt x="0" y="311511"/>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F6DD6-893F-7E41-BBB7-27C6B4E42FAE}">
      <dsp:nvSpPr>
        <dsp:cNvPr id="0" name=""/>
        <dsp:cNvSpPr/>
      </dsp:nvSpPr>
      <dsp:spPr>
        <a:xfrm>
          <a:off x="4754602" y="743611"/>
          <a:ext cx="897449" cy="311511"/>
        </a:xfrm>
        <a:custGeom>
          <a:avLst/>
          <a:gdLst/>
          <a:ahLst/>
          <a:cxnLst/>
          <a:rect l="0" t="0" r="0" b="0"/>
          <a:pathLst>
            <a:path>
              <a:moveTo>
                <a:pt x="897449" y="0"/>
              </a:moveTo>
              <a:lnTo>
                <a:pt x="897449" y="155755"/>
              </a:lnTo>
              <a:lnTo>
                <a:pt x="0" y="155755"/>
              </a:lnTo>
              <a:lnTo>
                <a:pt x="0" y="31151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1F3464-D881-DA4C-921D-DFC65B2B9139}">
      <dsp:nvSpPr>
        <dsp:cNvPr id="0" name=""/>
        <dsp:cNvSpPr/>
      </dsp:nvSpPr>
      <dsp:spPr>
        <a:xfrm>
          <a:off x="2959703" y="743611"/>
          <a:ext cx="2692348" cy="311511"/>
        </a:xfrm>
        <a:custGeom>
          <a:avLst/>
          <a:gdLst/>
          <a:ahLst/>
          <a:cxnLst/>
          <a:rect l="0" t="0" r="0" b="0"/>
          <a:pathLst>
            <a:path>
              <a:moveTo>
                <a:pt x="2692348" y="0"/>
              </a:moveTo>
              <a:lnTo>
                <a:pt x="2692348" y="155755"/>
              </a:lnTo>
              <a:lnTo>
                <a:pt x="0" y="155755"/>
              </a:lnTo>
              <a:lnTo>
                <a:pt x="0" y="31151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40F55-7F8C-3440-B15E-FEAE1CA40B0D}">
      <dsp:nvSpPr>
        <dsp:cNvPr id="0" name=""/>
        <dsp:cNvSpPr/>
      </dsp:nvSpPr>
      <dsp:spPr>
        <a:xfrm>
          <a:off x="4910358" y="1917"/>
          <a:ext cx="1483387" cy="74169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Lésion intra-ventriculaire (IV)</a:t>
          </a:r>
        </a:p>
      </dsp:txBody>
      <dsp:txXfrm>
        <a:off x="4910358" y="1917"/>
        <a:ext cx="1483387" cy="741693"/>
      </dsp:txXfrm>
    </dsp:sp>
    <dsp:sp modelId="{EC16597F-ACC2-8247-8A7F-F4A605F78D3C}">
      <dsp:nvSpPr>
        <dsp:cNvPr id="0" name=""/>
        <dsp:cNvSpPr/>
      </dsp:nvSpPr>
      <dsp:spPr>
        <a:xfrm>
          <a:off x="2218009" y="1055122"/>
          <a:ext cx="1483387" cy="74169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Tumeurs de la paroi ventriculaire et du septum pellucidum</a:t>
          </a:r>
        </a:p>
      </dsp:txBody>
      <dsp:txXfrm>
        <a:off x="2218009" y="1055122"/>
        <a:ext cx="1483387" cy="741693"/>
      </dsp:txXfrm>
    </dsp:sp>
    <dsp:sp modelId="{0DDFD7E6-1300-2649-BB06-BE8790BB8AA4}">
      <dsp:nvSpPr>
        <dsp:cNvPr id="0" name=""/>
        <dsp:cNvSpPr/>
      </dsp:nvSpPr>
      <dsp:spPr>
        <a:xfrm>
          <a:off x="4012908" y="1055122"/>
          <a:ext cx="1483387" cy="74169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Tumeurs des plexus choroïdes</a:t>
          </a:r>
        </a:p>
      </dsp:txBody>
      <dsp:txXfrm>
        <a:off x="4012908" y="1055122"/>
        <a:ext cx="1483387" cy="741693"/>
      </dsp:txXfrm>
    </dsp:sp>
    <dsp:sp modelId="{5716CE94-0A26-7345-961A-A407027FBB34}">
      <dsp:nvSpPr>
        <dsp:cNvPr id="0" name=""/>
        <dsp:cNvSpPr/>
      </dsp:nvSpPr>
      <dsp:spPr>
        <a:xfrm>
          <a:off x="2857831" y="2108328"/>
          <a:ext cx="1483387" cy="74169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Papillome des plexus choroïdes (grade I)</a:t>
          </a:r>
        </a:p>
      </dsp:txBody>
      <dsp:txXfrm>
        <a:off x="2857831" y="2108328"/>
        <a:ext cx="1483387" cy="741693"/>
      </dsp:txXfrm>
    </dsp:sp>
    <dsp:sp modelId="{91163C17-36C0-7743-A589-E5855C5BDB30}">
      <dsp:nvSpPr>
        <dsp:cNvPr id="0" name=""/>
        <dsp:cNvSpPr/>
      </dsp:nvSpPr>
      <dsp:spPr>
        <a:xfrm>
          <a:off x="3228678" y="3161533"/>
          <a:ext cx="1998642" cy="3588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0.5% des tumeurs cérébrales de l’adulte</a:t>
          </a:r>
        </a:p>
        <a:p>
          <a:pPr marL="0" lvl="0" indent="0" algn="ctr" defTabSz="622300">
            <a:lnSpc>
              <a:spcPct val="90000"/>
            </a:lnSpc>
            <a:spcBef>
              <a:spcPct val="0"/>
            </a:spcBef>
            <a:spcAft>
              <a:spcPct val="35000"/>
            </a:spcAft>
            <a:buNone/>
          </a:pPr>
          <a:r>
            <a:rPr lang="fr-FR" sz="1400" kern="1200" dirty="0"/>
            <a:t>50% localisées aux atriums (enfant), 40% au V4 (adulte)</a:t>
          </a:r>
        </a:p>
        <a:p>
          <a:pPr marL="0" lvl="0" indent="0" algn="ctr" defTabSz="622300">
            <a:lnSpc>
              <a:spcPct val="90000"/>
            </a:lnSpc>
            <a:spcBef>
              <a:spcPct val="0"/>
            </a:spcBef>
            <a:spcAft>
              <a:spcPct val="35000"/>
            </a:spcAft>
            <a:buNone/>
          </a:pPr>
          <a:endParaRPr lang="fr-FR" sz="1400" kern="1200" dirty="0"/>
        </a:p>
        <a:p>
          <a:pPr marL="0" lvl="0" indent="0" algn="ctr" defTabSz="622300">
            <a:lnSpc>
              <a:spcPct val="90000"/>
            </a:lnSpc>
            <a:spcBef>
              <a:spcPct val="0"/>
            </a:spcBef>
            <a:spcAft>
              <a:spcPct val="35000"/>
            </a:spcAft>
            <a:buNone/>
          </a:pPr>
          <a:r>
            <a:rPr lang="fr-FR" sz="1400" kern="1200" dirty="0"/>
            <a:t>Calcifications (25%)</a:t>
          </a:r>
        </a:p>
        <a:p>
          <a:pPr marL="0" lvl="0" indent="0" algn="ctr" defTabSz="622300">
            <a:lnSpc>
              <a:spcPct val="90000"/>
            </a:lnSpc>
            <a:spcBef>
              <a:spcPct val="0"/>
            </a:spcBef>
            <a:spcAft>
              <a:spcPct val="35000"/>
            </a:spcAft>
            <a:buNone/>
          </a:pPr>
          <a:r>
            <a:rPr lang="fr-FR" sz="1400" kern="1200" dirty="0"/>
            <a:t>Hypo ou iso T1, iso ou hyper T2 avec </a:t>
          </a:r>
          <a:r>
            <a:rPr lang="fr-FR" sz="1400" b="1" kern="1200" dirty="0"/>
            <a:t>flow-</a:t>
          </a:r>
          <a:r>
            <a:rPr lang="fr-FR" sz="1400" b="1" kern="1200" dirty="0" err="1"/>
            <a:t>voids</a:t>
          </a:r>
          <a:r>
            <a:rPr lang="fr-FR" sz="1400" b="1" kern="1200" dirty="0"/>
            <a:t>, </a:t>
          </a:r>
          <a:r>
            <a:rPr lang="fr-FR" sz="1400" kern="1200" dirty="0"/>
            <a:t>hypo SWI</a:t>
          </a:r>
        </a:p>
        <a:p>
          <a:pPr marL="0" lvl="0" indent="0" algn="ctr" defTabSz="622300">
            <a:lnSpc>
              <a:spcPct val="90000"/>
            </a:lnSpc>
            <a:spcBef>
              <a:spcPct val="0"/>
            </a:spcBef>
            <a:spcAft>
              <a:spcPct val="35000"/>
            </a:spcAft>
            <a:buNone/>
          </a:pPr>
          <a:r>
            <a:rPr lang="fr-FR" sz="1400" kern="1200" dirty="0"/>
            <a:t>Pas  de restriction, </a:t>
          </a:r>
          <a:r>
            <a:rPr lang="fr-FR" sz="1400" b="1" kern="1200" dirty="0"/>
            <a:t>Rehaussement intense et homogène</a:t>
          </a:r>
        </a:p>
        <a:p>
          <a:pPr marL="0" lvl="0" indent="0" algn="ctr" defTabSz="622300">
            <a:lnSpc>
              <a:spcPct val="90000"/>
            </a:lnSpc>
            <a:spcBef>
              <a:spcPct val="0"/>
            </a:spcBef>
            <a:spcAft>
              <a:spcPct val="35000"/>
            </a:spcAft>
            <a:buNone/>
          </a:pPr>
          <a:r>
            <a:rPr lang="fr-FR" sz="1400" b="1" kern="1200" dirty="0" err="1"/>
            <a:t>rCBV</a:t>
          </a:r>
          <a:r>
            <a:rPr lang="fr-FR" sz="1400" b="1" kern="1200" dirty="0"/>
            <a:t> élevé</a:t>
          </a:r>
        </a:p>
      </dsp:txBody>
      <dsp:txXfrm>
        <a:off x="3228678" y="3161533"/>
        <a:ext cx="1998642" cy="3588530"/>
      </dsp:txXfrm>
    </dsp:sp>
    <dsp:sp modelId="{490B10DD-9BE0-484D-8F51-E1FA8EA2A7B8}">
      <dsp:nvSpPr>
        <dsp:cNvPr id="0" name=""/>
        <dsp:cNvSpPr/>
      </dsp:nvSpPr>
      <dsp:spPr>
        <a:xfrm>
          <a:off x="5167985" y="2108328"/>
          <a:ext cx="1483387" cy="74169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Carcinome des plexus choroïdes (grade 3)</a:t>
          </a:r>
        </a:p>
      </dsp:txBody>
      <dsp:txXfrm>
        <a:off x="5167985" y="2108328"/>
        <a:ext cx="1483387" cy="741693"/>
      </dsp:txXfrm>
    </dsp:sp>
    <dsp:sp modelId="{147FC5D1-DBF5-B943-A23B-027C5CDC4D62}">
      <dsp:nvSpPr>
        <dsp:cNvPr id="0" name=""/>
        <dsp:cNvSpPr/>
      </dsp:nvSpPr>
      <dsp:spPr>
        <a:xfrm>
          <a:off x="5538832" y="3161533"/>
          <a:ext cx="1998642" cy="3588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Presque exclusivement chez enfant &lt; 2 ans, déficits neurologiques focaux</a:t>
          </a:r>
        </a:p>
        <a:p>
          <a:pPr marL="0" lvl="0" indent="0" algn="ctr" defTabSz="622300">
            <a:lnSpc>
              <a:spcPct val="90000"/>
            </a:lnSpc>
            <a:spcBef>
              <a:spcPct val="0"/>
            </a:spcBef>
            <a:spcAft>
              <a:spcPct val="35000"/>
            </a:spcAft>
            <a:buNone/>
          </a:pPr>
          <a:endParaRPr lang="fr-FR" sz="1400" kern="1200" dirty="0"/>
        </a:p>
        <a:p>
          <a:pPr marL="0" lvl="0" indent="0" algn="ctr" defTabSz="622300">
            <a:lnSpc>
              <a:spcPct val="90000"/>
            </a:lnSpc>
            <a:spcBef>
              <a:spcPct val="0"/>
            </a:spcBef>
            <a:spcAft>
              <a:spcPct val="35000"/>
            </a:spcAft>
            <a:buNone/>
          </a:pPr>
          <a:r>
            <a:rPr lang="fr-FR" sz="1400" kern="1200" dirty="0"/>
            <a:t>T2 et rehaussements hétérogènes, nécrose</a:t>
          </a:r>
          <a:endParaRPr lang="fr-FR" sz="1400" b="1" kern="1200" dirty="0"/>
        </a:p>
        <a:p>
          <a:pPr marL="0" lvl="0" indent="0" algn="ctr" defTabSz="622300">
            <a:lnSpc>
              <a:spcPct val="90000"/>
            </a:lnSpc>
            <a:spcBef>
              <a:spcPct val="0"/>
            </a:spcBef>
            <a:spcAft>
              <a:spcPct val="35000"/>
            </a:spcAft>
            <a:buNone/>
          </a:pPr>
          <a:r>
            <a:rPr lang="fr-FR" sz="1400" b="1" kern="1200" dirty="0"/>
            <a:t>Restriction de la diffusion</a:t>
          </a:r>
        </a:p>
        <a:p>
          <a:pPr marL="0" lvl="0" indent="0" algn="ctr" defTabSz="622300">
            <a:lnSpc>
              <a:spcPct val="90000"/>
            </a:lnSpc>
            <a:spcBef>
              <a:spcPct val="0"/>
            </a:spcBef>
            <a:spcAft>
              <a:spcPct val="35000"/>
            </a:spcAft>
            <a:buNone/>
          </a:pPr>
          <a:endParaRPr lang="fr-FR" sz="1400" b="1" kern="1200" dirty="0"/>
        </a:p>
        <a:p>
          <a:pPr marL="0" lvl="0" indent="0" algn="ctr" defTabSz="622300">
            <a:lnSpc>
              <a:spcPct val="90000"/>
            </a:lnSpc>
            <a:spcBef>
              <a:spcPct val="0"/>
            </a:spcBef>
            <a:spcAft>
              <a:spcPct val="35000"/>
            </a:spcAft>
            <a:buNone/>
          </a:pPr>
          <a:r>
            <a:rPr lang="fr-FR" sz="1400" b="1" kern="1200" dirty="0"/>
            <a:t>Invasion du parenchyme adjacent</a:t>
          </a:r>
        </a:p>
      </dsp:txBody>
      <dsp:txXfrm>
        <a:off x="5538832" y="3161533"/>
        <a:ext cx="1998642" cy="3588530"/>
      </dsp:txXfrm>
    </dsp:sp>
    <dsp:sp modelId="{485A7EC8-4569-C34F-9E69-47A594614650}">
      <dsp:nvSpPr>
        <dsp:cNvPr id="0" name=""/>
        <dsp:cNvSpPr/>
      </dsp:nvSpPr>
      <dsp:spPr>
        <a:xfrm>
          <a:off x="5807808" y="1055122"/>
          <a:ext cx="1483387" cy="74169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Tumeurs autres</a:t>
          </a:r>
        </a:p>
      </dsp:txBody>
      <dsp:txXfrm>
        <a:off x="5807808" y="1055122"/>
        <a:ext cx="1483387" cy="741693"/>
      </dsp:txXfrm>
    </dsp:sp>
    <dsp:sp modelId="{B651EE71-5BDB-404C-B422-C7E432726834}">
      <dsp:nvSpPr>
        <dsp:cNvPr id="0" name=""/>
        <dsp:cNvSpPr/>
      </dsp:nvSpPr>
      <dsp:spPr>
        <a:xfrm>
          <a:off x="7602707" y="1055122"/>
          <a:ext cx="1483387" cy="74169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Lésions non néoplasiques</a:t>
          </a:r>
        </a:p>
      </dsp:txBody>
      <dsp:txXfrm>
        <a:off x="7602707" y="1055122"/>
        <a:ext cx="1483387" cy="74169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err="1"/>
            <a:t>Take</a:t>
          </a:r>
          <a:r>
            <a:rPr lang="fr-FR" sz="2000" b="1" kern="1200" dirty="0"/>
            <a:t> home messages</a:t>
          </a:r>
        </a:p>
      </dsp:txBody>
      <dsp:txXfrm>
        <a:off x="8330124" y="0"/>
        <a:ext cx="1511071" cy="703491"/>
      </dsp:txXfrm>
    </dsp:sp>
    <dsp:sp modelId="{18B6BC9A-FFF5-CC46-B930-A41D5A69D8C5}">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err="1"/>
            <a:t>Take</a:t>
          </a:r>
          <a:r>
            <a:rPr lang="fr-FR" sz="2000" b="0" kern="1200" dirty="0"/>
            <a:t> home messages</a:t>
          </a:r>
        </a:p>
      </dsp:txBody>
      <dsp:txXfrm>
        <a:off x="8330124" y="0"/>
        <a:ext cx="1511071" cy="703491"/>
      </dsp:txXfrm>
    </dsp:sp>
    <dsp:sp modelId="{18B6BC9A-FFF5-CC46-B930-A41D5A69D8C5}">
      <dsp:nvSpPr>
        <dsp:cNvPr id="0" name=""/>
        <dsp:cNvSpPr/>
      </dsp:nvSpPr>
      <dsp:spPr>
        <a:xfrm>
          <a:off x="9977437"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Bibliographie</a:t>
          </a:r>
        </a:p>
      </dsp:txBody>
      <dsp:txXfrm>
        <a:off x="10329183" y="0"/>
        <a:ext cx="1511071" cy="703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2B363FC4-C67C-0D45-8EB8-F17E9E6EF394}">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5BAC04BE-ECB5-1C4D-B9A4-54E9D3DEB62E}">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339236B2-20E0-5341-B908-D521896C7384}">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650B7D5F-3412-BB44-A7CD-43864A68F9B8}">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49F3BCAA-348E-A941-AE70-F218FE05E2FA}">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Mise au point</a:t>
          </a:r>
        </a:p>
      </dsp:txBody>
      <dsp:txXfrm>
        <a:off x="6337017" y="0"/>
        <a:ext cx="1511071" cy="703491"/>
      </dsp:txXfrm>
    </dsp:sp>
    <dsp:sp modelId="{0FAC0E44-4BF1-994A-AF04-AF33A4F09F58}">
      <dsp:nvSpPr>
        <dsp:cNvPr id="0" name=""/>
        <dsp:cNvSpPr/>
      </dsp:nvSpPr>
      <dsp:spPr>
        <a:xfrm>
          <a:off x="7978378"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0124" y="0"/>
        <a:ext cx="1511071" cy="703491"/>
      </dsp:txXfrm>
    </dsp:sp>
    <dsp:sp modelId="{C1E6CE75-9250-A941-8019-E85B77089989}">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BD1AE-84E7-5F40-ADE6-CAE34FA9055B}">
      <dsp:nvSpPr>
        <dsp:cNvPr id="0" name=""/>
        <dsp:cNvSpPr/>
      </dsp:nvSpPr>
      <dsp:spPr>
        <a:xfrm>
          <a:off x="5953"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Histoire de la maladie</a:t>
          </a:r>
        </a:p>
      </dsp:txBody>
      <dsp:txXfrm>
        <a:off x="357699" y="0"/>
        <a:ext cx="1511071" cy="703491"/>
      </dsp:txXfrm>
    </dsp:sp>
    <dsp:sp modelId="{73456478-9D71-E446-A742-9F03EAC85E36}">
      <dsp:nvSpPr>
        <dsp:cNvPr id="0" name=""/>
        <dsp:cNvSpPr/>
      </dsp:nvSpPr>
      <dsp:spPr>
        <a:xfrm>
          <a:off x="1999059"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0" kern="1200" dirty="0"/>
            <a:t>Imagerie</a:t>
          </a:r>
        </a:p>
      </dsp:txBody>
      <dsp:txXfrm>
        <a:off x="2350805" y="0"/>
        <a:ext cx="1511071" cy="703491"/>
      </dsp:txXfrm>
    </dsp:sp>
    <dsp:sp modelId="{DD951B02-575B-8448-AE6E-4DBC8B9BF431}">
      <dsp:nvSpPr>
        <dsp:cNvPr id="0" name=""/>
        <dsp:cNvSpPr/>
      </dsp:nvSpPr>
      <dsp:spPr>
        <a:xfrm>
          <a:off x="3992165"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Diagnostic</a:t>
          </a:r>
        </a:p>
      </dsp:txBody>
      <dsp:txXfrm>
        <a:off x="4343911" y="0"/>
        <a:ext cx="1511071" cy="703491"/>
      </dsp:txXfrm>
    </dsp:sp>
    <dsp:sp modelId="{0E3EEB0C-E3AD-4D44-A959-702B4B5AC5F1}">
      <dsp:nvSpPr>
        <dsp:cNvPr id="0" name=""/>
        <dsp:cNvSpPr/>
      </dsp:nvSpPr>
      <dsp:spPr>
        <a:xfrm>
          <a:off x="5985271" y="0"/>
          <a:ext cx="2214562" cy="703491"/>
        </a:xfrm>
        <a:prstGeom prst="chevron">
          <a:avLst/>
        </a:prstGeom>
        <a:solidFill>
          <a:srgbClr val="7187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b="1" kern="1200" dirty="0"/>
            <a:t>Mise au point</a:t>
          </a:r>
        </a:p>
      </dsp:txBody>
      <dsp:txXfrm>
        <a:off x="6337017" y="0"/>
        <a:ext cx="1511071" cy="703491"/>
      </dsp:txXfrm>
    </dsp:sp>
    <dsp:sp modelId="{0FAC0E44-4BF1-994A-AF04-AF33A4F09F58}">
      <dsp:nvSpPr>
        <dsp:cNvPr id="0" name=""/>
        <dsp:cNvSpPr/>
      </dsp:nvSpPr>
      <dsp:spPr>
        <a:xfrm>
          <a:off x="798086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err="1"/>
            <a:t>Take</a:t>
          </a:r>
          <a:r>
            <a:rPr lang="fr-FR" sz="2000" kern="1200" dirty="0"/>
            <a:t> home messages</a:t>
          </a:r>
        </a:p>
      </dsp:txBody>
      <dsp:txXfrm>
        <a:off x="8332613" y="0"/>
        <a:ext cx="1511071" cy="703491"/>
      </dsp:txXfrm>
    </dsp:sp>
    <dsp:sp modelId="{DC1349DC-5420-0240-94B8-2773196ADBB4}">
      <dsp:nvSpPr>
        <dsp:cNvPr id="0" name=""/>
        <dsp:cNvSpPr/>
      </dsp:nvSpPr>
      <dsp:spPr>
        <a:xfrm>
          <a:off x="9977437" y="0"/>
          <a:ext cx="2214562" cy="703491"/>
        </a:xfrm>
        <a:prstGeom prst="chevron">
          <a:avLst/>
        </a:prstGeom>
        <a:solidFill>
          <a:srgbClr val="A9B7C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t>Bibliographie</a:t>
          </a:r>
        </a:p>
      </dsp:txBody>
      <dsp:txXfrm>
        <a:off x="10329183" y="0"/>
        <a:ext cx="1511071" cy="70349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FFCB73C-FE72-4413-94E1-7854D0232507}"/>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4EEC194-8910-4C2F-9BFA-0D7839DB6ED9}"/>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8EDC278A-4620-4F03-ADC1-17549C7CEE65}" type="datetimeFigureOut">
              <a:rPr lang="fr-FR" smtClean="0"/>
              <a:t>27/05/2026</a:t>
            </a:fld>
            <a:endParaRPr lang="fr-FR"/>
          </a:p>
        </p:txBody>
      </p:sp>
      <p:sp>
        <p:nvSpPr>
          <p:cNvPr id="4" name="Espace réservé du pied de page 3">
            <a:extLst>
              <a:ext uri="{FF2B5EF4-FFF2-40B4-BE49-F238E27FC236}">
                <a16:creationId xmlns:a16="http://schemas.microsoft.com/office/drawing/2014/main" id="{44385486-B78F-41A8-8F32-FF4DF0180B03}"/>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F4719380-CD7B-429A-ABE7-CEF348EFE364}"/>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A3282BC4-17FC-47A6-AFD5-EDBC4163DF81}" type="slidenum">
              <a:rPr lang="fr-FR" smtClean="0"/>
              <a:t>‹N°›</a:t>
            </a:fld>
            <a:endParaRPr lang="fr-FR"/>
          </a:p>
        </p:txBody>
      </p:sp>
    </p:spTree>
    <p:extLst>
      <p:ext uri="{BB962C8B-B14F-4D97-AF65-F5344CB8AC3E}">
        <p14:creationId xmlns:p14="http://schemas.microsoft.com/office/powerpoint/2010/main" val="127028405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1EA0901-EB33-4D0E-9554-AFC49EE5D17D}" type="datetimeFigureOut">
              <a:rPr lang="fr-FR" smtClean="0"/>
              <a:t>27/05/2026</a:t>
            </a:fld>
            <a:endParaRPr lang="fr-FR"/>
          </a:p>
        </p:txBody>
      </p:sp>
      <p:sp>
        <p:nvSpPr>
          <p:cNvPr id="4" name="Espace réservé de l'image des diapositives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A7A0ADD-9F78-4022-86BC-9CA869CF0B78}" type="slidenum">
              <a:rPr lang="fr-FR" smtClean="0"/>
              <a:t>‹N°›</a:t>
            </a:fld>
            <a:endParaRPr lang="fr-FR"/>
          </a:p>
        </p:txBody>
      </p:sp>
    </p:spTree>
    <p:extLst>
      <p:ext uri="{BB962C8B-B14F-4D97-AF65-F5344CB8AC3E}">
        <p14:creationId xmlns:p14="http://schemas.microsoft.com/office/powerpoint/2010/main" val="310128141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radiopaedia.org/articles/squamous-cell-carcinoma-of-the-uterine-cervix?lang=us" TargetMode="External"/><Relationship Id="rId3" Type="http://schemas.openxmlformats.org/officeDocument/2006/relationships/hyperlink" Target="https://radiopaedia.org/articles/lateral-ventricle-1?lang=us" TargetMode="External"/><Relationship Id="rId7" Type="http://schemas.openxmlformats.org/officeDocument/2006/relationships/hyperlink" Target="https://radiopaedia.org/articles/lung-cancer-3?lang=us"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radiopaedia.org/articles/breast-neoplasms?lang=us" TargetMode="External"/><Relationship Id="rId5" Type="http://schemas.openxmlformats.org/officeDocument/2006/relationships/hyperlink" Target="https://radiopaedia.org/articles/malignant-melanoma?lang=us" TargetMode="External"/><Relationship Id="rId10" Type="http://schemas.openxmlformats.org/officeDocument/2006/relationships/hyperlink" Target="https://radiopaedia.org/articles/papillary-thyroid-cancer?lang=us" TargetMode="External"/><Relationship Id="rId4" Type="http://schemas.openxmlformats.org/officeDocument/2006/relationships/hyperlink" Target="https://radiopaedia.org/articles/renal-cell-carcinoma-1?lang=us" TargetMode="External"/><Relationship Id="rId9" Type="http://schemas.openxmlformats.org/officeDocument/2006/relationships/hyperlink" Target="https://radiopaedia.org/articles/colorectal-carcinoma?lang=us" TargetMode="Externa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radiopaedia.org/articles/squamous-cell-carcinoma-of-the-uterine-cervix?lang=us" TargetMode="External"/><Relationship Id="rId3" Type="http://schemas.openxmlformats.org/officeDocument/2006/relationships/hyperlink" Target="https://radiopaedia.org/articles/lateral-ventricle-1?lang=us" TargetMode="External"/><Relationship Id="rId7" Type="http://schemas.openxmlformats.org/officeDocument/2006/relationships/hyperlink" Target="https://radiopaedia.org/articles/lung-cancer-3?lang=us"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radiopaedia.org/articles/breast-neoplasms?lang=us" TargetMode="External"/><Relationship Id="rId5" Type="http://schemas.openxmlformats.org/officeDocument/2006/relationships/hyperlink" Target="https://radiopaedia.org/articles/malignant-melanoma?lang=us" TargetMode="External"/><Relationship Id="rId10" Type="http://schemas.openxmlformats.org/officeDocument/2006/relationships/hyperlink" Target="https://radiopaedia.org/articles/papillary-thyroid-cancer?lang=us" TargetMode="External"/><Relationship Id="rId4" Type="http://schemas.openxmlformats.org/officeDocument/2006/relationships/hyperlink" Target="https://radiopaedia.org/articles/renal-cell-carcinoma-1?lang=us" TargetMode="External"/><Relationship Id="rId9" Type="http://schemas.openxmlformats.org/officeDocument/2006/relationships/hyperlink" Target="https://radiopaedia.org/articles/colorectal-carcinoma?lang=u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a:p>
            <a:endParaRPr lang="fr-FR" dirty="0"/>
          </a:p>
        </p:txBody>
      </p:sp>
    </p:spTree>
    <p:extLst>
      <p:ext uri="{BB962C8B-B14F-4D97-AF65-F5344CB8AC3E}">
        <p14:creationId xmlns:p14="http://schemas.microsoft.com/office/powerpoint/2010/main" val="2067949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5E718-1A29-8DA9-7497-D05A0EF3E99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C0B6708-3A56-EF45-3424-A82BCD8093B2}"/>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E38E1B75-EAEB-B8D4-4D13-C701FBBF35F0}"/>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90915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4A5AE-B8AE-869E-6975-73C8504DE9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236671-067C-0D81-B8F8-A3DA0EF9B110}"/>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C9F262ED-6072-193F-A72B-C6BEAF4F25AE}"/>
              </a:ext>
            </a:extLst>
          </p:cNvPr>
          <p:cNvSpPr>
            <a:spLocks noGrp="1"/>
          </p:cNvSpPr>
          <p:nvPr>
            <p:ph type="body" idx="1"/>
          </p:nvPr>
        </p:nvSpPr>
        <p:spPr/>
        <p:txBody>
          <a:bodyPr/>
          <a:lstStyle/>
          <a:p>
            <a:r>
              <a:rPr lang="fr-FR" sz="1200" b="0" i="0" kern="1200" dirty="0">
                <a:solidFill>
                  <a:schemeClr val="tx1"/>
                </a:solidFill>
                <a:effectLst/>
                <a:latin typeface="+mn-lt"/>
                <a:ea typeface="+mn-ea"/>
                <a:cs typeface="+mn-cs"/>
              </a:rPr>
              <a:t>HypoT1, hypoT2</a:t>
            </a:r>
          </a:p>
        </p:txBody>
      </p:sp>
    </p:spTree>
    <p:extLst>
      <p:ext uri="{BB962C8B-B14F-4D97-AF65-F5344CB8AC3E}">
        <p14:creationId xmlns:p14="http://schemas.microsoft.com/office/powerpoint/2010/main" val="2392612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544B1-91C5-46C3-A6E8-7A0F0721944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29022D-0298-33F7-2798-91037ADC3860}"/>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41F94EE0-ABEB-B4C9-EB98-C62EC3EB2997}"/>
              </a:ext>
            </a:extLst>
          </p:cNvPr>
          <p:cNvSpPr>
            <a:spLocks noGrp="1"/>
          </p:cNvSpPr>
          <p:nvPr>
            <p:ph type="body" idx="1"/>
          </p:nvPr>
        </p:nvSpPr>
        <p:spPr/>
        <p:txBody>
          <a:bodyPr/>
          <a:lstStyle/>
          <a:p>
            <a:r>
              <a:rPr lang="fr-FR" sz="1200" b="1" kern="1200" dirty="0">
                <a:solidFill>
                  <a:schemeClr val="tx1"/>
                </a:solidFill>
                <a:effectLst/>
                <a:latin typeface="+mn-lt"/>
                <a:ea typeface="+mn-ea"/>
                <a:cs typeface="+mn-cs"/>
              </a:rPr>
              <a:t>Hypersignal FLAIR péri-lésionnel évoquant plutôt de l’</a:t>
            </a:r>
            <a:r>
              <a:rPr lang="fr-FR" sz="1200" b="1" kern="1200" dirty="0" err="1">
                <a:solidFill>
                  <a:schemeClr val="tx1"/>
                </a:solidFill>
                <a:effectLst/>
                <a:latin typeface="+mn-lt"/>
                <a:ea typeface="+mn-ea"/>
                <a:cs typeface="+mn-cs"/>
              </a:rPr>
              <a:t>oedème</a:t>
            </a:r>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74983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809CE-A58C-7FED-E965-9EF546E3A2D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CFB9457-DC73-F4B5-F02E-FEA35DB0C785}"/>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A65F4B85-3C28-2A7A-C185-4FDF4FE89623}"/>
              </a:ext>
            </a:extLst>
          </p:cNvPr>
          <p:cNvSpPr>
            <a:spLocks noGrp="1"/>
          </p:cNvSpPr>
          <p:nvPr>
            <p:ph type="body" idx="1"/>
          </p:nvPr>
        </p:nvSpPr>
        <p:spPr/>
        <p:txBody>
          <a:bodyPr/>
          <a:lstStyle/>
          <a:p>
            <a:r>
              <a:rPr lang="fr-FR" sz="1200" b="1" kern="1200" dirty="0">
                <a:solidFill>
                  <a:schemeClr val="tx1"/>
                </a:solidFill>
                <a:effectLst/>
                <a:latin typeface="+mn-lt"/>
                <a:ea typeface="+mn-ea"/>
                <a:cs typeface="+mn-cs"/>
              </a:rPr>
              <a:t>Prise de contraste plutôt homogène</a:t>
            </a:r>
          </a:p>
        </p:txBody>
      </p:sp>
    </p:spTree>
    <p:extLst>
      <p:ext uri="{BB962C8B-B14F-4D97-AF65-F5344CB8AC3E}">
        <p14:creationId xmlns:p14="http://schemas.microsoft.com/office/powerpoint/2010/main" val="2680645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43594-9145-E932-7936-ECA4FD78C86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E4A67E3-3F05-7054-5023-DE162235BF0B}"/>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F932E992-C75B-218C-152B-95C26CB66FB2}"/>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18521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0259E-2A03-E220-1D14-4F06A448AE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857ABD-0B5E-DC65-5BC7-D88742BE3997}"/>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463737E1-2703-DFF6-00C6-48D227775CD7}"/>
              </a:ext>
            </a:extLst>
          </p:cNvPr>
          <p:cNvSpPr>
            <a:spLocks noGrp="1"/>
          </p:cNvSpPr>
          <p:nvPr>
            <p:ph type="body" idx="1"/>
          </p:nvPr>
        </p:nvSpPr>
        <p:spPr/>
        <p:txBody>
          <a:bodyPr/>
          <a:lstStyle/>
          <a:p>
            <a:r>
              <a:rPr lang="fr-FR" sz="1200" b="1"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2012365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4CB50-04C6-D3BE-140B-291B071ED6E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7CC14A-5714-D85C-904C-83021C4A7F4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9ED51954-98EC-FD2E-A4FC-DB9A861893B9}"/>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40669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E3FCC-D451-AF17-61ED-413DE2744F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2E67F2-855D-A6D3-D748-92F6E71B6BD2}"/>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58A0AC0B-0155-0933-A009-3E88FE2B9494}"/>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87784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FD55E-6C91-C7D6-D0F8-3B045A9172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245C0C-D4DA-065A-8AB8-F281C67F70D8}"/>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F93352CF-0A6D-B63C-D3DC-06CFD497B259}"/>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a:p>
            <a:r>
              <a:rPr lang="fr-FR" b="1" dirty="0"/>
              <a:t>a) Méningiome intra-ventriculaire</a:t>
            </a:r>
            <a:endParaRPr lang="fr-FR" dirty="0"/>
          </a:p>
          <a:p>
            <a:r>
              <a:rPr lang="fr-FR" dirty="0"/>
              <a:t>Pour : rehaussement intense, </a:t>
            </a:r>
            <a:r>
              <a:rPr lang="fr-FR" dirty="0" err="1"/>
              <a:t>rCBV</a:t>
            </a:r>
            <a:r>
              <a:rPr lang="fr-FR" dirty="0"/>
              <a:t> élevé compatible Contre : </a:t>
            </a:r>
            <a:r>
              <a:rPr lang="fr-FR" b="1" dirty="0"/>
              <a:t>masse focale au trigone</a:t>
            </a:r>
            <a:r>
              <a:rPr lang="fr-FR" dirty="0"/>
              <a:t> attendue, pas d'épaississement épendymaire diffus bilatéral, femme d'âge moyen typiquement → </a:t>
            </a:r>
            <a:r>
              <a:rPr lang="fr-FR" b="1" dirty="0"/>
              <a:t>éliminé sur la topographie</a:t>
            </a:r>
            <a:endParaRPr lang="fr-FR" dirty="0"/>
          </a:p>
          <a:p>
            <a:br>
              <a:rPr lang="fr-FR" dirty="0"/>
            </a:br>
            <a:endParaRPr lang="fr-FR" dirty="0"/>
          </a:p>
          <a:p>
            <a:r>
              <a:rPr lang="fr-FR" b="1" dirty="0"/>
              <a:t>b) Épendymome anaplasique</a:t>
            </a:r>
            <a:endParaRPr lang="fr-FR" dirty="0"/>
          </a:p>
          <a:p>
            <a:r>
              <a:rPr lang="fr-FR" dirty="0"/>
              <a:t>Pour : épaississement épendymaire, atteinte VL + V4, </a:t>
            </a:r>
            <a:r>
              <a:rPr lang="fr-FR" dirty="0" err="1"/>
              <a:t>rCBV</a:t>
            </a:r>
            <a:r>
              <a:rPr lang="fr-FR" dirty="0"/>
              <a:t> élevé, rehaussement, </a:t>
            </a:r>
            <a:r>
              <a:rPr lang="fr-FR" dirty="0" err="1"/>
              <a:t>hypoSWI</a:t>
            </a:r>
            <a:r>
              <a:rPr lang="fr-FR" dirty="0"/>
              <a:t> Contre : T2 attendu hétérogène avec calcifications, extension par les foramens attendue, diffusion libre inhabituelle pour grade 3 → </a:t>
            </a:r>
            <a:r>
              <a:rPr lang="fr-FR" b="1" dirty="0"/>
              <a:t>défendable, conclusion du radiologue, mais atypique</a:t>
            </a:r>
            <a:endParaRPr lang="fr-FR" dirty="0"/>
          </a:p>
          <a:p>
            <a:br>
              <a:rPr lang="fr-FR" dirty="0"/>
            </a:br>
            <a:endParaRPr lang="fr-FR" dirty="0"/>
          </a:p>
          <a:p>
            <a:r>
              <a:rPr lang="fr-FR" b="1" dirty="0"/>
              <a:t>c) </a:t>
            </a:r>
            <a:r>
              <a:rPr lang="fr-FR" b="1" dirty="0" err="1"/>
              <a:t>Subépendymome</a:t>
            </a:r>
            <a:endParaRPr lang="fr-FR" dirty="0"/>
          </a:p>
          <a:p>
            <a:r>
              <a:rPr lang="fr-FR" dirty="0"/>
              <a:t>Pour : topographie épendymaire Contre : </a:t>
            </a:r>
            <a:r>
              <a:rPr lang="fr-FR" b="1" dirty="0"/>
              <a:t>pas de rehaussement</a:t>
            </a:r>
            <a:r>
              <a:rPr lang="fr-FR" dirty="0"/>
              <a:t> attendu, découverte fortuite habituelle, évolution très lente incompatible avec 16 mois → </a:t>
            </a:r>
            <a:r>
              <a:rPr lang="fr-FR" b="1" dirty="0"/>
              <a:t>éliminé</a:t>
            </a:r>
            <a:endParaRPr lang="fr-FR" dirty="0"/>
          </a:p>
          <a:p>
            <a:br>
              <a:rPr lang="fr-FR" dirty="0"/>
            </a:br>
            <a:endParaRPr lang="fr-FR" dirty="0"/>
          </a:p>
          <a:p>
            <a:r>
              <a:rPr lang="fr-FR" b="1" dirty="0"/>
              <a:t>d) Tuberculose</a:t>
            </a:r>
            <a:endParaRPr lang="fr-FR" dirty="0"/>
          </a:p>
          <a:p>
            <a:r>
              <a:rPr lang="fr-FR" dirty="0"/>
              <a:t>Pour : épaississement épendymaire, œdème </a:t>
            </a:r>
            <a:r>
              <a:rPr lang="fr-FR" dirty="0" err="1"/>
              <a:t>périlésionnel</a:t>
            </a:r>
            <a:r>
              <a:rPr lang="fr-FR" dirty="0"/>
              <a:t>, évolution rapide possible Contre : </a:t>
            </a:r>
            <a:r>
              <a:rPr lang="fr-FR" b="1" dirty="0"/>
              <a:t>absence d'atteinte </a:t>
            </a:r>
            <a:r>
              <a:rPr lang="fr-FR" b="1" dirty="0" err="1"/>
              <a:t>cistérnale</a:t>
            </a:r>
            <a:r>
              <a:rPr lang="fr-FR" dirty="0"/>
              <a:t>, pas de signe de la cible, pas de contexte épidémiologique mentionné → </a:t>
            </a:r>
            <a:r>
              <a:rPr lang="fr-FR" b="1" dirty="0"/>
              <a:t>évoquée à tort en première intention sur le scanner</a:t>
            </a:r>
            <a:endParaRPr lang="fr-FR" dirty="0"/>
          </a:p>
          <a:p>
            <a:br>
              <a:rPr lang="fr-FR" dirty="0"/>
            </a:br>
            <a:endParaRPr lang="fr-FR" dirty="0"/>
          </a:p>
          <a:p>
            <a:r>
              <a:rPr lang="fr-FR" b="1" dirty="0"/>
              <a:t>e) Carcinome des plexus choroïdes</a:t>
            </a:r>
            <a:endParaRPr lang="fr-FR" dirty="0"/>
          </a:p>
          <a:p>
            <a:r>
              <a:rPr lang="fr-FR" dirty="0"/>
              <a:t>Pour : rehaussement intense Contre : </a:t>
            </a:r>
            <a:r>
              <a:rPr lang="fr-FR" b="1" dirty="0"/>
              <a:t>enfant &lt; 2 ans quasi-exclusivement</a:t>
            </a:r>
            <a:r>
              <a:rPr lang="fr-FR" dirty="0"/>
              <a:t>, masse focale aux plexus attendue, invasion parenchymateuse, nécrose → </a:t>
            </a:r>
            <a:r>
              <a:rPr lang="fr-FR" b="1" dirty="0"/>
              <a:t>éliminé sur l'âge et la topographie</a:t>
            </a:r>
            <a:endParaRPr lang="fr-FR" dirty="0"/>
          </a:p>
          <a:p>
            <a:br>
              <a:rPr lang="fr-FR" dirty="0"/>
            </a:br>
            <a:endParaRPr lang="fr-FR" dirty="0"/>
          </a:p>
          <a:p>
            <a:r>
              <a:rPr lang="fr-FR" b="1" dirty="0"/>
              <a:t>f) Neurocytome central</a:t>
            </a:r>
            <a:endParaRPr lang="fr-FR" dirty="0"/>
          </a:p>
          <a:p>
            <a:r>
              <a:rPr lang="fr-FR" dirty="0"/>
              <a:t>Pour : atteinte des ventricules latéraux Contre : </a:t>
            </a:r>
            <a:r>
              <a:rPr lang="fr-FR" b="1" dirty="0"/>
              <a:t>adulte jeune 20-40 ans</a:t>
            </a:r>
            <a:r>
              <a:rPr lang="fr-FR" dirty="0"/>
              <a:t>, siège au septum pellucidum, aspect en bulles de savon, → </a:t>
            </a:r>
            <a:r>
              <a:rPr lang="fr-FR" b="1" dirty="0"/>
              <a:t>éliminé sur l'âge et la morphologie</a:t>
            </a:r>
            <a:endParaRPr lang="fr-FR" dirty="0"/>
          </a:p>
          <a:p>
            <a:br>
              <a:rPr lang="fr-FR" dirty="0"/>
            </a:br>
            <a:endParaRPr lang="fr-FR" dirty="0"/>
          </a:p>
          <a:p>
            <a:r>
              <a:rPr lang="fr-FR" b="1" dirty="0"/>
              <a:t>g) Métastases</a:t>
            </a:r>
            <a:endParaRPr lang="fr-FR" dirty="0"/>
          </a:p>
          <a:p>
            <a:r>
              <a:rPr lang="fr-FR" dirty="0"/>
              <a:t>Pour : rehaussement homogène, évolution rapide, patient âgé possible Contre : les métastases IV sont </a:t>
            </a:r>
            <a:r>
              <a:rPr lang="fr-FR" b="1" dirty="0"/>
              <a:t>rares et focales</a:t>
            </a:r>
            <a:r>
              <a:rPr lang="fr-FR" dirty="0"/>
              <a:t>, épaississement épendymaire diffus bilatéral très atypique pour des métastases, pas de cancer primitif connu mentionné → </a:t>
            </a:r>
            <a:r>
              <a:rPr lang="fr-FR" b="1" dirty="0"/>
              <a:t>peu probable mais à garder en tête</a:t>
            </a:r>
          </a:p>
          <a:p>
            <a:endParaRPr lang="fr-FR" b="1" dirty="0"/>
          </a:p>
          <a:p>
            <a:r>
              <a:rPr lang="fr-FR" sz="1200" b="1" i="0" kern="1200" dirty="0" err="1">
                <a:solidFill>
                  <a:schemeClr val="tx1"/>
                </a:solidFill>
                <a:effectLst/>
                <a:latin typeface="+mn-lt"/>
                <a:ea typeface="+mn-ea"/>
                <a:cs typeface="+mn-cs"/>
              </a:rPr>
              <a:t>Intraventricular</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metastases</a:t>
            </a:r>
            <a:r>
              <a:rPr lang="fr-FR" sz="1200" b="0" i="0" kern="1200" dirty="0">
                <a:solidFill>
                  <a:schemeClr val="tx1"/>
                </a:solidFill>
                <a:effectLst/>
                <a:latin typeface="+mn-lt"/>
                <a:ea typeface="+mn-ea"/>
                <a:cs typeface="+mn-cs"/>
              </a:rPr>
              <a:t> are a </a:t>
            </a:r>
            <a:r>
              <a:rPr lang="fr-FR" sz="1200" b="0" i="0" kern="1200" dirty="0" err="1">
                <a:solidFill>
                  <a:schemeClr val="tx1"/>
                </a:solidFill>
                <a:effectLst/>
                <a:latin typeface="+mn-lt"/>
                <a:ea typeface="+mn-ea"/>
                <a:cs typeface="+mn-cs"/>
              </a:rPr>
              <a:t>very</a:t>
            </a:r>
            <a:r>
              <a:rPr lang="fr-FR" sz="1200" b="0" i="0" kern="1200" dirty="0">
                <a:solidFill>
                  <a:schemeClr val="tx1"/>
                </a:solidFill>
                <a:effectLst/>
                <a:latin typeface="+mn-lt"/>
                <a:ea typeface="+mn-ea"/>
                <a:cs typeface="+mn-cs"/>
              </a:rPr>
              <a:t> rare </a:t>
            </a:r>
            <a:r>
              <a:rPr lang="fr-FR" sz="1200" b="0" i="0" kern="1200" dirty="0" err="1">
                <a:solidFill>
                  <a:schemeClr val="tx1"/>
                </a:solidFill>
                <a:effectLst/>
                <a:latin typeface="+mn-lt"/>
                <a:ea typeface="+mn-ea"/>
                <a:cs typeface="+mn-cs"/>
              </a:rPr>
              <a:t>finding</a:t>
            </a:r>
            <a:r>
              <a:rPr lang="fr-FR" sz="1200" b="0" i="0" kern="1200" dirty="0">
                <a:solidFill>
                  <a:schemeClr val="tx1"/>
                </a:solidFill>
                <a:effectLst/>
                <a:latin typeface="+mn-lt"/>
                <a:ea typeface="+mn-ea"/>
                <a:cs typeface="+mn-cs"/>
              </a:rPr>
              <a:t>. A few </a:t>
            </a:r>
            <a:r>
              <a:rPr lang="fr-FR" sz="1200" b="0" i="0" kern="1200" dirty="0" err="1">
                <a:solidFill>
                  <a:schemeClr val="tx1"/>
                </a:solidFill>
                <a:effectLst/>
                <a:latin typeface="+mn-lt"/>
                <a:ea typeface="+mn-ea"/>
                <a:cs typeface="+mn-cs"/>
              </a:rPr>
              <a:t>intracranial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tumors</a:t>
            </a:r>
            <a:r>
              <a:rPr lang="fr-FR" sz="1200" b="0" i="0" kern="1200" dirty="0">
                <a:solidFill>
                  <a:schemeClr val="tx1"/>
                </a:solidFill>
                <a:effectLst/>
                <a:latin typeface="+mn-lt"/>
                <a:ea typeface="+mn-ea"/>
                <a:cs typeface="+mn-cs"/>
              </a:rPr>
              <a:t> and </a:t>
            </a:r>
            <a:r>
              <a:rPr lang="fr-FR" sz="1200" b="0" i="0" kern="1200" dirty="0" err="1">
                <a:solidFill>
                  <a:schemeClr val="tx1"/>
                </a:solidFill>
                <a:effectLst/>
                <a:latin typeface="+mn-lt"/>
                <a:ea typeface="+mn-ea"/>
                <a:cs typeface="+mn-cs"/>
              </a:rPr>
              <a:t>some</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extracranial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tumors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metastasize</a:t>
            </a:r>
            <a:r>
              <a:rPr lang="fr-FR" sz="1200" b="0" i="0" kern="1200" dirty="0">
                <a:solidFill>
                  <a:schemeClr val="tx1"/>
                </a:solidFill>
                <a:effectLst/>
                <a:latin typeface="+mn-lt"/>
                <a:ea typeface="+mn-ea"/>
                <a:cs typeface="+mn-cs"/>
              </a:rPr>
              <a:t> to the </a:t>
            </a:r>
            <a:r>
              <a:rPr lang="fr-FR" sz="1200" b="0" i="0" kern="1200" dirty="0" err="1">
                <a:solidFill>
                  <a:schemeClr val="tx1"/>
                </a:solidFill>
                <a:effectLst/>
                <a:latin typeface="+mn-lt"/>
                <a:ea typeface="+mn-ea"/>
                <a:cs typeface="+mn-cs"/>
              </a:rPr>
              <a:t>ventricles</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site of </a:t>
            </a:r>
            <a:r>
              <a:rPr lang="fr-FR" sz="1200" b="0" i="0" kern="1200" dirty="0" err="1">
                <a:solidFill>
                  <a:schemeClr val="tx1"/>
                </a:solidFill>
                <a:effectLst/>
                <a:latin typeface="+mn-lt"/>
                <a:ea typeface="+mn-ea"/>
                <a:cs typeface="+mn-cs"/>
              </a:rPr>
              <a:t>intraventricular</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metastasis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is</a:t>
            </a:r>
            <a:r>
              <a:rPr lang="fr-FR" sz="1200" b="0" i="0" kern="1200" dirty="0">
                <a:solidFill>
                  <a:schemeClr val="tx1"/>
                </a:solidFill>
                <a:effectLst/>
                <a:latin typeface="+mn-lt"/>
                <a:ea typeface="+mn-ea"/>
                <a:cs typeface="+mn-cs"/>
              </a:rPr>
              <a:t> the trigone of the </a:t>
            </a:r>
            <a:r>
              <a:rPr lang="fr-FR" sz="1200" b="0" i="0" u="none" strike="noStrike" kern="1200" dirty="0">
                <a:solidFill>
                  <a:schemeClr val="tx1"/>
                </a:solidFill>
                <a:effectLst/>
                <a:latin typeface="+mn-lt"/>
                <a:ea typeface="+mn-ea"/>
                <a:cs typeface="+mn-cs"/>
                <a:hlinkClick r:id="rId3"/>
              </a:rPr>
              <a:t>lateral ventricles</a:t>
            </a:r>
            <a:r>
              <a:rPr lang="fr-FR" sz="1200" b="0" i="0" kern="1200" dirty="0">
                <a:solidFill>
                  <a:schemeClr val="tx1"/>
                </a:solidFill>
                <a:effectLst/>
                <a:latin typeface="+mn-lt"/>
                <a:ea typeface="+mn-ea"/>
                <a:cs typeface="+mn-cs"/>
              </a:rPr>
              <a:t> due to high </a:t>
            </a:r>
            <a:r>
              <a:rPr lang="fr-FR" sz="1200" b="0" i="0" kern="1200" dirty="0" err="1">
                <a:solidFill>
                  <a:schemeClr val="tx1"/>
                </a:solidFill>
                <a:effectLst/>
                <a:latin typeface="+mn-lt"/>
                <a:ea typeface="+mn-ea"/>
                <a:cs typeface="+mn-cs"/>
              </a:rPr>
              <a:t>vascularity</a:t>
            </a:r>
            <a:r>
              <a:rPr lang="fr-FR" sz="1200" b="0" i="0" kern="1200" dirty="0">
                <a:solidFill>
                  <a:schemeClr val="tx1"/>
                </a:solidFill>
                <a:effectLst/>
                <a:latin typeface="+mn-lt"/>
                <a:ea typeface="+mn-ea"/>
                <a:cs typeface="+mn-cs"/>
              </a:rPr>
              <a:t> of the </a:t>
            </a:r>
            <a:r>
              <a:rPr lang="fr-FR" sz="1200" b="0" i="0" kern="1200" dirty="0" err="1">
                <a:solidFill>
                  <a:schemeClr val="tx1"/>
                </a:solidFill>
                <a:effectLst/>
                <a:latin typeface="+mn-lt"/>
                <a:ea typeface="+mn-ea"/>
                <a:cs typeface="+mn-cs"/>
              </a:rPr>
              <a:t>choroid</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plexuses</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next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sites are the 4</a:t>
            </a:r>
            <a:r>
              <a:rPr lang="fr-FR" sz="1200" b="0" i="0" kern="1200" baseline="30000" dirty="0">
                <a:solidFill>
                  <a:schemeClr val="tx1"/>
                </a:solidFill>
                <a:effectLst/>
                <a:latin typeface="+mn-lt"/>
                <a:ea typeface="+mn-ea"/>
                <a:cs typeface="+mn-cs"/>
              </a:rPr>
              <a:t>th</a:t>
            </a:r>
            <a:r>
              <a:rPr lang="fr-FR" sz="1200" b="0" i="0" kern="1200" dirty="0">
                <a:solidFill>
                  <a:schemeClr val="tx1"/>
                </a:solidFill>
                <a:effectLst/>
                <a:latin typeface="+mn-lt"/>
                <a:ea typeface="+mn-ea"/>
                <a:cs typeface="+mn-cs"/>
              </a:rPr>
              <a:t> and 3</a:t>
            </a:r>
            <a:r>
              <a:rPr lang="fr-FR" sz="1200" b="0" i="0" kern="1200" baseline="30000" dirty="0">
                <a:solidFill>
                  <a:schemeClr val="tx1"/>
                </a:solidFill>
                <a:effectLst/>
                <a:latin typeface="+mn-lt"/>
                <a:ea typeface="+mn-ea"/>
                <a:cs typeface="+mn-cs"/>
              </a:rPr>
              <a:t>rd</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ventricles</a:t>
            </a:r>
            <a:r>
              <a:rPr lang="fr-FR" sz="1200" b="0" i="0" kern="1200" dirty="0">
                <a:solidFill>
                  <a:schemeClr val="tx1"/>
                </a:solidFill>
                <a:effectLst/>
                <a:latin typeface="+mn-lt"/>
                <a:ea typeface="+mn-ea"/>
                <a:cs typeface="+mn-cs"/>
              </a:rPr>
              <a:t>.</a:t>
            </a:r>
          </a:p>
          <a:p>
            <a:r>
              <a:rPr lang="fr-FR" sz="1200" b="1" i="0" kern="1200" dirty="0" err="1">
                <a:solidFill>
                  <a:schemeClr val="tx1"/>
                </a:solidFill>
                <a:effectLst/>
                <a:latin typeface="+mn-lt"/>
                <a:ea typeface="+mn-ea"/>
                <a:cs typeface="+mn-cs"/>
              </a:rPr>
              <a:t>Pathology</a:t>
            </a:r>
            <a:endParaRPr lang="fr-FR" sz="1200" b="1" i="0" kern="1200" dirty="0">
              <a:solidFill>
                <a:schemeClr val="tx1"/>
              </a:solidFill>
              <a:effectLst/>
              <a:latin typeface="+mn-lt"/>
              <a:ea typeface="+mn-ea"/>
              <a:cs typeface="+mn-cs"/>
            </a:endParaRPr>
          </a:p>
          <a:p>
            <a:r>
              <a:rPr lang="fr-FR" sz="1200" b="1" i="0" kern="1200" dirty="0" err="1">
                <a:solidFill>
                  <a:schemeClr val="tx1"/>
                </a:solidFill>
                <a:effectLst/>
                <a:latin typeface="+mn-lt"/>
                <a:ea typeface="+mn-ea"/>
                <a:cs typeface="+mn-cs"/>
              </a:rPr>
              <a:t>Etiology</a:t>
            </a:r>
            <a:endParaRPr lang="fr-FR" sz="1200" b="1"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4"/>
              </a:rPr>
              <a:t>renal cell carcinoma</a:t>
            </a:r>
            <a:r>
              <a:rPr lang="fr-FR" sz="1200" b="0" i="0" kern="1200" dirty="0">
                <a:solidFill>
                  <a:schemeClr val="tx1"/>
                </a:solidFill>
                <a:effectLst/>
                <a:latin typeface="+mn-lt"/>
                <a:ea typeface="+mn-ea"/>
                <a:cs typeface="+mn-cs"/>
              </a:rPr>
              <a:t> -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primary</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5"/>
              </a:rPr>
              <a:t>melanoma</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6"/>
              </a:rPr>
              <a:t>breast carcinoma</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7"/>
              </a:rPr>
              <a:t>lung carcinoma</a:t>
            </a:r>
            <a:r>
              <a:rPr lang="fr-FR" sz="1200" b="0" i="0" kern="1200" dirty="0">
                <a:solidFill>
                  <a:schemeClr val="tx1"/>
                </a:solidFill>
                <a:effectLst/>
                <a:latin typeface="+mn-lt"/>
                <a:ea typeface="+mn-ea"/>
                <a:cs typeface="+mn-cs"/>
              </a:rPr>
              <a:t> - </a:t>
            </a:r>
            <a:r>
              <a:rPr lang="fr-FR" sz="1200" b="0" i="0" kern="1200" dirty="0" err="1">
                <a:solidFill>
                  <a:schemeClr val="tx1"/>
                </a:solidFill>
                <a:effectLst/>
                <a:latin typeface="+mn-lt"/>
                <a:ea typeface="+mn-ea"/>
                <a:cs typeface="+mn-cs"/>
              </a:rPr>
              <a:t>overall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metastasis</a:t>
            </a:r>
            <a:r>
              <a:rPr lang="fr-FR" sz="1200" b="0" i="0" kern="1200" dirty="0">
                <a:solidFill>
                  <a:schemeClr val="tx1"/>
                </a:solidFill>
                <a:effectLst/>
                <a:latin typeface="+mn-lt"/>
                <a:ea typeface="+mn-ea"/>
                <a:cs typeface="+mn-cs"/>
              </a:rPr>
              <a:t> in the </a:t>
            </a:r>
            <a:r>
              <a:rPr lang="fr-FR" sz="1200" b="0" i="0" kern="1200" dirty="0" err="1">
                <a:solidFill>
                  <a:schemeClr val="tx1"/>
                </a:solidFill>
                <a:effectLst/>
                <a:latin typeface="+mn-lt"/>
                <a:ea typeface="+mn-ea"/>
                <a:cs typeface="+mn-cs"/>
              </a:rPr>
              <a:t>choroid</a:t>
            </a:r>
            <a:r>
              <a:rPr lang="fr-FR" sz="1200" b="0" i="0" kern="1200" dirty="0">
                <a:solidFill>
                  <a:schemeClr val="tx1"/>
                </a:solidFill>
                <a:effectLst/>
                <a:latin typeface="+mn-lt"/>
                <a:ea typeface="+mn-ea"/>
                <a:cs typeface="+mn-cs"/>
              </a:rPr>
              <a:t> plexus (as </a:t>
            </a:r>
            <a:r>
              <a:rPr lang="fr-FR" sz="1200" b="0" i="0" kern="1200" dirty="0" err="1">
                <a:solidFill>
                  <a:schemeClr val="tx1"/>
                </a:solidFill>
                <a:effectLst/>
                <a:latin typeface="+mn-lt"/>
                <a:ea typeface="+mn-ea"/>
                <a:cs typeface="+mn-cs"/>
              </a:rPr>
              <a:t>it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is</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tumor</a:t>
            </a:r>
            <a:r>
              <a:rPr lang="fr-FR" sz="1200" b="0" i="0"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hlinkClick r:id="rId8"/>
              </a:rPr>
              <a:t>squamous cell carcinoma of the uterine cervix</a:t>
            </a:r>
            <a:r>
              <a:rPr lang="fr-FR" sz="1200" b="0" i="0" kern="1200" dirty="0">
                <a:solidFill>
                  <a:schemeClr val="tx1"/>
                </a:solidFill>
                <a:effectLst/>
                <a:latin typeface="+mn-lt"/>
                <a:ea typeface="+mn-ea"/>
                <a:cs typeface="+mn-cs"/>
              </a:rPr>
              <a:t> </a:t>
            </a:r>
            <a:r>
              <a:rPr lang="fr-FR" sz="1200" b="0" i="0" kern="1200" baseline="30000" dirty="0">
                <a:solidFill>
                  <a:schemeClr val="tx1"/>
                </a:solidFill>
                <a:effectLst/>
                <a:latin typeface="+mn-lt"/>
                <a:ea typeface="+mn-ea"/>
                <a:cs typeface="+mn-cs"/>
              </a:rPr>
              <a:t>4</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9"/>
              </a:rPr>
              <a:t>colorectal carcinoma</a:t>
            </a:r>
            <a:r>
              <a:rPr lang="fr-FR" sz="1200" b="0" i="0" kern="1200" dirty="0">
                <a:solidFill>
                  <a:schemeClr val="tx1"/>
                </a:solidFill>
                <a:effectLst/>
                <a:latin typeface="+mn-lt"/>
                <a:ea typeface="+mn-ea"/>
                <a:cs typeface="+mn-cs"/>
              </a:rPr>
              <a:t> </a:t>
            </a:r>
            <a:r>
              <a:rPr lang="fr-FR" sz="1200" b="0" i="0" kern="1200" baseline="30000" dirty="0">
                <a:solidFill>
                  <a:schemeClr val="tx1"/>
                </a:solidFill>
                <a:effectLst/>
                <a:latin typeface="+mn-lt"/>
                <a:ea typeface="+mn-ea"/>
                <a:cs typeface="+mn-cs"/>
              </a:rPr>
              <a:t>5</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10"/>
              </a:rPr>
              <a:t>papillary thyroid carcinoma</a:t>
            </a:r>
            <a:r>
              <a:rPr lang="fr-FR" sz="1200" b="0" i="0" kern="1200" dirty="0">
                <a:solidFill>
                  <a:schemeClr val="tx1"/>
                </a:solidFill>
                <a:effectLst/>
                <a:latin typeface="+mn-lt"/>
                <a:ea typeface="+mn-ea"/>
                <a:cs typeface="+mn-cs"/>
              </a:rPr>
              <a:t> </a:t>
            </a:r>
            <a:r>
              <a:rPr lang="fr-FR" sz="1200" b="0" i="0" kern="1200" baseline="30000" dirty="0">
                <a:solidFill>
                  <a:schemeClr val="tx1"/>
                </a:solidFill>
                <a:effectLst/>
                <a:latin typeface="+mn-lt"/>
                <a:ea typeface="+mn-ea"/>
                <a:cs typeface="+mn-cs"/>
              </a:rPr>
              <a:t>6</a:t>
            </a:r>
            <a:endParaRPr lang="fr-FR" sz="1200" b="0" i="0" kern="1200" dirty="0">
              <a:solidFill>
                <a:schemeClr val="tx1"/>
              </a:solidFill>
              <a:effectLst/>
              <a:latin typeface="+mn-lt"/>
              <a:ea typeface="+mn-ea"/>
              <a:cs typeface="+mn-cs"/>
            </a:endParaRPr>
          </a:p>
          <a:p>
            <a:endParaRPr lang="fr-FR" dirty="0"/>
          </a:p>
          <a:p>
            <a:br>
              <a:rPr lang="fr-FR" dirty="0"/>
            </a:br>
            <a:endParaRPr lang="fr-FR" dirty="0"/>
          </a:p>
          <a:p>
            <a:r>
              <a:rPr lang="fr-FR" b="1" dirty="0"/>
              <a:t>h) Neurocysticercose</a:t>
            </a:r>
            <a:endParaRPr lang="fr-FR" dirty="0"/>
          </a:p>
          <a:p>
            <a:r>
              <a:rPr lang="fr-FR" dirty="0"/>
              <a:t>Pour : atteinte intraventriculaire possible Contre : </a:t>
            </a:r>
            <a:r>
              <a:rPr lang="fr-FR" b="1" dirty="0"/>
              <a:t>kyste + scolex</a:t>
            </a:r>
            <a:r>
              <a:rPr lang="fr-FR" dirty="0"/>
              <a:t> attendus, pas d'épaississement épendymaire diffus rehaussant, pas de contexte endémique mentionné → </a:t>
            </a:r>
            <a:r>
              <a:rPr lang="fr-FR" b="1" dirty="0"/>
              <a:t>éliminé sur la morphologie</a:t>
            </a:r>
            <a:endParaRPr lang="fr-FR" dirty="0"/>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44622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42C5B-698B-064E-31EC-18404B28CA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35CB5E9-AC57-84B1-1BFF-4F285579F64B}"/>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E8A8F866-9171-80F0-F088-3A9616ABADBF}"/>
              </a:ext>
            </a:extLst>
          </p:cNvPr>
          <p:cNvSpPr>
            <a:spLocks noGrp="1"/>
          </p:cNvSpPr>
          <p:nvPr>
            <p:ph type="body" idx="1"/>
          </p:nvPr>
        </p:nvSpPr>
        <p:spPr/>
        <p:txBody>
          <a:bodyPr/>
          <a:lstStyle/>
          <a:p>
            <a:r>
              <a:rPr lang="fr-FR" b="1" dirty="0"/>
              <a:t>a) Méningiome intra-ventriculaire</a:t>
            </a:r>
            <a:endParaRPr lang="fr-FR" dirty="0"/>
          </a:p>
          <a:p>
            <a:r>
              <a:rPr lang="fr-FR" dirty="0"/>
              <a:t>Pour : rehaussement intense, </a:t>
            </a:r>
            <a:r>
              <a:rPr lang="fr-FR" dirty="0" err="1"/>
              <a:t>rCBV</a:t>
            </a:r>
            <a:r>
              <a:rPr lang="fr-FR" dirty="0"/>
              <a:t> élevé compatible Contre : </a:t>
            </a:r>
            <a:r>
              <a:rPr lang="fr-FR" b="1" dirty="0"/>
              <a:t>masse focale au trigone</a:t>
            </a:r>
            <a:r>
              <a:rPr lang="fr-FR" dirty="0"/>
              <a:t> attendue, pas d'épaississement épendymaire diffus bilatéral, femme d'âge moyen typiquement → </a:t>
            </a:r>
            <a:r>
              <a:rPr lang="fr-FR" b="1" dirty="0"/>
              <a:t>éliminé sur la topographie</a:t>
            </a:r>
            <a:endParaRPr lang="fr-FR" dirty="0"/>
          </a:p>
          <a:p>
            <a:br>
              <a:rPr lang="fr-FR" dirty="0"/>
            </a:br>
            <a:endParaRPr lang="fr-FR" dirty="0"/>
          </a:p>
          <a:p>
            <a:r>
              <a:rPr lang="fr-FR" b="1" dirty="0"/>
              <a:t>b) Épendymome anaplasique</a:t>
            </a:r>
            <a:endParaRPr lang="fr-FR" dirty="0"/>
          </a:p>
          <a:p>
            <a:r>
              <a:rPr lang="fr-FR" dirty="0"/>
              <a:t>Pour : épaississement épendymaire, atteinte VL + V4, </a:t>
            </a:r>
            <a:r>
              <a:rPr lang="fr-FR" dirty="0" err="1"/>
              <a:t>rCBV</a:t>
            </a:r>
            <a:r>
              <a:rPr lang="fr-FR" dirty="0"/>
              <a:t> élevé, rehaussement, </a:t>
            </a:r>
            <a:r>
              <a:rPr lang="fr-FR" dirty="0" err="1"/>
              <a:t>hypoSWI</a:t>
            </a:r>
            <a:r>
              <a:rPr lang="fr-FR" dirty="0"/>
              <a:t> Contre : T2 attendu hétérogène avec calcifications, extension par les foramens attendue, diffusion libre inhabituelle pour grade 3 → </a:t>
            </a:r>
            <a:r>
              <a:rPr lang="fr-FR" b="1" dirty="0"/>
              <a:t>défendable, conclusion du radiologue, mais atypique</a:t>
            </a:r>
            <a:endParaRPr lang="fr-FR" dirty="0"/>
          </a:p>
          <a:p>
            <a:br>
              <a:rPr lang="fr-FR" dirty="0"/>
            </a:br>
            <a:endParaRPr lang="fr-FR" dirty="0"/>
          </a:p>
          <a:p>
            <a:r>
              <a:rPr lang="fr-FR" b="1" dirty="0"/>
              <a:t>c) </a:t>
            </a:r>
            <a:r>
              <a:rPr lang="fr-FR" b="1" dirty="0" err="1"/>
              <a:t>Subépendymome</a:t>
            </a:r>
            <a:endParaRPr lang="fr-FR" dirty="0"/>
          </a:p>
          <a:p>
            <a:r>
              <a:rPr lang="fr-FR" dirty="0"/>
              <a:t>Pour : topographie épendymaire Contre : </a:t>
            </a:r>
            <a:r>
              <a:rPr lang="fr-FR" b="1" dirty="0"/>
              <a:t>pas de rehaussement</a:t>
            </a:r>
            <a:r>
              <a:rPr lang="fr-FR" dirty="0"/>
              <a:t> attendu, découverte fortuite habituelle, évolution très lente incompatible avec 16 mois → </a:t>
            </a:r>
            <a:r>
              <a:rPr lang="fr-FR" b="1" dirty="0"/>
              <a:t>éliminé</a:t>
            </a:r>
            <a:endParaRPr lang="fr-FR" dirty="0"/>
          </a:p>
          <a:p>
            <a:br>
              <a:rPr lang="fr-FR" dirty="0"/>
            </a:br>
            <a:endParaRPr lang="fr-FR" dirty="0"/>
          </a:p>
          <a:p>
            <a:r>
              <a:rPr lang="fr-FR" b="1" dirty="0"/>
              <a:t>d) Tuberculose</a:t>
            </a:r>
            <a:endParaRPr lang="fr-FR" dirty="0"/>
          </a:p>
          <a:p>
            <a:r>
              <a:rPr lang="fr-FR" dirty="0"/>
              <a:t>Pour : épaississement épendymaire, œdème </a:t>
            </a:r>
            <a:r>
              <a:rPr lang="fr-FR" dirty="0" err="1"/>
              <a:t>périlésionnel</a:t>
            </a:r>
            <a:r>
              <a:rPr lang="fr-FR" dirty="0"/>
              <a:t>, évolution rapide possible Contre : </a:t>
            </a:r>
            <a:r>
              <a:rPr lang="fr-FR" b="1" dirty="0"/>
              <a:t>absence d'atteinte </a:t>
            </a:r>
            <a:r>
              <a:rPr lang="fr-FR" b="1" dirty="0" err="1"/>
              <a:t>cistérnale</a:t>
            </a:r>
            <a:r>
              <a:rPr lang="fr-FR" dirty="0"/>
              <a:t>, pas de signe de la cible, pas de contexte épidémiologique mentionné → </a:t>
            </a:r>
            <a:r>
              <a:rPr lang="fr-FR" b="1" dirty="0"/>
              <a:t>évoquée à tort en première intention sur le scanner</a:t>
            </a:r>
            <a:endParaRPr lang="fr-FR" dirty="0"/>
          </a:p>
          <a:p>
            <a:br>
              <a:rPr lang="fr-FR" dirty="0"/>
            </a:br>
            <a:endParaRPr lang="fr-FR" dirty="0"/>
          </a:p>
          <a:p>
            <a:r>
              <a:rPr lang="fr-FR" b="1" dirty="0"/>
              <a:t>e) Carcinome des plexus choroïdes</a:t>
            </a:r>
            <a:endParaRPr lang="fr-FR" dirty="0"/>
          </a:p>
          <a:p>
            <a:r>
              <a:rPr lang="fr-FR" dirty="0"/>
              <a:t>Pour : rehaussement intense Contre : </a:t>
            </a:r>
            <a:r>
              <a:rPr lang="fr-FR" b="1" dirty="0"/>
              <a:t>enfant &lt; 2 ans quasi-exclusivement</a:t>
            </a:r>
            <a:r>
              <a:rPr lang="fr-FR" dirty="0"/>
              <a:t>, masse focale aux plexus attendue, invasion parenchymateuse, nécrose → </a:t>
            </a:r>
            <a:r>
              <a:rPr lang="fr-FR" b="1" dirty="0"/>
              <a:t>éliminé sur l'âge et la topographie</a:t>
            </a:r>
            <a:endParaRPr lang="fr-FR" dirty="0"/>
          </a:p>
          <a:p>
            <a:br>
              <a:rPr lang="fr-FR" dirty="0"/>
            </a:br>
            <a:endParaRPr lang="fr-FR" dirty="0"/>
          </a:p>
          <a:p>
            <a:r>
              <a:rPr lang="fr-FR" b="1" dirty="0"/>
              <a:t>f) Neurocytome central</a:t>
            </a:r>
            <a:endParaRPr lang="fr-FR" dirty="0"/>
          </a:p>
          <a:p>
            <a:r>
              <a:rPr lang="fr-FR" dirty="0"/>
              <a:t>Pour : atteinte des ventricules latéraux Contre : </a:t>
            </a:r>
            <a:r>
              <a:rPr lang="fr-FR" b="1" dirty="0"/>
              <a:t>adulte jeune 20-40 ans</a:t>
            </a:r>
            <a:r>
              <a:rPr lang="fr-FR" dirty="0"/>
              <a:t>, siège au septum pellucidum, aspect en bulles de savon, → </a:t>
            </a:r>
            <a:r>
              <a:rPr lang="fr-FR" b="1" dirty="0"/>
              <a:t>éliminé sur l'âge et la morphologie</a:t>
            </a:r>
            <a:endParaRPr lang="fr-FR" dirty="0"/>
          </a:p>
          <a:p>
            <a:br>
              <a:rPr lang="fr-FR" dirty="0"/>
            </a:br>
            <a:endParaRPr lang="fr-FR" dirty="0"/>
          </a:p>
          <a:p>
            <a:r>
              <a:rPr lang="fr-FR" b="1" dirty="0"/>
              <a:t>g) Métastases</a:t>
            </a:r>
            <a:endParaRPr lang="fr-FR" dirty="0"/>
          </a:p>
          <a:p>
            <a:r>
              <a:rPr lang="fr-FR" dirty="0"/>
              <a:t>Pour : rehaussement homogène, évolution rapide, patient âgé possible Contre : les métastases IV sont </a:t>
            </a:r>
            <a:r>
              <a:rPr lang="fr-FR" b="1" dirty="0"/>
              <a:t>rares et focales</a:t>
            </a:r>
            <a:r>
              <a:rPr lang="fr-FR" dirty="0"/>
              <a:t>, épaississement épendymaire diffus bilatéral très atypique pour des métastases, pas de cancer primitif connu mentionné → </a:t>
            </a:r>
            <a:r>
              <a:rPr lang="fr-FR" b="1" dirty="0"/>
              <a:t>peu probable mais à garder en tête</a:t>
            </a:r>
          </a:p>
          <a:p>
            <a:endParaRPr lang="fr-FR" b="1" dirty="0"/>
          </a:p>
          <a:p>
            <a:r>
              <a:rPr lang="fr-FR" sz="1200" b="1" i="0" kern="1200" dirty="0" err="1">
                <a:solidFill>
                  <a:schemeClr val="tx1"/>
                </a:solidFill>
                <a:effectLst/>
                <a:latin typeface="+mn-lt"/>
                <a:ea typeface="+mn-ea"/>
                <a:cs typeface="+mn-cs"/>
              </a:rPr>
              <a:t>Intraventricular</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metastases</a:t>
            </a:r>
            <a:r>
              <a:rPr lang="fr-FR" sz="1200" b="0" i="0" kern="1200" dirty="0">
                <a:solidFill>
                  <a:schemeClr val="tx1"/>
                </a:solidFill>
                <a:effectLst/>
                <a:latin typeface="+mn-lt"/>
                <a:ea typeface="+mn-ea"/>
                <a:cs typeface="+mn-cs"/>
              </a:rPr>
              <a:t> are a </a:t>
            </a:r>
            <a:r>
              <a:rPr lang="fr-FR" sz="1200" b="0" i="0" kern="1200" dirty="0" err="1">
                <a:solidFill>
                  <a:schemeClr val="tx1"/>
                </a:solidFill>
                <a:effectLst/>
                <a:latin typeface="+mn-lt"/>
                <a:ea typeface="+mn-ea"/>
                <a:cs typeface="+mn-cs"/>
              </a:rPr>
              <a:t>very</a:t>
            </a:r>
            <a:r>
              <a:rPr lang="fr-FR" sz="1200" b="0" i="0" kern="1200" dirty="0">
                <a:solidFill>
                  <a:schemeClr val="tx1"/>
                </a:solidFill>
                <a:effectLst/>
                <a:latin typeface="+mn-lt"/>
                <a:ea typeface="+mn-ea"/>
                <a:cs typeface="+mn-cs"/>
              </a:rPr>
              <a:t> rare </a:t>
            </a:r>
            <a:r>
              <a:rPr lang="fr-FR" sz="1200" b="0" i="0" kern="1200" dirty="0" err="1">
                <a:solidFill>
                  <a:schemeClr val="tx1"/>
                </a:solidFill>
                <a:effectLst/>
                <a:latin typeface="+mn-lt"/>
                <a:ea typeface="+mn-ea"/>
                <a:cs typeface="+mn-cs"/>
              </a:rPr>
              <a:t>finding</a:t>
            </a:r>
            <a:r>
              <a:rPr lang="fr-FR" sz="1200" b="0" i="0" kern="1200" dirty="0">
                <a:solidFill>
                  <a:schemeClr val="tx1"/>
                </a:solidFill>
                <a:effectLst/>
                <a:latin typeface="+mn-lt"/>
                <a:ea typeface="+mn-ea"/>
                <a:cs typeface="+mn-cs"/>
              </a:rPr>
              <a:t>. A few </a:t>
            </a:r>
            <a:r>
              <a:rPr lang="fr-FR" sz="1200" b="0" i="0" kern="1200" dirty="0" err="1">
                <a:solidFill>
                  <a:schemeClr val="tx1"/>
                </a:solidFill>
                <a:effectLst/>
                <a:latin typeface="+mn-lt"/>
                <a:ea typeface="+mn-ea"/>
                <a:cs typeface="+mn-cs"/>
              </a:rPr>
              <a:t>intracranial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tumors</a:t>
            </a:r>
            <a:r>
              <a:rPr lang="fr-FR" sz="1200" b="0" i="0" kern="1200" dirty="0">
                <a:solidFill>
                  <a:schemeClr val="tx1"/>
                </a:solidFill>
                <a:effectLst/>
                <a:latin typeface="+mn-lt"/>
                <a:ea typeface="+mn-ea"/>
                <a:cs typeface="+mn-cs"/>
              </a:rPr>
              <a:t> and </a:t>
            </a:r>
            <a:r>
              <a:rPr lang="fr-FR" sz="1200" b="0" i="0" kern="1200" dirty="0" err="1">
                <a:solidFill>
                  <a:schemeClr val="tx1"/>
                </a:solidFill>
                <a:effectLst/>
                <a:latin typeface="+mn-lt"/>
                <a:ea typeface="+mn-ea"/>
                <a:cs typeface="+mn-cs"/>
              </a:rPr>
              <a:t>some</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extracranial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tumors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metastasize</a:t>
            </a:r>
            <a:r>
              <a:rPr lang="fr-FR" sz="1200" b="0" i="0" kern="1200" dirty="0">
                <a:solidFill>
                  <a:schemeClr val="tx1"/>
                </a:solidFill>
                <a:effectLst/>
                <a:latin typeface="+mn-lt"/>
                <a:ea typeface="+mn-ea"/>
                <a:cs typeface="+mn-cs"/>
              </a:rPr>
              <a:t> to the </a:t>
            </a:r>
            <a:r>
              <a:rPr lang="fr-FR" sz="1200" b="0" i="0" kern="1200" dirty="0" err="1">
                <a:solidFill>
                  <a:schemeClr val="tx1"/>
                </a:solidFill>
                <a:effectLst/>
                <a:latin typeface="+mn-lt"/>
                <a:ea typeface="+mn-ea"/>
                <a:cs typeface="+mn-cs"/>
              </a:rPr>
              <a:t>ventricles</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site of </a:t>
            </a:r>
            <a:r>
              <a:rPr lang="fr-FR" sz="1200" b="0" i="0" kern="1200" dirty="0" err="1">
                <a:solidFill>
                  <a:schemeClr val="tx1"/>
                </a:solidFill>
                <a:effectLst/>
                <a:latin typeface="+mn-lt"/>
                <a:ea typeface="+mn-ea"/>
                <a:cs typeface="+mn-cs"/>
              </a:rPr>
              <a:t>intraventricular</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metastasis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is</a:t>
            </a:r>
            <a:r>
              <a:rPr lang="fr-FR" sz="1200" b="0" i="0" kern="1200" dirty="0">
                <a:solidFill>
                  <a:schemeClr val="tx1"/>
                </a:solidFill>
                <a:effectLst/>
                <a:latin typeface="+mn-lt"/>
                <a:ea typeface="+mn-ea"/>
                <a:cs typeface="+mn-cs"/>
              </a:rPr>
              <a:t> the trigone of the </a:t>
            </a:r>
            <a:r>
              <a:rPr lang="fr-FR" sz="1200" b="0" i="0" u="none" strike="noStrike" kern="1200" dirty="0">
                <a:solidFill>
                  <a:schemeClr val="tx1"/>
                </a:solidFill>
                <a:effectLst/>
                <a:latin typeface="+mn-lt"/>
                <a:ea typeface="+mn-ea"/>
                <a:cs typeface="+mn-cs"/>
                <a:hlinkClick r:id="rId3"/>
              </a:rPr>
              <a:t>lateral ventricles</a:t>
            </a:r>
            <a:r>
              <a:rPr lang="fr-FR" sz="1200" b="0" i="0" kern="1200" dirty="0">
                <a:solidFill>
                  <a:schemeClr val="tx1"/>
                </a:solidFill>
                <a:effectLst/>
                <a:latin typeface="+mn-lt"/>
                <a:ea typeface="+mn-ea"/>
                <a:cs typeface="+mn-cs"/>
              </a:rPr>
              <a:t> due to high </a:t>
            </a:r>
            <a:r>
              <a:rPr lang="fr-FR" sz="1200" b="0" i="0" kern="1200" dirty="0" err="1">
                <a:solidFill>
                  <a:schemeClr val="tx1"/>
                </a:solidFill>
                <a:effectLst/>
                <a:latin typeface="+mn-lt"/>
                <a:ea typeface="+mn-ea"/>
                <a:cs typeface="+mn-cs"/>
              </a:rPr>
              <a:t>vascularity</a:t>
            </a:r>
            <a:r>
              <a:rPr lang="fr-FR" sz="1200" b="0" i="0" kern="1200" dirty="0">
                <a:solidFill>
                  <a:schemeClr val="tx1"/>
                </a:solidFill>
                <a:effectLst/>
                <a:latin typeface="+mn-lt"/>
                <a:ea typeface="+mn-ea"/>
                <a:cs typeface="+mn-cs"/>
              </a:rPr>
              <a:t> of the </a:t>
            </a:r>
            <a:r>
              <a:rPr lang="fr-FR" sz="1200" b="0" i="0" kern="1200" dirty="0" err="1">
                <a:solidFill>
                  <a:schemeClr val="tx1"/>
                </a:solidFill>
                <a:effectLst/>
                <a:latin typeface="+mn-lt"/>
                <a:ea typeface="+mn-ea"/>
                <a:cs typeface="+mn-cs"/>
              </a:rPr>
              <a:t>choroid</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plexuses</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next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sites are the 4</a:t>
            </a:r>
            <a:r>
              <a:rPr lang="fr-FR" sz="1200" b="0" i="0" kern="1200" baseline="30000" dirty="0">
                <a:solidFill>
                  <a:schemeClr val="tx1"/>
                </a:solidFill>
                <a:effectLst/>
                <a:latin typeface="+mn-lt"/>
                <a:ea typeface="+mn-ea"/>
                <a:cs typeface="+mn-cs"/>
              </a:rPr>
              <a:t>th</a:t>
            </a:r>
            <a:r>
              <a:rPr lang="fr-FR" sz="1200" b="0" i="0" kern="1200" dirty="0">
                <a:solidFill>
                  <a:schemeClr val="tx1"/>
                </a:solidFill>
                <a:effectLst/>
                <a:latin typeface="+mn-lt"/>
                <a:ea typeface="+mn-ea"/>
                <a:cs typeface="+mn-cs"/>
              </a:rPr>
              <a:t> and 3</a:t>
            </a:r>
            <a:r>
              <a:rPr lang="fr-FR" sz="1200" b="0" i="0" kern="1200" baseline="30000" dirty="0">
                <a:solidFill>
                  <a:schemeClr val="tx1"/>
                </a:solidFill>
                <a:effectLst/>
                <a:latin typeface="+mn-lt"/>
                <a:ea typeface="+mn-ea"/>
                <a:cs typeface="+mn-cs"/>
              </a:rPr>
              <a:t>rd</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ventricles</a:t>
            </a:r>
            <a:r>
              <a:rPr lang="fr-FR" sz="1200" b="0" i="0" kern="1200" dirty="0">
                <a:solidFill>
                  <a:schemeClr val="tx1"/>
                </a:solidFill>
                <a:effectLst/>
                <a:latin typeface="+mn-lt"/>
                <a:ea typeface="+mn-ea"/>
                <a:cs typeface="+mn-cs"/>
              </a:rPr>
              <a:t>.</a:t>
            </a:r>
          </a:p>
          <a:p>
            <a:r>
              <a:rPr lang="fr-FR" sz="1200" b="1" i="0" kern="1200" dirty="0" err="1">
                <a:solidFill>
                  <a:schemeClr val="tx1"/>
                </a:solidFill>
                <a:effectLst/>
                <a:latin typeface="+mn-lt"/>
                <a:ea typeface="+mn-ea"/>
                <a:cs typeface="+mn-cs"/>
              </a:rPr>
              <a:t>Pathology</a:t>
            </a:r>
            <a:endParaRPr lang="fr-FR" sz="1200" b="1" i="0" kern="1200" dirty="0">
              <a:solidFill>
                <a:schemeClr val="tx1"/>
              </a:solidFill>
              <a:effectLst/>
              <a:latin typeface="+mn-lt"/>
              <a:ea typeface="+mn-ea"/>
              <a:cs typeface="+mn-cs"/>
            </a:endParaRPr>
          </a:p>
          <a:p>
            <a:r>
              <a:rPr lang="fr-FR" sz="1200" b="1" i="0" kern="1200" dirty="0" err="1">
                <a:solidFill>
                  <a:schemeClr val="tx1"/>
                </a:solidFill>
                <a:effectLst/>
                <a:latin typeface="+mn-lt"/>
                <a:ea typeface="+mn-ea"/>
                <a:cs typeface="+mn-cs"/>
              </a:rPr>
              <a:t>Etiology</a:t>
            </a:r>
            <a:endParaRPr lang="fr-FR" sz="1200" b="1"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4"/>
              </a:rPr>
              <a:t>renal cell carcinoma</a:t>
            </a:r>
            <a:r>
              <a:rPr lang="fr-FR" sz="1200" b="0" i="0" kern="1200" dirty="0">
                <a:solidFill>
                  <a:schemeClr val="tx1"/>
                </a:solidFill>
                <a:effectLst/>
                <a:latin typeface="+mn-lt"/>
                <a:ea typeface="+mn-ea"/>
                <a:cs typeface="+mn-cs"/>
              </a:rPr>
              <a:t> -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primary</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5"/>
              </a:rPr>
              <a:t>melanoma</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6"/>
              </a:rPr>
              <a:t>breast carcinoma</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7"/>
              </a:rPr>
              <a:t>lung carcinoma</a:t>
            </a:r>
            <a:r>
              <a:rPr lang="fr-FR" sz="1200" b="0" i="0" kern="1200" dirty="0">
                <a:solidFill>
                  <a:schemeClr val="tx1"/>
                </a:solidFill>
                <a:effectLst/>
                <a:latin typeface="+mn-lt"/>
                <a:ea typeface="+mn-ea"/>
                <a:cs typeface="+mn-cs"/>
              </a:rPr>
              <a:t> - </a:t>
            </a:r>
            <a:r>
              <a:rPr lang="fr-FR" sz="1200" b="0" i="0" kern="1200" dirty="0" err="1">
                <a:solidFill>
                  <a:schemeClr val="tx1"/>
                </a:solidFill>
                <a:effectLst/>
                <a:latin typeface="+mn-lt"/>
                <a:ea typeface="+mn-ea"/>
                <a:cs typeface="+mn-cs"/>
              </a:rPr>
              <a:t>overall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metastasis</a:t>
            </a:r>
            <a:r>
              <a:rPr lang="fr-FR" sz="1200" b="0" i="0" kern="1200" dirty="0">
                <a:solidFill>
                  <a:schemeClr val="tx1"/>
                </a:solidFill>
                <a:effectLst/>
                <a:latin typeface="+mn-lt"/>
                <a:ea typeface="+mn-ea"/>
                <a:cs typeface="+mn-cs"/>
              </a:rPr>
              <a:t> in the </a:t>
            </a:r>
            <a:r>
              <a:rPr lang="fr-FR" sz="1200" b="0" i="0" kern="1200" dirty="0" err="1">
                <a:solidFill>
                  <a:schemeClr val="tx1"/>
                </a:solidFill>
                <a:effectLst/>
                <a:latin typeface="+mn-lt"/>
                <a:ea typeface="+mn-ea"/>
                <a:cs typeface="+mn-cs"/>
              </a:rPr>
              <a:t>choroid</a:t>
            </a:r>
            <a:r>
              <a:rPr lang="fr-FR" sz="1200" b="0" i="0" kern="1200" dirty="0">
                <a:solidFill>
                  <a:schemeClr val="tx1"/>
                </a:solidFill>
                <a:effectLst/>
                <a:latin typeface="+mn-lt"/>
                <a:ea typeface="+mn-ea"/>
                <a:cs typeface="+mn-cs"/>
              </a:rPr>
              <a:t> plexus (as </a:t>
            </a:r>
            <a:r>
              <a:rPr lang="fr-FR" sz="1200" b="0" i="0" kern="1200" dirty="0" err="1">
                <a:solidFill>
                  <a:schemeClr val="tx1"/>
                </a:solidFill>
                <a:effectLst/>
                <a:latin typeface="+mn-lt"/>
                <a:ea typeface="+mn-ea"/>
                <a:cs typeface="+mn-cs"/>
              </a:rPr>
              <a:t>it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is</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most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common</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tumor</a:t>
            </a:r>
            <a:r>
              <a:rPr lang="fr-FR" sz="1200" b="0" i="0" kern="1200" dirty="0">
                <a:solidFill>
                  <a:schemeClr val="tx1"/>
                </a:solidFill>
                <a:effectLst/>
                <a:latin typeface="+mn-lt"/>
                <a:ea typeface="+mn-ea"/>
                <a:cs typeface="+mn-cs"/>
              </a:rPr>
              <a:t>)</a:t>
            </a:r>
          </a:p>
          <a:p>
            <a:r>
              <a:rPr lang="fr-FR" sz="1200" b="0" i="0" u="none" strike="noStrike" kern="1200" dirty="0">
                <a:solidFill>
                  <a:schemeClr val="tx1"/>
                </a:solidFill>
                <a:effectLst/>
                <a:latin typeface="+mn-lt"/>
                <a:ea typeface="+mn-ea"/>
                <a:cs typeface="+mn-cs"/>
                <a:hlinkClick r:id="rId8"/>
              </a:rPr>
              <a:t>squamous cell carcinoma of the uterine cervix</a:t>
            </a:r>
            <a:r>
              <a:rPr lang="fr-FR" sz="1200" b="0" i="0" kern="1200" dirty="0">
                <a:solidFill>
                  <a:schemeClr val="tx1"/>
                </a:solidFill>
                <a:effectLst/>
                <a:latin typeface="+mn-lt"/>
                <a:ea typeface="+mn-ea"/>
                <a:cs typeface="+mn-cs"/>
              </a:rPr>
              <a:t> </a:t>
            </a:r>
            <a:r>
              <a:rPr lang="fr-FR" sz="1200" b="0" i="0" kern="1200" baseline="30000" dirty="0">
                <a:solidFill>
                  <a:schemeClr val="tx1"/>
                </a:solidFill>
                <a:effectLst/>
                <a:latin typeface="+mn-lt"/>
                <a:ea typeface="+mn-ea"/>
                <a:cs typeface="+mn-cs"/>
              </a:rPr>
              <a:t>4</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9"/>
              </a:rPr>
              <a:t>colorectal carcinoma</a:t>
            </a:r>
            <a:r>
              <a:rPr lang="fr-FR" sz="1200" b="0" i="0" kern="1200" dirty="0">
                <a:solidFill>
                  <a:schemeClr val="tx1"/>
                </a:solidFill>
                <a:effectLst/>
                <a:latin typeface="+mn-lt"/>
                <a:ea typeface="+mn-ea"/>
                <a:cs typeface="+mn-cs"/>
              </a:rPr>
              <a:t> </a:t>
            </a:r>
            <a:r>
              <a:rPr lang="fr-FR" sz="1200" b="0" i="0" kern="1200" baseline="30000" dirty="0">
                <a:solidFill>
                  <a:schemeClr val="tx1"/>
                </a:solidFill>
                <a:effectLst/>
                <a:latin typeface="+mn-lt"/>
                <a:ea typeface="+mn-ea"/>
                <a:cs typeface="+mn-cs"/>
              </a:rPr>
              <a:t>5</a:t>
            </a:r>
            <a:endParaRPr lang="fr-FR" sz="1200" b="0" i="0"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hlinkClick r:id="rId10"/>
              </a:rPr>
              <a:t>papillary thyroid carcinoma</a:t>
            </a:r>
            <a:r>
              <a:rPr lang="fr-FR" sz="1200" b="0" i="0" kern="1200" dirty="0">
                <a:solidFill>
                  <a:schemeClr val="tx1"/>
                </a:solidFill>
                <a:effectLst/>
                <a:latin typeface="+mn-lt"/>
                <a:ea typeface="+mn-ea"/>
                <a:cs typeface="+mn-cs"/>
              </a:rPr>
              <a:t> </a:t>
            </a:r>
            <a:r>
              <a:rPr lang="fr-FR" sz="1200" b="0" i="0" kern="1200" baseline="30000" dirty="0">
                <a:solidFill>
                  <a:schemeClr val="tx1"/>
                </a:solidFill>
                <a:effectLst/>
                <a:latin typeface="+mn-lt"/>
                <a:ea typeface="+mn-ea"/>
                <a:cs typeface="+mn-cs"/>
              </a:rPr>
              <a:t>6</a:t>
            </a:r>
            <a:endParaRPr lang="fr-FR" sz="1200" b="0" i="0" kern="1200" dirty="0">
              <a:solidFill>
                <a:schemeClr val="tx1"/>
              </a:solidFill>
              <a:effectLst/>
              <a:latin typeface="+mn-lt"/>
              <a:ea typeface="+mn-ea"/>
              <a:cs typeface="+mn-cs"/>
            </a:endParaRPr>
          </a:p>
          <a:p>
            <a:endParaRPr lang="fr-FR" dirty="0"/>
          </a:p>
          <a:p>
            <a:br>
              <a:rPr lang="fr-FR" dirty="0"/>
            </a:br>
            <a:endParaRPr lang="fr-FR" dirty="0"/>
          </a:p>
          <a:p>
            <a:r>
              <a:rPr lang="fr-FR" b="1" dirty="0"/>
              <a:t>h) Neurocysticercose</a:t>
            </a:r>
            <a:endParaRPr lang="fr-FR" dirty="0"/>
          </a:p>
          <a:p>
            <a:r>
              <a:rPr lang="fr-FR" dirty="0"/>
              <a:t>Pour : atteinte intraventriculaire possible Contre : </a:t>
            </a:r>
            <a:r>
              <a:rPr lang="fr-FR" b="1" dirty="0"/>
              <a:t>kyste + scolex</a:t>
            </a:r>
            <a:r>
              <a:rPr lang="fr-FR" dirty="0"/>
              <a:t> attendus, pas d'épaississement épendymaire diffus rehaussant, pas de contexte endémique mentionné → </a:t>
            </a:r>
            <a:r>
              <a:rPr lang="fr-FR" b="1" dirty="0"/>
              <a:t>éliminé sur la morphologie</a:t>
            </a:r>
            <a:endParaRPr lang="fr-FR" dirty="0"/>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45457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DE5CD-211C-D782-5A86-F79C2FA8008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9A1E3A1-EDF6-78D5-F480-094EF6D7310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959302F1-5467-4633-C510-96BE8CD48FFC}"/>
              </a:ext>
            </a:extLst>
          </p:cNvPr>
          <p:cNvSpPr>
            <a:spLocks noGrp="1"/>
          </p:cNvSpPr>
          <p:nvPr>
            <p:ph type="body" idx="1"/>
          </p:nvPr>
        </p:nvSpPr>
        <p:spPr/>
        <p:txBody>
          <a:bodyPr/>
          <a:lstStyle/>
          <a:p>
            <a:endParaRPr lang="fr-FR" dirty="0"/>
          </a:p>
          <a:p>
            <a:endParaRPr lang="fr-FR" dirty="0"/>
          </a:p>
        </p:txBody>
      </p:sp>
    </p:spTree>
    <p:extLst>
      <p:ext uri="{BB962C8B-B14F-4D97-AF65-F5344CB8AC3E}">
        <p14:creationId xmlns:p14="http://schemas.microsoft.com/office/powerpoint/2010/main" val="3139021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4625C-0BB2-DA79-A252-E938B7E2AB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C0BFF1C-60B4-F03A-9F6D-65059DA9F0E0}"/>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143DED15-71E0-33C9-170A-A7187AAC8F03}"/>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11213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DAC32-B089-A14F-B022-2942567960E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B8FA14-AFD4-4672-E40A-11BBD9B557AA}"/>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F48C73D4-C219-38DB-FF4C-B8CF556AA5ED}"/>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89782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A34A3-3361-6587-2E7B-1052DAF30F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A6F2BC-F000-FA57-2BCA-EF976A09E72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6A230F6F-00A8-2D01-894D-55D3B467E3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t>Rare</a:t>
            </a:r>
            <a:r>
              <a:rPr lang="fr-FR" sz="1200" dirty="0"/>
              <a:t>, représente </a:t>
            </a:r>
            <a:r>
              <a:rPr lang="fr-FR" sz="1200" b="1" dirty="0"/>
              <a:t>&lt;10% </a:t>
            </a:r>
            <a:r>
              <a:rPr lang="fr-FR" sz="1200" dirty="0"/>
              <a:t>des lymphomes primitifs du SNC</a:t>
            </a:r>
          </a:p>
          <a:p>
            <a:endParaRPr lang="fr-FR" sz="1200" b="1" kern="1200" dirty="0">
              <a:solidFill>
                <a:schemeClr val="tx1"/>
              </a:solidFill>
              <a:effectLst/>
              <a:latin typeface="+mn-lt"/>
              <a:ea typeface="+mn-ea"/>
              <a:cs typeface="+mn-cs"/>
            </a:endParaRPr>
          </a:p>
          <a:p>
            <a:r>
              <a:rPr lang="fr-FR" dirty="0"/>
              <a:t>Bilan d'extension : PL (cytologie LCR), IRM médullaire, ophtalmologie (vitré), TEP-scan, sérologie VIH</a:t>
            </a:r>
          </a:p>
        </p:txBody>
      </p:sp>
    </p:spTree>
    <p:extLst>
      <p:ext uri="{BB962C8B-B14F-4D97-AF65-F5344CB8AC3E}">
        <p14:creationId xmlns:p14="http://schemas.microsoft.com/office/powerpoint/2010/main" val="2133018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BCBE2-6AE1-9EC9-74CB-143F423C54B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06A5CD4-FA6E-253F-8A40-5A0BC0DC4ADD}"/>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77210815-F940-E6DB-CCFD-902C6A2BB99E}"/>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36967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D2F6E-6CEB-13BE-61A7-78A09BC7C39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4FE441-BD67-2210-1C66-215E02689E1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C5845C66-14D6-4F3B-BC4D-9BE94029B3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err="1">
                <a:solidFill>
                  <a:schemeClr val="tx1"/>
                </a:solidFill>
                <a:effectLst/>
                <a:latin typeface="+mn-lt"/>
                <a:ea typeface="+mn-ea"/>
                <a:cs typeface="+mn-cs"/>
              </a:rPr>
              <a:t>Tumor</a:t>
            </a:r>
            <a:r>
              <a:rPr lang="fr-FR" sz="1200" b="0" i="0" u="none" strike="noStrike" kern="1200" dirty="0">
                <a:solidFill>
                  <a:schemeClr val="tx1"/>
                </a:solidFill>
                <a:effectLst/>
                <a:latin typeface="+mn-lt"/>
                <a:ea typeface="+mn-ea"/>
                <a:cs typeface="+mn-cs"/>
              </a:rPr>
              <a:t> blush : </a:t>
            </a:r>
            <a:r>
              <a:rPr lang="fr-FR" dirty="0"/>
              <a:t>Il ne reflète donc </a:t>
            </a:r>
            <a:r>
              <a:rPr lang="fr-FR" b="1" dirty="0"/>
              <a:t>pas une vascularisation tumorale élevée</a:t>
            </a:r>
            <a:r>
              <a:rPr lang="fr-FR" dirty="0"/>
              <a:t> mais une </a:t>
            </a:r>
            <a:r>
              <a:rPr lang="fr-FR" b="1" dirty="0"/>
              <a:t>perméabilité vasculaire massive</a:t>
            </a:r>
            <a:r>
              <a:rPr lang="fr-FR" dirty="0"/>
              <a:t> — c'est l'exact opposé des gliomes où le blush traduit une </a:t>
            </a:r>
            <a:r>
              <a:rPr lang="fr-FR" dirty="0" err="1"/>
              <a:t>néoangiogenèse</a:t>
            </a:r>
            <a:r>
              <a:rPr lang="fr-FR" dirty="0"/>
              <a:t> vraie.</a:t>
            </a:r>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err="1">
                <a:solidFill>
                  <a:schemeClr val="tx1"/>
                </a:solidFill>
                <a:effectLst/>
                <a:latin typeface="+mn-lt"/>
                <a:ea typeface="+mn-ea"/>
                <a:cs typeface="+mn-cs"/>
              </a:rPr>
              <a:t>Spectro</a:t>
            </a:r>
            <a:r>
              <a:rPr lang="fr-FR" sz="1200" b="0" i="0" u="none" strike="noStrike" kern="1200" dirty="0">
                <a:solidFill>
                  <a:schemeClr val="tx1"/>
                </a:solidFill>
                <a:effectLst/>
                <a:latin typeface="+mn-lt"/>
                <a:ea typeface="+mn-ea"/>
                <a:cs typeface="+mn-cs"/>
              </a:rPr>
              <a:t>-IRM : lésion fortement cellulaire peu ou pas nécrotique en IRM  : élévation très importante des rapports choline/créatinine et choline/NAA, associée à une résonance importante des lipides;</a:t>
            </a: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49863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2369F-7438-8D51-A73A-660B753B8B9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7860713-9BCE-F475-03C0-7B0013D2774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F45A3282-99FB-BD8D-5292-48734A18F575}"/>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252772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26CD9-0932-A66B-E1DF-C7CF92E959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07E452-4A94-00A8-D909-6C11DF6A31A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8BB80093-BA71-D3C9-3891-ED8478190FF8}"/>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86776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310C2-4810-CAC3-234E-C4ED724826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9DD85A-1947-D033-B54E-1127230C9B33}"/>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137EF40A-47DF-3B78-1169-5433321305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Patient de </a:t>
            </a:r>
            <a:r>
              <a:rPr lang="fr-FR" b="1" dirty="0"/>
              <a:t>76 ans</a:t>
            </a:r>
            <a:r>
              <a:rPr lang="fr-FR" dirty="0"/>
              <a:t> sous prednisolone pour pneumonie organisée, présentant une altération de conscience progressive. IRM montrant un rehaussement épendymaire linéaire diffus évocateur d'une </a:t>
            </a:r>
            <a:r>
              <a:rPr lang="fr-FR" b="1" dirty="0" err="1"/>
              <a:t>ventriculite</a:t>
            </a:r>
            <a:r>
              <a:rPr lang="fr-FR" b="1" dirty="0"/>
              <a:t> infectieuse</a:t>
            </a:r>
            <a:r>
              <a:rPr lang="fr-FR" dirty="0"/>
              <a:t>. </a:t>
            </a:r>
            <a:r>
              <a:rPr lang="fr-FR" b="1" dirty="0"/>
              <a:t>Pas de restriction en diffusion</a:t>
            </a:r>
            <a:r>
              <a:rPr lang="fr-FR" dirty="0"/>
              <a:t>. LCR peu contributif. Biopsie </a:t>
            </a:r>
            <a:r>
              <a:rPr lang="fr-FR" dirty="0" err="1"/>
              <a:t>neuroendoscopique</a:t>
            </a:r>
            <a:r>
              <a:rPr lang="fr-FR" dirty="0"/>
              <a:t> → </a:t>
            </a:r>
            <a:r>
              <a:rPr lang="fr-FR" b="1" dirty="0"/>
              <a:t>DLBCL CD20+</a:t>
            </a:r>
            <a:r>
              <a:rPr lang="fr-FR" dirty="0"/>
              <a:t>.</a:t>
            </a:r>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15303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E541C-4B7E-3B68-DFA2-6529AFD6AF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42C9A0-EF11-1ABA-5FEA-00B6CCDA796F}"/>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08775341-840F-9DCD-F871-8D21DA319E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Patient de </a:t>
            </a:r>
            <a:r>
              <a:rPr lang="fr-FR" b="1" dirty="0"/>
              <a:t>76 ans</a:t>
            </a:r>
            <a:r>
              <a:rPr lang="fr-FR" dirty="0"/>
              <a:t> sous prednisolone pour pneumonie organisée, présentant une altération de conscience progressive. IRM montrant un rehaussement épendymaire linéaire diffus évocateur d'une </a:t>
            </a:r>
            <a:r>
              <a:rPr lang="fr-FR" b="1" dirty="0" err="1"/>
              <a:t>ventriculite</a:t>
            </a:r>
            <a:r>
              <a:rPr lang="fr-FR" b="1" dirty="0"/>
              <a:t> infectieuse</a:t>
            </a:r>
            <a:r>
              <a:rPr lang="fr-FR" dirty="0"/>
              <a:t>. </a:t>
            </a:r>
            <a:r>
              <a:rPr lang="fr-FR" b="1" dirty="0"/>
              <a:t>Pas de restriction en diffusion</a:t>
            </a:r>
            <a:r>
              <a:rPr lang="fr-FR" dirty="0"/>
              <a:t>. LCR peu contributif. Biopsie </a:t>
            </a:r>
            <a:r>
              <a:rPr lang="fr-FR" dirty="0" err="1"/>
              <a:t>neuroendoscopique</a:t>
            </a:r>
            <a:r>
              <a:rPr lang="fr-FR" dirty="0"/>
              <a:t> → </a:t>
            </a:r>
            <a:r>
              <a:rPr lang="fr-FR" b="1" dirty="0"/>
              <a:t>DLBCL CD20+</a:t>
            </a:r>
            <a:r>
              <a:rPr lang="fr-FR" dirty="0"/>
              <a:t>.</a:t>
            </a:r>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73044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E719-4B5F-EAE4-B5DD-2AE902E0BD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B914AC5-6E45-A4E2-831A-7E26B004389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75384E4B-B180-54DA-4C5F-A78CAFEF8E9E}"/>
              </a:ext>
            </a:extLst>
          </p:cNvPr>
          <p:cNvSpPr>
            <a:spLocks noGrp="1"/>
          </p:cNvSpPr>
          <p:nvPr>
            <p:ph type="body" idx="1"/>
          </p:nvPr>
        </p:nvSpPr>
        <p:spPr/>
        <p:txBody>
          <a:bodyPr/>
          <a:lstStyle/>
          <a:p>
            <a:r>
              <a:rPr lang="fr-FR" dirty="0"/>
              <a:t>Patient de </a:t>
            </a:r>
            <a:r>
              <a:rPr lang="fr-FR" b="1" dirty="0"/>
              <a:t>20 ans</a:t>
            </a:r>
            <a:r>
              <a:rPr lang="fr-FR" dirty="0"/>
              <a:t> avec syndrome d'HTIC depuis 2 semaines. IRM montrant un </a:t>
            </a:r>
            <a:r>
              <a:rPr lang="fr-FR" b="1" dirty="0"/>
              <a:t>épaississement diffus et rehaussement des parois ventriculaires et méninges</a:t>
            </a:r>
            <a:r>
              <a:rPr lang="fr-FR" dirty="0"/>
              <a:t> — aspect évoquant fortement un lymphome intraventriculaire. Biopsie endoscopique → </a:t>
            </a:r>
            <a:r>
              <a:rPr lang="fr-FR" b="1" dirty="0"/>
              <a:t>GBM IDH-sauvage grade 4</a:t>
            </a:r>
            <a:r>
              <a:rPr lang="fr-FR" dirty="0"/>
              <a:t> (GFAP+, Ki-67 50-80%, </a:t>
            </a:r>
            <a:r>
              <a:rPr lang="fr-FR" dirty="0" err="1"/>
              <a:t>pseudopalisades</a:t>
            </a:r>
            <a:r>
              <a:rPr lang="fr-FR" dirty="0"/>
              <a:t> nécrotiques). Décès 1 mois après.</a:t>
            </a:r>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7385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394D9-3956-521B-11EE-247C9CB01DA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1614A3-9433-4700-0967-09F392D455D9}"/>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24D4C45B-0F26-C999-5A97-9C6FC55E1630}"/>
              </a:ext>
            </a:extLst>
          </p:cNvPr>
          <p:cNvSpPr>
            <a:spLocks noGrp="1"/>
          </p:cNvSpPr>
          <p:nvPr>
            <p:ph type="body" idx="1"/>
          </p:nvPr>
        </p:nvSpPr>
        <p:spPr/>
        <p:txBody>
          <a:bodyPr/>
          <a:lstStyle/>
          <a:p>
            <a:endParaRPr lang="fr-FR" sz="1200" b="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51298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9B24-DF71-F73B-561A-36925004DD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6B3BB9-98CD-B2CF-0B7C-7A4B131FEB68}"/>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99FA8578-3302-DC75-C40B-F9C120A55D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 glioblastome intraventriculaire étendue est extrêmement rare
À notre connaissance, ce cas est le premier cas signalé d’une GBM intraventriculaire étendue
Les GBM intraventriculaires présentent des résultats typiques en IRM tels que
comme des bordures inhabituelles, contrastes hétérogènes ou en forme d’anneau
ajustement, </a:t>
            </a:r>
            <a:r>
              <a:rPr lang="fr-FR" sz="1200" kern="1200" dirty="0" err="1">
                <a:solidFill>
                  <a:schemeClr val="tx1"/>
                </a:solidFill>
                <a:effectLst/>
                <a:latin typeface="+mn-lt"/>
                <a:ea typeface="+mn-ea"/>
                <a:cs typeface="+mn-cs"/>
              </a:rPr>
              <a:t>Oedème</a:t>
            </a:r>
            <a:r>
              <a:rPr lang="fr-FR" sz="1200" kern="1200" dirty="0">
                <a:solidFill>
                  <a:schemeClr val="tx1"/>
                </a:solidFill>
                <a:effectLst/>
                <a:latin typeface="+mn-lt"/>
                <a:ea typeface="+mn-ea"/>
                <a:cs typeface="+mn-cs"/>
              </a:rPr>
              <a:t> voisin large sur T2 pondéré
et </a:t>
            </a:r>
            <a:r>
              <a:rPr lang="fr-FR" sz="1200" kern="1200" dirty="0" err="1">
                <a:solidFill>
                  <a:schemeClr val="tx1"/>
                </a:solidFill>
                <a:effectLst/>
                <a:latin typeface="+mn-lt"/>
                <a:ea typeface="+mn-ea"/>
                <a:cs typeface="+mn-cs"/>
              </a:rPr>
              <a:t>hypointensité</a:t>
            </a:r>
            <a:r>
              <a:rPr lang="fr-FR" sz="1200" kern="1200" dirty="0">
                <a:solidFill>
                  <a:schemeClr val="tx1"/>
                </a:solidFill>
                <a:effectLst/>
                <a:latin typeface="+mn-lt"/>
                <a:ea typeface="+mn-ea"/>
                <a:cs typeface="+mn-cs"/>
              </a:rPr>
              <a:t> centrale, indiquant une nécrose.</a:t>
            </a: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extensive </a:t>
            </a:r>
            <a:r>
              <a:rPr lang="fr-FR" sz="1200" kern="1200" dirty="0" err="1">
                <a:solidFill>
                  <a:schemeClr val="tx1"/>
                </a:solidFill>
                <a:effectLst/>
                <a:latin typeface="+mn-lt"/>
                <a:ea typeface="+mn-ea"/>
                <a:cs typeface="+mn-cs"/>
              </a:rPr>
              <a:t>intraventricular</a:t>
            </a:r>
            <a:r>
              <a:rPr lang="fr-FR" sz="1200" kern="1200" dirty="0">
                <a:solidFill>
                  <a:schemeClr val="tx1"/>
                </a:solidFill>
                <a:effectLst/>
                <a:latin typeface="+mn-lt"/>
                <a:ea typeface="+mn-ea"/>
                <a:cs typeface="+mn-cs"/>
              </a:rPr>
              <a:t> GBM </a:t>
            </a:r>
            <a:r>
              <a:rPr lang="fr-FR" sz="1200" kern="1200" dirty="0" err="1">
                <a:solidFill>
                  <a:schemeClr val="tx1"/>
                </a:solidFill>
                <a:effectLst/>
                <a:latin typeface="+mn-lt"/>
                <a:ea typeface="+mn-ea"/>
                <a:cs typeface="+mn-cs"/>
              </a:rPr>
              <a:t>is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extremely</a:t>
            </a:r>
            <a:r>
              <a:rPr lang="fr-FR" sz="1200" kern="1200" dirty="0">
                <a:solidFill>
                  <a:schemeClr val="tx1"/>
                </a:solidFill>
                <a:effectLst/>
                <a:latin typeface="+mn-lt"/>
                <a:ea typeface="+mn-ea"/>
                <a:cs typeface="+mn-cs"/>
              </a:rPr>
              <a:t> rare</a:t>
            </a:r>
          </a:p>
          <a:p>
            <a:r>
              <a:rPr lang="fr-FR" sz="1200" kern="1200" dirty="0">
                <a:solidFill>
                  <a:schemeClr val="tx1"/>
                </a:solidFill>
                <a:effectLst/>
                <a:latin typeface="+mn-lt"/>
                <a:ea typeface="+mn-ea"/>
                <a:cs typeface="+mn-cs"/>
              </a:rPr>
              <a:t>To the best of </a:t>
            </a:r>
            <a:r>
              <a:rPr lang="fr-FR" sz="1200" kern="1200" dirty="0" err="1">
                <a:solidFill>
                  <a:schemeClr val="tx1"/>
                </a:solidFill>
                <a:effectLst/>
                <a:latin typeface="+mn-lt"/>
                <a:ea typeface="+mn-ea"/>
                <a:cs typeface="+mn-cs"/>
              </a:rPr>
              <a:t>our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knowledge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this</a:t>
            </a:r>
            <a:r>
              <a:rPr lang="fr-FR" sz="1200" kern="1200" dirty="0">
                <a:solidFill>
                  <a:schemeClr val="tx1"/>
                </a:solidFill>
                <a:effectLst/>
                <a:latin typeface="+mn-lt"/>
                <a:ea typeface="+mn-ea"/>
                <a:cs typeface="+mn-cs"/>
              </a:rPr>
              <a:t> case </a:t>
            </a:r>
            <a:r>
              <a:rPr lang="fr-FR" sz="1200" kern="1200" dirty="0" err="1">
                <a:solidFill>
                  <a:schemeClr val="tx1"/>
                </a:solidFill>
                <a:effectLst/>
                <a:latin typeface="+mn-lt"/>
                <a:ea typeface="+mn-ea"/>
                <a:cs typeface="+mn-cs"/>
              </a:rPr>
              <a:t>is</a:t>
            </a:r>
            <a:r>
              <a:rPr lang="fr-FR" sz="1200" kern="1200" dirty="0">
                <a:solidFill>
                  <a:schemeClr val="tx1"/>
                </a:solidFill>
                <a:effectLst/>
                <a:latin typeface="+mn-lt"/>
                <a:ea typeface="+mn-ea"/>
                <a:cs typeface="+mn-cs"/>
              </a:rPr>
              <a:t> the first report of extensive </a:t>
            </a:r>
            <a:r>
              <a:rPr lang="fr-FR" sz="1200" kern="1200" dirty="0" err="1">
                <a:solidFill>
                  <a:schemeClr val="tx1"/>
                </a:solidFill>
                <a:effectLst/>
                <a:latin typeface="+mn-lt"/>
                <a:ea typeface="+mn-ea"/>
                <a:cs typeface="+mn-cs"/>
              </a:rPr>
              <a:t>intraventricular</a:t>
            </a:r>
            <a:r>
              <a:rPr lang="fr-FR" sz="1200" kern="1200" dirty="0">
                <a:solidFill>
                  <a:schemeClr val="tx1"/>
                </a:solidFill>
                <a:effectLst/>
                <a:latin typeface="+mn-lt"/>
                <a:ea typeface="+mn-ea"/>
                <a:cs typeface="+mn-cs"/>
              </a:rPr>
              <a:t> GBM</a:t>
            </a:r>
          </a:p>
          <a:p>
            <a:r>
              <a:rPr lang="fr-FR" sz="1200" kern="1200" dirty="0" err="1">
                <a:solidFill>
                  <a:schemeClr val="tx1"/>
                </a:solidFill>
                <a:effectLst/>
                <a:latin typeface="+mn-lt"/>
                <a:ea typeface="+mn-ea"/>
                <a:cs typeface="+mn-cs"/>
              </a:rPr>
              <a:t>Intraventricular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GBMs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exhibit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typical</a:t>
            </a:r>
            <a:r>
              <a:rPr lang="fr-FR" sz="1200" kern="1200" dirty="0">
                <a:solidFill>
                  <a:schemeClr val="tx1"/>
                </a:solidFill>
                <a:effectLst/>
                <a:latin typeface="+mn-lt"/>
                <a:ea typeface="+mn-ea"/>
                <a:cs typeface="+mn-cs"/>
              </a:rPr>
              <a:t> MRI </a:t>
            </a:r>
            <a:r>
              <a:rPr lang="fr-FR" sz="1200" kern="1200" dirty="0" err="1">
                <a:solidFill>
                  <a:schemeClr val="tx1"/>
                </a:solidFill>
                <a:effectLst/>
                <a:latin typeface="+mn-lt"/>
                <a:ea typeface="+mn-ea"/>
                <a:cs typeface="+mn-cs"/>
              </a:rPr>
              <a:t>outcomes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such</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as </a:t>
            </a:r>
            <a:r>
              <a:rPr lang="fr-FR" sz="1200" kern="1200" dirty="0" err="1">
                <a:solidFill>
                  <a:schemeClr val="tx1"/>
                </a:solidFill>
                <a:effectLst/>
                <a:latin typeface="+mn-lt"/>
                <a:ea typeface="+mn-ea"/>
                <a:cs typeface="+mn-cs"/>
              </a:rPr>
              <a:t>unusual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borders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heterogeneous</a:t>
            </a:r>
            <a:r>
              <a:rPr lang="fr-FR" sz="1200" kern="1200" dirty="0">
                <a:solidFill>
                  <a:schemeClr val="tx1"/>
                </a:solidFill>
                <a:effectLst/>
                <a:latin typeface="+mn-lt"/>
                <a:ea typeface="+mn-ea"/>
                <a:cs typeface="+mn-cs"/>
              </a:rPr>
              <a:t> or ring-like </a:t>
            </a:r>
            <a:r>
              <a:rPr lang="fr-FR" sz="1200" kern="1200" dirty="0" err="1">
                <a:solidFill>
                  <a:schemeClr val="tx1"/>
                </a:solidFill>
                <a:effectLst/>
                <a:latin typeface="+mn-lt"/>
                <a:ea typeface="+mn-ea"/>
                <a:cs typeface="+mn-cs"/>
              </a:rPr>
              <a:t>contrast</a:t>
            </a:r>
            <a:endParaRPr lang="fr-FR"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adjustment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broad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neighboring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edoema</a:t>
            </a:r>
            <a:r>
              <a:rPr lang="fr-FR" sz="1200" kern="1200" dirty="0">
                <a:solidFill>
                  <a:schemeClr val="tx1"/>
                </a:solidFill>
                <a:effectLst/>
                <a:latin typeface="+mn-lt"/>
                <a:ea typeface="+mn-ea"/>
                <a:cs typeface="+mn-cs"/>
              </a:rPr>
              <a:t> on T2-weighted</a:t>
            </a:r>
          </a:p>
          <a:p>
            <a:r>
              <a:rPr lang="fr-FR" sz="1200" kern="1200" dirty="0">
                <a:solidFill>
                  <a:schemeClr val="tx1"/>
                </a:solidFill>
                <a:effectLst/>
                <a:latin typeface="+mn-lt"/>
                <a:ea typeface="+mn-ea"/>
                <a:cs typeface="+mn-cs"/>
              </a:rPr>
              <a:t>images, and central </a:t>
            </a:r>
            <a:r>
              <a:rPr lang="fr-FR" sz="1200" kern="1200" dirty="0" err="1">
                <a:solidFill>
                  <a:schemeClr val="tx1"/>
                </a:solidFill>
                <a:effectLst/>
                <a:latin typeface="+mn-lt"/>
                <a:ea typeface="+mn-ea"/>
                <a:cs typeface="+mn-cs"/>
              </a:rPr>
              <a:t>hypointensity</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indicating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necrosis</a:t>
            </a:r>
            <a:r>
              <a:rPr lang="fr-FR" sz="1200" kern="1200" dirty="0">
                <a:solidFill>
                  <a:schemeClr val="tx1"/>
                </a:solidFill>
                <a:effectLst/>
                <a:latin typeface="+mn-lt"/>
                <a:ea typeface="+mn-ea"/>
                <a:cs typeface="+mn-cs"/>
              </a:rPr>
              <a:t>.</a:t>
            </a:r>
          </a:p>
          <a:p>
            <a:endParaRPr lang="fr-FR" sz="1200"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383360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D1BA2-CF9C-1CFC-02C5-F074D680D8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3BC2E80-96AE-085D-9075-20AA7E7ED753}"/>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A6E4C323-58AC-DA4B-943E-1A4A5C8F4D3B}"/>
              </a:ext>
            </a:extLst>
          </p:cNvPr>
          <p:cNvSpPr>
            <a:spLocks noGrp="1"/>
          </p:cNvSpPr>
          <p:nvPr>
            <p:ph type="body" idx="1"/>
          </p:nvPr>
        </p:nvSpPr>
        <p:spPr/>
        <p:txBody>
          <a:bodyPr/>
          <a:lstStyle/>
          <a:p>
            <a:endParaRPr lang="fr-FR" sz="1200" b="1" i="0" kern="1200" dirty="0">
              <a:solidFill>
                <a:schemeClr val="tx1"/>
              </a:solidFill>
              <a:effectLst/>
              <a:latin typeface="+mn-lt"/>
              <a:ea typeface="+mn-ea"/>
              <a:cs typeface="+mn-cs"/>
            </a:endParaRPr>
          </a:p>
          <a:p>
            <a:r>
              <a:rPr lang="fr-FR" sz="1200" b="0" kern="1200" dirty="0">
                <a:solidFill>
                  <a:schemeClr val="tx1"/>
                </a:solidFill>
                <a:effectLst/>
                <a:latin typeface="+mn-lt"/>
                <a:ea typeface="+mn-ea"/>
                <a:cs typeface="+mn-cs"/>
              </a:rPr>
              <a:t>Les tumeurs intraventriculaires sont rares et sont développées aux dépens des structures </a:t>
            </a:r>
            <a:r>
              <a:rPr lang="fr-FR" sz="1200" b="0" kern="1200" dirty="0" err="1">
                <a:solidFill>
                  <a:schemeClr val="tx1"/>
                </a:solidFill>
                <a:effectLst/>
                <a:latin typeface="+mn-lt"/>
                <a:ea typeface="+mn-ea"/>
                <a:cs typeface="+mn-cs"/>
              </a:rPr>
              <a:t>péri-ventriculaires</a:t>
            </a:r>
            <a:r>
              <a:rPr lang="fr-FR" sz="1200" b="0" kern="1200" dirty="0">
                <a:solidFill>
                  <a:schemeClr val="tx1"/>
                </a:solidFill>
                <a:effectLst/>
                <a:latin typeface="+mn-lt"/>
                <a:ea typeface="+mn-ea"/>
                <a:cs typeface="+mn-cs"/>
              </a:rPr>
              <a:t> comme la paroi, le septum pellucidum ou les plexus choroïdes.</a:t>
            </a:r>
          </a:p>
          <a:p>
            <a:r>
              <a:rPr lang="fr-FR" sz="1200" b="0" kern="1200" dirty="0">
                <a:solidFill>
                  <a:schemeClr val="tx1"/>
                </a:solidFill>
                <a:effectLst/>
                <a:latin typeface="+mn-lt"/>
                <a:ea typeface="+mn-ea"/>
                <a:cs typeface="+mn-cs"/>
              </a:rPr>
              <a:t>La localisation dans le ventricule, l’âge et les éléments cliniques aident aux diagnostics différentiels.</a:t>
            </a:r>
          </a:p>
          <a:p>
            <a:endParaRPr lang="fr-FR" sz="1200" b="1"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76988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F9024-D464-EDF3-5CCA-5D2A0C2EFE6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DB8D357-7248-F865-D32A-2A1BEC50C38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EA6763FF-CF5D-DC99-E8A1-9A11620BBD8B}"/>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65293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E34A1-3A99-28D0-F242-D65E2946E1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CF640D-FA49-FA11-4D0A-AA96F91671B9}"/>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9821B68C-7D28-CB91-4325-47D84CE4520B}"/>
              </a:ext>
            </a:extLst>
          </p:cNvPr>
          <p:cNvSpPr>
            <a:spLocks noGrp="1"/>
          </p:cNvSpPr>
          <p:nvPr>
            <p:ph type="body" idx="1"/>
          </p:nvPr>
        </p:nvSpPr>
        <p:spPr/>
        <p:txBody>
          <a:bodyPr/>
          <a:lstStyle/>
          <a:p>
            <a:r>
              <a:rPr lang="fr-FR" sz="1200" b="1" kern="1200" dirty="0">
                <a:solidFill>
                  <a:schemeClr val="tx1"/>
                </a:solidFill>
                <a:effectLst/>
                <a:latin typeface="+mn-lt"/>
                <a:ea typeface="+mn-ea"/>
                <a:cs typeface="+mn-cs"/>
              </a:rPr>
              <a:t>Ependymome : </a:t>
            </a:r>
            <a:r>
              <a:rPr lang="fr-FR" sz="1200" b="0" i="0" u="none" strike="noStrike" kern="1200" dirty="0">
                <a:solidFill>
                  <a:schemeClr val="tx1"/>
                </a:solidFill>
                <a:effectLst/>
                <a:latin typeface="+mn-lt"/>
                <a:ea typeface="+mn-ea"/>
                <a:cs typeface="+mn-cs"/>
              </a:rPr>
              <a:t>Tumeur gliale à développement intraventriculaire. Localisation préférentielle </a:t>
            </a:r>
            <a:r>
              <a:rPr lang="fr-FR" sz="1200" b="0" i="0" u="none" strike="noStrike" kern="1200" dirty="0" err="1">
                <a:solidFill>
                  <a:schemeClr val="tx1"/>
                </a:solidFill>
                <a:effectLst/>
                <a:latin typeface="+mn-lt"/>
                <a:ea typeface="+mn-ea"/>
                <a:cs typeface="+mn-cs"/>
              </a:rPr>
              <a:t>sustentorielle</a:t>
            </a:r>
            <a:r>
              <a:rPr lang="fr-FR" sz="1200" b="0" i="0" u="none" strike="noStrike" kern="1200" dirty="0">
                <a:solidFill>
                  <a:schemeClr val="tx1"/>
                </a:solidFill>
                <a:effectLst/>
                <a:latin typeface="+mn-lt"/>
                <a:ea typeface="+mn-ea"/>
                <a:cs typeface="+mn-cs"/>
              </a:rPr>
              <a:t> chez l'adulte et sous-tentorielle chez l'enfant. Elle se développe à partir des ventricules suivant l'arrêt sus-ventriculaire du V4. </a:t>
            </a:r>
          </a:p>
          <a:p>
            <a:r>
              <a:rPr lang="fr-FR" dirty="0"/>
              <a:t>Tumeur gliale dérivée des cellules épendymaires tapissant les ventricules </a:t>
            </a:r>
            <a:r>
              <a:rPr lang="fr-FR" b="1" dirty="0"/>
              <a:t>2 pics</a:t>
            </a:r>
            <a:r>
              <a:rPr lang="fr-FR" dirty="0"/>
              <a:t> : enfant/adolescent (fosse postérieure ++) et adulte 30-40 ans (sus-tentoriel) Représente ~6% des tumeurs cérébrales primitives Classification OMS 2021 : grade 2 (</a:t>
            </a:r>
            <a:r>
              <a:rPr lang="fr-FR" dirty="0" err="1"/>
              <a:t>épendymome</a:t>
            </a:r>
            <a:r>
              <a:rPr lang="fr-FR" dirty="0"/>
              <a:t>) ou grade 3 (anaplasique)</a:t>
            </a:r>
          </a:p>
          <a:p>
            <a:r>
              <a:rPr lang="fr-FR" sz="1200" b="0" i="0" u="none" strike="noStrike" kern="1200" dirty="0">
                <a:solidFill>
                  <a:schemeClr val="tx1"/>
                </a:solidFill>
                <a:effectLst/>
                <a:latin typeface="+mn-lt"/>
                <a:ea typeface="+mn-ea"/>
                <a:cs typeface="+mn-cs"/>
              </a:rPr>
              <a:t>Calcifiées dans 50% des cas</a:t>
            </a:r>
          </a:p>
          <a:p>
            <a:r>
              <a:rPr lang="fr-FR" sz="1200" b="0" i="0" kern="1200" dirty="0">
                <a:solidFill>
                  <a:schemeClr val="tx1"/>
                </a:solidFill>
                <a:effectLst/>
                <a:latin typeface="+mn-lt"/>
                <a:ea typeface="+mn-ea"/>
                <a:cs typeface="+mn-cs"/>
              </a:rPr>
              <a:t>T1 :Hypo ou iso signal en fonction de l'aspect kystique</a:t>
            </a:r>
          </a:p>
          <a:p>
            <a:r>
              <a:rPr lang="fr-FR" sz="1200" b="0" i="0" kern="1200" dirty="0">
                <a:solidFill>
                  <a:schemeClr val="tx1"/>
                </a:solidFill>
                <a:effectLst/>
                <a:latin typeface="+mn-lt"/>
                <a:ea typeface="+mn-ea"/>
                <a:cs typeface="+mn-cs"/>
              </a:rPr>
              <a:t>T2 : Hypersignal</a:t>
            </a:r>
          </a:p>
          <a:p>
            <a:r>
              <a:rPr lang="fr-FR" sz="1200" b="0" i="0" kern="1200" dirty="0">
                <a:solidFill>
                  <a:schemeClr val="tx1"/>
                </a:solidFill>
                <a:effectLst/>
                <a:latin typeface="+mn-lt"/>
                <a:ea typeface="+mn-ea"/>
                <a:cs typeface="+mn-cs"/>
              </a:rPr>
              <a:t>T2 : </a:t>
            </a:r>
            <a:r>
              <a:rPr lang="fr-FR" sz="1200" b="0" i="0" kern="1200" dirty="0" err="1">
                <a:solidFill>
                  <a:schemeClr val="tx1"/>
                </a:solidFill>
                <a:effectLst/>
                <a:latin typeface="+mn-lt"/>
                <a:ea typeface="+mn-ea"/>
                <a:cs typeface="+mn-cs"/>
              </a:rPr>
              <a:t>hyposignaux</a:t>
            </a:r>
            <a:r>
              <a:rPr lang="fr-FR" sz="1200" b="0" i="0" kern="1200" dirty="0">
                <a:solidFill>
                  <a:schemeClr val="tx1"/>
                </a:solidFill>
                <a:effectLst/>
                <a:latin typeface="+mn-lt"/>
                <a:ea typeface="+mn-ea"/>
                <a:cs typeface="+mn-cs"/>
              </a:rPr>
              <a:t> des foyers hémorragiques</a:t>
            </a:r>
          </a:p>
          <a:p>
            <a:r>
              <a:rPr lang="fr-FR" sz="1200" b="0" i="0" kern="1200" dirty="0">
                <a:solidFill>
                  <a:schemeClr val="tx1"/>
                </a:solidFill>
                <a:effectLst/>
                <a:latin typeface="+mn-lt"/>
                <a:ea typeface="+mn-ea"/>
                <a:cs typeface="+mn-cs"/>
              </a:rPr>
              <a:t>Injection de </a:t>
            </a:r>
            <a:r>
              <a:rPr lang="fr-FR" sz="1200" b="0" i="0" kern="1200" dirty="0" err="1">
                <a:solidFill>
                  <a:schemeClr val="tx1"/>
                </a:solidFill>
                <a:effectLst/>
                <a:latin typeface="+mn-lt"/>
                <a:ea typeface="+mn-ea"/>
                <a:cs typeface="+mn-cs"/>
              </a:rPr>
              <a:t>gadolinum</a:t>
            </a:r>
            <a:r>
              <a:rPr lang="fr-FR" sz="1200" b="0" i="0" kern="1200" dirty="0">
                <a:solidFill>
                  <a:schemeClr val="tx1"/>
                </a:solidFill>
                <a:effectLst/>
                <a:latin typeface="+mn-lt"/>
                <a:ea typeface="+mn-ea"/>
                <a:cs typeface="+mn-cs"/>
              </a:rPr>
              <a:t> : </a:t>
            </a:r>
            <a:r>
              <a:rPr lang="fr-FR" sz="1200" b="0" i="0" kern="1200" dirty="0" err="1">
                <a:solidFill>
                  <a:schemeClr val="tx1"/>
                </a:solidFill>
                <a:effectLst/>
                <a:latin typeface="+mn-lt"/>
                <a:ea typeface="+mn-ea"/>
                <a:cs typeface="+mn-cs"/>
              </a:rPr>
              <a:t>Réhaussement</a:t>
            </a:r>
            <a:r>
              <a:rPr lang="fr-FR" sz="1200" b="0" i="0" kern="1200" dirty="0">
                <a:solidFill>
                  <a:schemeClr val="tx1"/>
                </a:solidFill>
                <a:effectLst/>
                <a:latin typeface="+mn-lt"/>
                <a:ea typeface="+mn-ea"/>
                <a:cs typeface="+mn-cs"/>
              </a:rPr>
              <a:t> hétérogène</a:t>
            </a:r>
          </a:p>
          <a:p>
            <a:r>
              <a:rPr lang="fr-FR" sz="1200" b="0" i="0" kern="1200" dirty="0">
                <a:solidFill>
                  <a:schemeClr val="tx1"/>
                </a:solidFill>
                <a:effectLst/>
                <a:latin typeface="+mn-lt"/>
                <a:ea typeface="+mn-ea"/>
                <a:cs typeface="+mn-cs"/>
              </a:rPr>
              <a:t>Recherche de dissémination via le LCR</a:t>
            </a:r>
          </a:p>
          <a:p>
            <a:r>
              <a:rPr lang="fr-FR" b="1" dirty="0"/>
              <a:t>Diffusion (DWI)</a:t>
            </a:r>
            <a:endParaRPr lang="fr-FR" dirty="0"/>
          </a:p>
          <a:p>
            <a:r>
              <a:rPr lang="fr-FR" dirty="0"/>
              <a:t>Pas de restriction significative en règle générale</a:t>
            </a:r>
          </a:p>
          <a:p>
            <a:r>
              <a:rPr lang="fr-FR" dirty="0"/>
              <a:t>Restriction possible dans les zones solides des formes anaplasiques (grade 3)</a:t>
            </a:r>
          </a:p>
          <a:p>
            <a:r>
              <a:rPr lang="fr-FR" dirty="0"/>
              <a:t>ADC intermédiaire — moins restrictif que le lymphome</a:t>
            </a:r>
          </a:p>
          <a:p>
            <a:r>
              <a:rPr lang="fr-FR" b="1" dirty="0"/>
              <a:t>T1 Gadolinium</a:t>
            </a:r>
            <a:endParaRPr lang="fr-FR" dirty="0"/>
          </a:p>
          <a:p>
            <a:r>
              <a:rPr lang="fr-FR" dirty="0"/>
              <a:t>Rehaussement </a:t>
            </a:r>
            <a:r>
              <a:rPr lang="fr-FR" b="1" dirty="0"/>
              <a:t>hétérogène</a:t>
            </a:r>
            <a:r>
              <a:rPr lang="fr-FR" dirty="0"/>
              <a:t> de la composante solide</a:t>
            </a:r>
          </a:p>
          <a:p>
            <a:r>
              <a:rPr lang="fr-FR" dirty="0"/>
              <a:t>Les zones kystiques et nécrotiques ne rehaussent pas</a:t>
            </a:r>
          </a:p>
          <a:p>
            <a:r>
              <a:rPr lang="fr-FR" dirty="0"/>
              <a:t>Pas de rehaussement homogène intense comme le lymphome</a:t>
            </a:r>
          </a:p>
          <a:p>
            <a:r>
              <a:rPr lang="fr-FR" b="1" dirty="0" err="1"/>
              <a:t>rCBV</a:t>
            </a:r>
            <a:r>
              <a:rPr lang="fr-FR" b="1" dirty="0"/>
              <a:t> modéré à élevé</a:t>
            </a:r>
            <a:r>
              <a:rPr lang="fr-FR" dirty="0"/>
              <a:t> selon le grade Grade 2 : </a:t>
            </a:r>
            <a:r>
              <a:rPr lang="fr-FR" dirty="0" err="1"/>
              <a:t>rCBV</a:t>
            </a:r>
            <a:r>
              <a:rPr lang="fr-FR" dirty="0"/>
              <a:t> ~2-3 Grade 3 (anaplasique) : </a:t>
            </a:r>
            <a:r>
              <a:rPr lang="fr-FR" dirty="0" err="1"/>
              <a:t>rCBV</a:t>
            </a:r>
            <a:r>
              <a:rPr lang="fr-FR" dirty="0"/>
              <a:t> &gt; 3</a:t>
            </a:r>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Sous-</a:t>
            </a:r>
            <a:r>
              <a:rPr lang="fr-FR" sz="1200" b="1" kern="1200" dirty="0" err="1">
                <a:solidFill>
                  <a:schemeClr val="tx1"/>
                </a:solidFill>
                <a:effectLst/>
                <a:latin typeface="+mn-lt"/>
                <a:ea typeface="+mn-ea"/>
                <a:cs typeface="+mn-cs"/>
              </a:rPr>
              <a:t>epdendymome</a:t>
            </a:r>
            <a:r>
              <a:rPr lang="fr-FR" sz="1200" b="1" kern="1200" dirty="0">
                <a:solidFill>
                  <a:schemeClr val="tx1"/>
                </a:solidFill>
                <a:effectLst/>
                <a:latin typeface="+mn-lt"/>
                <a:ea typeface="+mn-ea"/>
                <a:cs typeface="+mn-cs"/>
              </a:rPr>
              <a:t> : </a:t>
            </a:r>
          </a:p>
          <a:p>
            <a:r>
              <a:rPr lang="fr-FR" dirty="0"/>
              <a:t>Tumeur gliale bénigne </a:t>
            </a:r>
            <a:r>
              <a:rPr lang="fr-FR" b="1" dirty="0"/>
              <a:t>OMS grade 1</a:t>
            </a:r>
            <a:r>
              <a:rPr lang="fr-FR" dirty="0"/>
              <a:t> Dérive des cellules gliales sous-épendymaires (astrocytes fibrillaires + cellules épendymaires) Souvent </a:t>
            </a:r>
            <a:r>
              <a:rPr lang="fr-FR" b="1" dirty="0"/>
              <a:t>découverte fortuite</a:t>
            </a:r>
            <a:r>
              <a:rPr lang="fr-FR" dirty="0"/>
              <a:t> à l'autopsie ou sur imagerie réalisée pour autre motif Prévalence autopsique : 0,4% — probablement sous-diagnostiqué Pic d'incidence : </a:t>
            </a:r>
            <a:r>
              <a:rPr lang="fr-FR" b="1" dirty="0"/>
              <a:t>40-60 ans</a:t>
            </a:r>
            <a:r>
              <a:rPr lang="fr-FR" dirty="0"/>
              <a:t>, prédominance masculine Évolution très lente, pronostic excellent</a:t>
            </a:r>
          </a:p>
          <a:p>
            <a:r>
              <a:rPr lang="fr-FR" dirty="0"/>
              <a:t>Jamais de </a:t>
            </a:r>
            <a:r>
              <a:rPr lang="fr-FR" dirty="0" err="1"/>
              <a:t>réhaussement</a:t>
            </a:r>
            <a:r>
              <a:rPr lang="fr-FR" dirty="0"/>
              <a:t> intense et homogène, </a:t>
            </a:r>
            <a:r>
              <a:rPr lang="fr-FR" dirty="0" err="1"/>
              <a:t>rCBV</a:t>
            </a:r>
            <a:r>
              <a:rPr lang="fr-FR" dirty="0"/>
              <a:t> bas</a:t>
            </a:r>
          </a:p>
          <a:p>
            <a:endParaRPr lang="fr-FR" dirty="0"/>
          </a:p>
          <a:p>
            <a:r>
              <a:rPr lang="fr-FR" b="1" dirty="0"/>
              <a:t>Neurocytome central </a:t>
            </a:r>
            <a:r>
              <a:rPr lang="fr-FR" dirty="0"/>
              <a:t>: </a:t>
            </a:r>
          </a:p>
          <a:p>
            <a:r>
              <a:rPr lang="fr-FR" sz="1200" b="0" i="0" u="none" strike="noStrike" kern="1200" dirty="0">
                <a:solidFill>
                  <a:schemeClr val="tx1"/>
                </a:solidFill>
                <a:effectLst/>
                <a:latin typeface="+mn-lt"/>
                <a:ea typeface="+mn-ea"/>
                <a:cs typeface="+mn-cs"/>
              </a:rPr>
              <a:t>Le </a:t>
            </a:r>
            <a:r>
              <a:rPr lang="fr-FR" sz="1200" b="0" i="0" u="none" strike="noStrike" kern="1200" dirty="0" err="1">
                <a:solidFill>
                  <a:schemeClr val="tx1"/>
                </a:solidFill>
                <a:effectLst/>
                <a:latin typeface="+mn-lt"/>
                <a:ea typeface="+mn-ea"/>
                <a:cs typeface="+mn-cs"/>
              </a:rPr>
              <a:t>neurocytome</a:t>
            </a:r>
            <a:r>
              <a:rPr lang="fr-FR" sz="1200" b="0" i="0" u="none" strike="noStrike" kern="1200" dirty="0">
                <a:solidFill>
                  <a:schemeClr val="tx1"/>
                </a:solidFill>
                <a:effectLst/>
                <a:latin typeface="+mn-lt"/>
                <a:ea typeface="+mn-ea"/>
                <a:cs typeface="+mn-cs"/>
              </a:rPr>
              <a:t> central est une tumeur intra-ventriculaire neuro-épithéliale de l'adulte jeune, de grade II selon l'OMS.</a:t>
            </a:r>
          </a:p>
          <a:p>
            <a:r>
              <a:rPr lang="fr-FR" b="1" dirty="0"/>
              <a:t>Scanner</a:t>
            </a:r>
          </a:p>
          <a:p>
            <a:r>
              <a:rPr lang="fr-FR" b="1" dirty="0"/>
              <a:t>Sans injection</a:t>
            </a:r>
            <a:endParaRPr lang="fr-FR" dirty="0"/>
          </a:p>
          <a:p>
            <a:r>
              <a:rPr lang="fr-FR" dirty="0"/>
              <a:t>Masse </a:t>
            </a:r>
            <a:r>
              <a:rPr lang="fr-FR" b="1" dirty="0"/>
              <a:t>iso- à légèrement hyperdense</a:t>
            </a:r>
            <a:endParaRPr lang="fr-FR" dirty="0"/>
          </a:p>
          <a:p>
            <a:r>
              <a:rPr lang="fr-FR" b="1" dirty="0"/>
              <a:t>Calcifications</a:t>
            </a:r>
            <a:r>
              <a:rPr lang="fr-FR" dirty="0"/>
              <a:t> dans 50-70% des cas ← très évocateur</a:t>
            </a:r>
          </a:p>
          <a:p>
            <a:endParaRPr lang="fr-FR" dirty="0"/>
          </a:p>
          <a:p>
            <a:endParaRPr lang="fr-FR" dirty="0"/>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376362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13AF8-4DBA-8831-EF54-7291254224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16B5C9-08AE-F1F8-8259-01CA88E35FA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150B2F9B-DFE9-604A-36E9-471AB641F397}"/>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29348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36E76-3A8C-CC32-0144-6F21688FD7F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D19658-8155-09B3-D5CD-36E064B52A4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C2B0F755-8742-DBB5-A80E-4CF25E2628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Représente </a:t>
            </a:r>
            <a:r>
              <a:rPr lang="fr-FR" b="1" dirty="0"/>
              <a:t>0,5–3%</a:t>
            </a:r>
            <a:r>
              <a:rPr lang="fr-FR" sz="1200" b="1" i="0" kern="1200" dirty="0">
                <a:solidFill>
                  <a:schemeClr val="tx1"/>
                </a:solidFill>
                <a:effectLst/>
                <a:latin typeface="+mn-lt"/>
                <a:ea typeface="+mn-ea"/>
                <a:cs typeface="+mn-cs"/>
              </a:rPr>
              <a:t>Méningiome intra-ventriculaire</a:t>
            </a:r>
          </a:p>
          <a:p>
            <a:r>
              <a:rPr lang="fr-FR" dirty="0"/>
              <a:t> de tous les méningiomes. </a:t>
            </a:r>
            <a:r>
              <a:rPr lang="fr-FR" b="1"/>
              <a:t>Bénin dans 80%</a:t>
            </a:r>
            <a:r>
              <a:rPr lang="fr-FR"/>
              <a:t> des cas (grade 1 OMS)</a:t>
            </a:r>
            <a:endParaRPr lang="fr-FR" sz="1200" b="1" i="0" kern="1200">
              <a:solidFill>
                <a:schemeClr val="tx1"/>
              </a:solidFill>
              <a:effectLst/>
              <a:latin typeface="+mn-lt"/>
              <a:ea typeface="+mn-ea"/>
              <a:cs typeface="+mn-cs"/>
            </a:endParaRPr>
          </a:p>
          <a:p>
            <a:endParaRPr lang="fr-FR" sz="1200" b="1"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7841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C201B-E75D-E834-5A78-F5220FF4F64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853A65-5237-C8FE-8854-82CA2C4B04C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E8A8FA5C-AC54-7C06-97EC-B28F91F63803}"/>
              </a:ext>
            </a:extLst>
          </p:cNvPr>
          <p:cNvSpPr>
            <a:spLocks noGrp="1"/>
          </p:cNvSpPr>
          <p:nvPr>
            <p:ph type="body" idx="1"/>
          </p:nvPr>
        </p:nvSpPr>
        <p:spPr/>
        <p:txBody>
          <a:bodyPr/>
          <a:lstStyle/>
          <a:p>
            <a:endParaRPr lang="fr-FR"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 </a:t>
            </a:r>
          </a:p>
          <a:p>
            <a:endParaRPr lang="fr-FR" sz="1200" b="1"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550822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25E82-FDF8-6779-0454-53F2D31A93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54E1DE-1862-4793-2033-651687BC78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5846BB39-894C-C6F2-5C5F-46B7A705D060}"/>
              </a:ext>
            </a:extLst>
          </p:cNvPr>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Liu Y, Lin HT, Zeng W. Extensive </a:t>
            </a:r>
            <a:r>
              <a:rPr lang="fr-FR" sz="1200" b="0" i="0" u="none" strike="noStrike" kern="1200" dirty="0" err="1">
                <a:solidFill>
                  <a:schemeClr val="tx1"/>
                </a:solidFill>
                <a:effectLst/>
                <a:latin typeface="+mn-lt"/>
                <a:ea typeface="+mn-ea"/>
                <a:cs typeface="+mn-cs"/>
              </a:rPr>
              <a:t>intraventricular</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glioblastoma</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mimicking</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intracranial</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lymphoma</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Neurol</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Sci</a:t>
            </a:r>
            <a:r>
              <a:rPr lang="fr-FR" sz="1200" b="0" i="0" u="none" strike="noStrike" kern="1200" dirty="0">
                <a:solidFill>
                  <a:schemeClr val="tx1"/>
                </a:solidFill>
                <a:effectLst/>
                <a:latin typeface="+mn-lt"/>
                <a:ea typeface="+mn-ea"/>
                <a:cs typeface="+mn-cs"/>
              </a:rPr>
              <a:t>. 2024 Jan;45(1):375-376. </a:t>
            </a:r>
            <a:r>
              <a:rPr lang="fr-FR" sz="1200" b="0" i="0" u="none" strike="noStrike" kern="1200" dirty="0" err="1">
                <a:solidFill>
                  <a:schemeClr val="tx1"/>
                </a:solidFill>
                <a:effectLst/>
                <a:latin typeface="+mn-lt"/>
                <a:ea typeface="+mn-ea"/>
                <a:cs typeface="+mn-cs"/>
              </a:rPr>
              <a:t>doi</a:t>
            </a:r>
            <a:r>
              <a:rPr lang="fr-FR" sz="1200" b="0" i="0" u="none" strike="noStrike" kern="1200" dirty="0">
                <a:solidFill>
                  <a:schemeClr val="tx1"/>
                </a:solidFill>
                <a:effectLst/>
                <a:latin typeface="+mn-lt"/>
                <a:ea typeface="+mn-ea"/>
                <a:cs typeface="+mn-cs"/>
              </a:rPr>
              <a:t>: 10.1007/s10072-023-07111-1. Epub 2023 </a:t>
            </a:r>
            <a:r>
              <a:rPr lang="fr-FR" sz="1200" b="0" i="0" u="none" strike="noStrike" kern="1200" dirty="0" err="1">
                <a:solidFill>
                  <a:schemeClr val="tx1"/>
                </a:solidFill>
                <a:effectLst/>
                <a:latin typeface="+mn-lt"/>
                <a:ea typeface="+mn-ea"/>
                <a:cs typeface="+mn-cs"/>
              </a:rPr>
              <a:t>Oct</a:t>
            </a:r>
            <a:r>
              <a:rPr lang="fr-FR" sz="1200" b="0" i="0" u="none" strike="noStrike" kern="1200" dirty="0">
                <a:solidFill>
                  <a:schemeClr val="tx1"/>
                </a:solidFill>
                <a:effectLst/>
                <a:latin typeface="+mn-lt"/>
                <a:ea typeface="+mn-ea"/>
                <a:cs typeface="+mn-cs"/>
              </a:rPr>
              <a:t> 7. PMID: 37804369.</a:t>
            </a:r>
            <a:endParaRPr lang="fr-FR"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32947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F01AC-32F5-23DA-E4D3-F4479883976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C17A79-8389-7C89-9D7B-0E9308B8AF90}"/>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299D2962-2721-B2C8-7E64-1D5DB49F64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6745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F27EF-6B28-86F8-C6A3-300F91693DE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52DAFA4-F9B3-C114-67FC-709292143DBA}"/>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131AEFD7-A6D1-AF05-7151-5013070AB191}"/>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30148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2F74D-21E8-8D1A-0341-8884C7AB819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9F79AFE-02BC-9BE7-3FC7-4E75D2FFCB2B}"/>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BF048768-450E-44A8-C4B6-0BB3DCC3D1D0}"/>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186574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8E4C-EED9-3FCE-527F-9ED82D5DB4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2D9C41D-CF0C-4D23-648B-CC6C2C9E7109}"/>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CC707819-D5CF-39DA-261A-295423EA204A}"/>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36598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651B8-8A02-C606-0573-0D2CE6B441F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2264327-E67A-5291-E119-5750EE040308}"/>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D4353A60-3350-0644-4C1E-9E5FC386404D}"/>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341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0ED63-E192-BFAF-DA98-094C1EF238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A4B9C1-4DBC-D903-963C-DD03992D7F9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BB061B9F-363F-8894-7905-D4D157E75B8D}"/>
              </a:ext>
            </a:extLst>
          </p:cNvPr>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16489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BEAE1-4BF2-86B4-4EE1-8080CC23DA4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54261E-4B99-E201-8A56-1B6484AB0BB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91FC01C7-5830-CD72-9461-4D4D3EE75E9B}"/>
              </a:ext>
            </a:extLst>
          </p:cNvPr>
          <p:cNvSpPr>
            <a:spLocks noGrp="1"/>
          </p:cNvSpPr>
          <p:nvPr>
            <p:ph type="body" idx="1"/>
          </p:nvPr>
        </p:nvSpPr>
        <p:spPr/>
        <p:txBody>
          <a:bodyPr/>
          <a:lstStyle/>
          <a:p>
            <a:endParaRPr lang="fr-FR" sz="1200" b="0" kern="1200" dirty="0">
              <a:solidFill>
                <a:schemeClr val="tx1"/>
              </a:solidFill>
              <a:effectLst/>
              <a:latin typeface="+mn-lt"/>
              <a:ea typeface="+mn-ea"/>
              <a:cs typeface="+mn-cs"/>
            </a:endParaRPr>
          </a:p>
          <a:p>
            <a:r>
              <a:rPr lang="fr-FR" b="0" dirty="0"/>
              <a:t>Epaississement et prise de contraste épendymaires du carrefour ventriculaire, des ventricules latéraux et du V4, rapidement évolutif avec plages d’œdème péri-lésionnelle plus marquée à gauche </a:t>
            </a:r>
            <a:endParaRPr lang="fr-FR" sz="1200" b="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25639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005A2C-CCFD-48CB-A949-A98D29EB449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BA719C0-8117-4955-81AB-91D26AE8C0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3DCD005-246A-4C77-B80B-893BD39E6688}"/>
              </a:ext>
            </a:extLst>
          </p:cNvPr>
          <p:cNvSpPr>
            <a:spLocks noGrp="1"/>
          </p:cNvSpPr>
          <p:nvPr>
            <p:ph type="dt" sz="half" idx="10"/>
          </p:nvPr>
        </p:nvSpPr>
        <p:spPr/>
        <p:txBody>
          <a:bodyPr/>
          <a:lstStyle/>
          <a:p>
            <a:fld id="{E1829272-24A8-46D0-9C3C-81ED4F191A8A}" type="datetime1">
              <a:rPr lang="fr-FR" smtClean="0"/>
              <a:t>27/05/2026</a:t>
            </a:fld>
            <a:endParaRPr lang="fr-FR"/>
          </a:p>
        </p:txBody>
      </p:sp>
      <p:sp>
        <p:nvSpPr>
          <p:cNvPr id="5" name="Espace réservé du pied de page 4">
            <a:extLst>
              <a:ext uri="{FF2B5EF4-FFF2-40B4-BE49-F238E27FC236}">
                <a16:creationId xmlns:a16="http://schemas.microsoft.com/office/drawing/2014/main" id="{7D076A39-3CB2-4F20-BADC-0E9953032414}"/>
              </a:ext>
            </a:extLst>
          </p:cNvPr>
          <p:cNvSpPr>
            <a:spLocks noGrp="1"/>
          </p:cNvSpPr>
          <p:nvPr>
            <p:ph type="ftr" sz="quarter" idx="11"/>
          </p:nvPr>
        </p:nvSpPr>
        <p:spPr/>
        <p:txBody>
          <a:bodyPr/>
          <a:lstStyle/>
          <a:p>
            <a:r>
              <a:rPr lang="fr-FR"/>
              <a:t>G. LIENEMANN - 2020</a:t>
            </a:r>
          </a:p>
        </p:txBody>
      </p:sp>
      <p:sp>
        <p:nvSpPr>
          <p:cNvPr id="6" name="Espace réservé du numéro de diapositive 5">
            <a:extLst>
              <a:ext uri="{FF2B5EF4-FFF2-40B4-BE49-F238E27FC236}">
                <a16:creationId xmlns:a16="http://schemas.microsoft.com/office/drawing/2014/main" id="{7D60F779-C6A8-4232-B218-CD417152FB07}"/>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288482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20280E-350A-43CA-A2C3-8D67A1F7A0B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40E3AD3-9823-4861-9F0E-21CE7B6F8BD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220165C-FA73-4086-92BF-C4730F7F04B3}"/>
              </a:ext>
            </a:extLst>
          </p:cNvPr>
          <p:cNvSpPr>
            <a:spLocks noGrp="1"/>
          </p:cNvSpPr>
          <p:nvPr>
            <p:ph type="dt" sz="half" idx="10"/>
          </p:nvPr>
        </p:nvSpPr>
        <p:spPr/>
        <p:txBody>
          <a:bodyPr/>
          <a:lstStyle/>
          <a:p>
            <a:fld id="{5CEAA3B3-B965-423B-B80E-272E64DC8C2B}" type="datetime1">
              <a:rPr lang="fr-FR" smtClean="0"/>
              <a:t>27/05/2026</a:t>
            </a:fld>
            <a:endParaRPr lang="fr-FR"/>
          </a:p>
        </p:txBody>
      </p:sp>
      <p:sp>
        <p:nvSpPr>
          <p:cNvPr id="5" name="Espace réservé du pied de page 4">
            <a:extLst>
              <a:ext uri="{FF2B5EF4-FFF2-40B4-BE49-F238E27FC236}">
                <a16:creationId xmlns:a16="http://schemas.microsoft.com/office/drawing/2014/main" id="{F7A80DF0-0FCC-4ADC-AE8A-871302D7C337}"/>
              </a:ext>
            </a:extLst>
          </p:cNvPr>
          <p:cNvSpPr>
            <a:spLocks noGrp="1"/>
          </p:cNvSpPr>
          <p:nvPr>
            <p:ph type="ftr" sz="quarter" idx="11"/>
          </p:nvPr>
        </p:nvSpPr>
        <p:spPr/>
        <p:txBody>
          <a:bodyPr/>
          <a:lstStyle/>
          <a:p>
            <a:r>
              <a:rPr lang="fr-FR"/>
              <a:t>G. LIENEMANN - 2020</a:t>
            </a:r>
          </a:p>
        </p:txBody>
      </p:sp>
      <p:sp>
        <p:nvSpPr>
          <p:cNvPr id="6" name="Espace réservé du numéro de diapositive 5">
            <a:extLst>
              <a:ext uri="{FF2B5EF4-FFF2-40B4-BE49-F238E27FC236}">
                <a16:creationId xmlns:a16="http://schemas.microsoft.com/office/drawing/2014/main" id="{4090E52C-5879-4810-8F35-415D518A8093}"/>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696211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8EA6E2B-9ED5-4BB8-B2A1-5B1BE0FF961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1B4861F-6E90-43FB-B9E4-1F9DF2C7B30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601956-9B78-4751-AB6A-8102C336EEC2}"/>
              </a:ext>
            </a:extLst>
          </p:cNvPr>
          <p:cNvSpPr>
            <a:spLocks noGrp="1"/>
          </p:cNvSpPr>
          <p:nvPr>
            <p:ph type="dt" sz="half" idx="10"/>
          </p:nvPr>
        </p:nvSpPr>
        <p:spPr/>
        <p:txBody>
          <a:bodyPr/>
          <a:lstStyle/>
          <a:p>
            <a:fld id="{C998156C-1F81-4D03-A2BF-763085FB0C15}" type="datetime1">
              <a:rPr lang="fr-FR" smtClean="0"/>
              <a:t>27/05/2026</a:t>
            </a:fld>
            <a:endParaRPr lang="fr-FR"/>
          </a:p>
        </p:txBody>
      </p:sp>
      <p:sp>
        <p:nvSpPr>
          <p:cNvPr id="5" name="Espace réservé du pied de page 4">
            <a:extLst>
              <a:ext uri="{FF2B5EF4-FFF2-40B4-BE49-F238E27FC236}">
                <a16:creationId xmlns:a16="http://schemas.microsoft.com/office/drawing/2014/main" id="{DE2028F2-E839-4123-B173-381F0FB69BD6}"/>
              </a:ext>
            </a:extLst>
          </p:cNvPr>
          <p:cNvSpPr>
            <a:spLocks noGrp="1"/>
          </p:cNvSpPr>
          <p:nvPr>
            <p:ph type="ftr" sz="quarter" idx="11"/>
          </p:nvPr>
        </p:nvSpPr>
        <p:spPr/>
        <p:txBody>
          <a:bodyPr/>
          <a:lstStyle/>
          <a:p>
            <a:r>
              <a:rPr lang="fr-FR"/>
              <a:t>G. LIENEMANN - 2020</a:t>
            </a:r>
          </a:p>
        </p:txBody>
      </p:sp>
      <p:sp>
        <p:nvSpPr>
          <p:cNvPr id="6" name="Espace réservé du numéro de diapositive 5">
            <a:extLst>
              <a:ext uri="{FF2B5EF4-FFF2-40B4-BE49-F238E27FC236}">
                <a16:creationId xmlns:a16="http://schemas.microsoft.com/office/drawing/2014/main" id="{64D9F354-6DC3-400B-BA1D-12C409A75BF9}"/>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252216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A42AE-CC32-4122-AB60-064050BA8F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8ED290-F647-404E-AAF8-4B9F02ED691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DA24A0-DFDE-467F-9BF8-6E86074C06CF}"/>
              </a:ext>
            </a:extLst>
          </p:cNvPr>
          <p:cNvSpPr>
            <a:spLocks noGrp="1"/>
          </p:cNvSpPr>
          <p:nvPr>
            <p:ph type="dt" sz="half" idx="10"/>
          </p:nvPr>
        </p:nvSpPr>
        <p:spPr/>
        <p:txBody>
          <a:bodyPr/>
          <a:lstStyle/>
          <a:p>
            <a:fld id="{1D7395EE-B72B-4A40-8F9C-4A6FEC85BE8E}" type="datetime1">
              <a:rPr lang="fr-FR" smtClean="0"/>
              <a:t>27/05/2026</a:t>
            </a:fld>
            <a:endParaRPr lang="fr-FR"/>
          </a:p>
        </p:txBody>
      </p:sp>
      <p:sp>
        <p:nvSpPr>
          <p:cNvPr id="5" name="Espace réservé du pied de page 4">
            <a:extLst>
              <a:ext uri="{FF2B5EF4-FFF2-40B4-BE49-F238E27FC236}">
                <a16:creationId xmlns:a16="http://schemas.microsoft.com/office/drawing/2014/main" id="{5810DCC4-343B-4BB3-8AE9-E13017C40585}"/>
              </a:ext>
            </a:extLst>
          </p:cNvPr>
          <p:cNvSpPr>
            <a:spLocks noGrp="1"/>
          </p:cNvSpPr>
          <p:nvPr>
            <p:ph type="ftr" sz="quarter" idx="11"/>
          </p:nvPr>
        </p:nvSpPr>
        <p:spPr/>
        <p:txBody>
          <a:bodyPr/>
          <a:lstStyle/>
          <a:p>
            <a:r>
              <a:rPr lang="fr-FR"/>
              <a:t>G. LIENEMANN - 2020</a:t>
            </a:r>
          </a:p>
        </p:txBody>
      </p:sp>
      <p:sp>
        <p:nvSpPr>
          <p:cNvPr id="6" name="Espace réservé du numéro de diapositive 5">
            <a:extLst>
              <a:ext uri="{FF2B5EF4-FFF2-40B4-BE49-F238E27FC236}">
                <a16:creationId xmlns:a16="http://schemas.microsoft.com/office/drawing/2014/main" id="{02C4CE1B-6717-44FE-82DB-284F87680C22}"/>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206787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A38587-966A-4C8D-AFA9-1CA05395F5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C6B356F-41B3-40E9-AF85-866C6FF35D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CCC3E4E-F798-41B2-8207-A869710DC1A2}"/>
              </a:ext>
            </a:extLst>
          </p:cNvPr>
          <p:cNvSpPr>
            <a:spLocks noGrp="1"/>
          </p:cNvSpPr>
          <p:nvPr>
            <p:ph type="dt" sz="half" idx="10"/>
          </p:nvPr>
        </p:nvSpPr>
        <p:spPr/>
        <p:txBody>
          <a:bodyPr/>
          <a:lstStyle/>
          <a:p>
            <a:fld id="{1A6F90FB-BDCE-4548-AD16-3629E410D3E6}" type="datetime1">
              <a:rPr lang="fr-FR" smtClean="0"/>
              <a:t>27/05/2026</a:t>
            </a:fld>
            <a:endParaRPr lang="fr-FR"/>
          </a:p>
        </p:txBody>
      </p:sp>
      <p:sp>
        <p:nvSpPr>
          <p:cNvPr id="5" name="Espace réservé du pied de page 4">
            <a:extLst>
              <a:ext uri="{FF2B5EF4-FFF2-40B4-BE49-F238E27FC236}">
                <a16:creationId xmlns:a16="http://schemas.microsoft.com/office/drawing/2014/main" id="{F6130B12-406D-4965-BE47-715EE4912AB6}"/>
              </a:ext>
            </a:extLst>
          </p:cNvPr>
          <p:cNvSpPr>
            <a:spLocks noGrp="1"/>
          </p:cNvSpPr>
          <p:nvPr>
            <p:ph type="ftr" sz="quarter" idx="11"/>
          </p:nvPr>
        </p:nvSpPr>
        <p:spPr/>
        <p:txBody>
          <a:bodyPr/>
          <a:lstStyle/>
          <a:p>
            <a:r>
              <a:rPr lang="fr-FR"/>
              <a:t>G. LIENEMANN - 2020</a:t>
            </a:r>
          </a:p>
        </p:txBody>
      </p:sp>
      <p:sp>
        <p:nvSpPr>
          <p:cNvPr id="6" name="Espace réservé du numéro de diapositive 5">
            <a:extLst>
              <a:ext uri="{FF2B5EF4-FFF2-40B4-BE49-F238E27FC236}">
                <a16:creationId xmlns:a16="http://schemas.microsoft.com/office/drawing/2014/main" id="{F5955857-AC44-4D1D-AAEA-20B8F9F0B342}"/>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312863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A4FF7-712F-48FC-A13A-AB9A70E90A4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775CE96-B61F-46F1-88F5-CAFF6C5EBDD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AFFC7DA-E802-4350-89E5-307247BAC52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19F4951-9F9D-45CD-8C44-54B4E105C175}"/>
              </a:ext>
            </a:extLst>
          </p:cNvPr>
          <p:cNvSpPr>
            <a:spLocks noGrp="1"/>
          </p:cNvSpPr>
          <p:nvPr>
            <p:ph type="dt" sz="half" idx="10"/>
          </p:nvPr>
        </p:nvSpPr>
        <p:spPr/>
        <p:txBody>
          <a:bodyPr/>
          <a:lstStyle/>
          <a:p>
            <a:fld id="{5249EDFF-3003-4F46-A75F-A112D543EBEF}" type="datetime1">
              <a:rPr lang="fr-FR" smtClean="0"/>
              <a:t>27/05/2026</a:t>
            </a:fld>
            <a:endParaRPr lang="fr-FR"/>
          </a:p>
        </p:txBody>
      </p:sp>
      <p:sp>
        <p:nvSpPr>
          <p:cNvPr id="6" name="Espace réservé du pied de page 5">
            <a:extLst>
              <a:ext uri="{FF2B5EF4-FFF2-40B4-BE49-F238E27FC236}">
                <a16:creationId xmlns:a16="http://schemas.microsoft.com/office/drawing/2014/main" id="{18B595DD-C6BB-4DDA-9660-EA928328ABC4}"/>
              </a:ext>
            </a:extLst>
          </p:cNvPr>
          <p:cNvSpPr>
            <a:spLocks noGrp="1"/>
          </p:cNvSpPr>
          <p:nvPr>
            <p:ph type="ftr" sz="quarter" idx="11"/>
          </p:nvPr>
        </p:nvSpPr>
        <p:spPr/>
        <p:txBody>
          <a:bodyPr/>
          <a:lstStyle/>
          <a:p>
            <a:r>
              <a:rPr lang="fr-FR"/>
              <a:t>G. LIENEMANN - 2020</a:t>
            </a:r>
          </a:p>
        </p:txBody>
      </p:sp>
      <p:sp>
        <p:nvSpPr>
          <p:cNvPr id="7" name="Espace réservé du numéro de diapositive 6">
            <a:extLst>
              <a:ext uri="{FF2B5EF4-FFF2-40B4-BE49-F238E27FC236}">
                <a16:creationId xmlns:a16="http://schemas.microsoft.com/office/drawing/2014/main" id="{F828E076-A5F8-4348-8565-6B6F00CF254B}"/>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407931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928EF3-F4F0-4FA7-9C2B-B331F803454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94C67ED-D7A0-432A-813C-F33576181D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BDD54F8-50D0-4D9E-9913-AC347FE408C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118B407-9680-4BAF-9A82-F8E3123EF2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D8236F9-C3D5-43AF-A0D1-CB5B3CAF816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0133ECC-7E47-496C-BFAE-75B9FB91E02B}"/>
              </a:ext>
            </a:extLst>
          </p:cNvPr>
          <p:cNvSpPr>
            <a:spLocks noGrp="1"/>
          </p:cNvSpPr>
          <p:nvPr>
            <p:ph type="dt" sz="half" idx="10"/>
          </p:nvPr>
        </p:nvSpPr>
        <p:spPr/>
        <p:txBody>
          <a:bodyPr/>
          <a:lstStyle/>
          <a:p>
            <a:fld id="{1D041232-961B-433E-BB16-0CDDA376E0CD}" type="datetime1">
              <a:rPr lang="fr-FR" smtClean="0"/>
              <a:t>27/05/2026</a:t>
            </a:fld>
            <a:endParaRPr lang="fr-FR"/>
          </a:p>
        </p:txBody>
      </p:sp>
      <p:sp>
        <p:nvSpPr>
          <p:cNvPr id="8" name="Espace réservé du pied de page 7">
            <a:extLst>
              <a:ext uri="{FF2B5EF4-FFF2-40B4-BE49-F238E27FC236}">
                <a16:creationId xmlns:a16="http://schemas.microsoft.com/office/drawing/2014/main" id="{7EBCE8CC-13F8-4E4A-BD82-D72B0DBCFA9D}"/>
              </a:ext>
            </a:extLst>
          </p:cNvPr>
          <p:cNvSpPr>
            <a:spLocks noGrp="1"/>
          </p:cNvSpPr>
          <p:nvPr>
            <p:ph type="ftr" sz="quarter" idx="11"/>
          </p:nvPr>
        </p:nvSpPr>
        <p:spPr/>
        <p:txBody>
          <a:bodyPr/>
          <a:lstStyle/>
          <a:p>
            <a:r>
              <a:rPr lang="fr-FR"/>
              <a:t>G. LIENEMANN - 2020</a:t>
            </a:r>
          </a:p>
        </p:txBody>
      </p:sp>
      <p:sp>
        <p:nvSpPr>
          <p:cNvPr id="9" name="Espace réservé du numéro de diapositive 8">
            <a:extLst>
              <a:ext uri="{FF2B5EF4-FFF2-40B4-BE49-F238E27FC236}">
                <a16:creationId xmlns:a16="http://schemas.microsoft.com/office/drawing/2014/main" id="{7D7B7334-0302-4217-8C34-4DEE35D6D058}"/>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145341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1534FF-AAC9-4D0F-BDB1-1F2EBA1DDC3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A975ADA-349E-43B6-A4B5-7A0714A17EB7}"/>
              </a:ext>
            </a:extLst>
          </p:cNvPr>
          <p:cNvSpPr>
            <a:spLocks noGrp="1"/>
          </p:cNvSpPr>
          <p:nvPr>
            <p:ph type="dt" sz="half" idx="10"/>
          </p:nvPr>
        </p:nvSpPr>
        <p:spPr/>
        <p:txBody>
          <a:bodyPr/>
          <a:lstStyle/>
          <a:p>
            <a:fld id="{DD87F332-4E1D-454B-9EE1-9FC9F2E623CD}" type="datetime1">
              <a:rPr lang="fr-FR" smtClean="0"/>
              <a:t>27/05/2026</a:t>
            </a:fld>
            <a:endParaRPr lang="fr-FR"/>
          </a:p>
        </p:txBody>
      </p:sp>
      <p:sp>
        <p:nvSpPr>
          <p:cNvPr id="4" name="Espace réservé du pied de page 3">
            <a:extLst>
              <a:ext uri="{FF2B5EF4-FFF2-40B4-BE49-F238E27FC236}">
                <a16:creationId xmlns:a16="http://schemas.microsoft.com/office/drawing/2014/main" id="{6C87F5F2-B5EF-486B-B4B2-3F459DD8B354}"/>
              </a:ext>
            </a:extLst>
          </p:cNvPr>
          <p:cNvSpPr>
            <a:spLocks noGrp="1"/>
          </p:cNvSpPr>
          <p:nvPr>
            <p:ph type="ftr" sz="quarter" idx="11"/>
          </p:nvPr>
        </p:nvSpPr>
        <p:spPr/>
        <p:txBody>
          <a:bodyPr/>
          <a:lstStyle/>
          <a:p>
            <a:r>
              <a:rPr lang="fr-FR"/>
              <a:t>G. LIENEMANN - 2020</a:t>
            </a:r>
          </a:p>
        </p:txBody>
      </p:sp>
      <p:sp>
        <p:nvSpPr>
          <p:cNvPr id="5" name="Espace réservé du numéro de diapositive 4">
            <a:extLst>
              <a:ext uri="{FF2B5EF4-FFF2-40B4-BE49-F238E27FC236}">
                <a16:creationId xmlns:a16="http://schemas.microsoft.com/office/drawing/2014/main" id="{9B5DC932-B7C7-43AF-9E67-347424EE4C20}"/>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40395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29EF370-E17E-420A-8366-81B3C42E5D07}"/>
              </a:ext>
            </a:extLst>
          </p:cNvPr>
          <p:cNvSpPr>
            <a:spLocks noGrp="1"/>
          </p:cNvSpPr>
          <p:nvPr>
            <p:ph type="dt" sz="half" idx="10"/>
          </p:nvPr>
        </p:nvSpPr>
        <p:spPr/>
        <p:txBody>
          <a:bodyPr/>
          <a:lstStyle/>
          <a:p>
            <a:fld id="{96E399E2-8F15-4543-9CC4-695F8934EA83}" type="datetime1">
              <a:rPr lang="fr-FR" smtClean="0"/>
              <a:t>27/05/2026</a:t>
            </a:fld>
            <a:endParaRPr lang="fr-FR"/>
          </a:p>
        </p:txBody>
      </p:sp>
      <p:sp>
        <p:nvSpPr>
          <p:cNvPr id="3" name="Espace réservé du pied de page 2">
            <a:extLst>
              <a:ext uri="{FF2B5EF4-FFF2-40B4-BE49-F238E27FC236}">
                <a16:creationId xmlns:a16="http://schemas.microsoft.com/office/drawing/2014/main" id="{7F035CD7-359B-4A45-832A-20E845AF607D}"/>
              </a:ext>
            </a:extLst>
          </p:cNvPr>
          <p:cNvSpPr>
            <a:spLocks noGrp="1"/>
          </p:cNvSpPr>
          <p:nvPr>
            <p:ph type="ftr" sz="quarter" idx="11"/>
          </p:nvPr>
        </p:nvSpPr>
        <p:spPr/>
        <p:txBody>
          <a:bodyPr/>
          <a:lstStyle/>
          <a:p>
            <a:r>
              <a:rPr lang="fr-FR"/>
              <a:t>G. LIENEMANN - 2020</a:t>
            </a:r>
          </a:p>
        </p:txBody>
      </p:sp>
      <p:sp>
        <p:nvSpPr>
          <p:cNvPr id="4" name="Espace réservé du numéro de diapositive 3">
            <a:extLst>
              <a:ext uri="{FF2B5EF4-FFF2-40B4-BE49-F238E27FC236}">
                <a16:creationId xmlns:a16="http://schemas.microsoft.com/office/drawing/2014/main" id="{251CB8F9-3382-438A-997C-D3DFC4BFFA95}"/>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32595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E2785-6FB0-4236-8A1E-EDF5B9BEFED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5FC525-1836-4763-B351-FB3F889771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A868F5A-3DDD-40D8-A174-BCC1B31AF2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E02EF8-3317-4B24-B7A8-076E3A55467F}"/>
              </a:ext>
            </a:extLst>
          </p:cNvPr>
          <p:cNvSpPr>
            <a:spLocks noGrp="1"/>
          </p:cNvSpPr>
          <p:nvPr>
            <p:ph type="dt" sz="half" idx="10"/>
          </p:nvPr>
        </p:nvSpPr>
        <p:spPr/>
        <p:txBody>
          <a:bodyPr/>
          <a:lstStyle/>
          <a:p>
            <a:fld id="{54065D4B-862E-4B55-8CF5-480A6EC6BE0B}" type="datetime1">
              <a:rPr lang="fr-FR" smtClean="0"/>
              <a:t>27/05/2026</a:t>
            </a:fld>
            <a:endParaRPr lang="fr-FR"/>
          </a:p>
        </p:txBody>
      </p:sp>
      <p:sp>
        <p:nvSpPr>
          <p:cNvPr id="6" name="Espace réservé du pied de page 5">
            <a:extLst>
              <a:ext uri="{FF2B5EF4-FFF2-40B4-BE49-F238E27FC236}">
                <a16:creationId xmlns:a16="http://schemas.microsoft.com/office/drawing/2014/main" id="{8D63EA77-7DE2-451B-BA3F-FF6174C9F7DA}"/>
              </a:ext>
            </a:extLst>
          </p:cNvPr>
          <p:cNvSpPr>
            <a:spLocks noGrp="1"/>
          </p:cNvSpPr>
          <p:nvPr>
            <p:ph type="ftr" sz="quarter" idx="11"/>
          </p:nvPr>
        </p:nvSpPr>
        <p:spPr/>
        <p:txBody>
          <a:bodyPr/>
          <a:lstStyle/>
          <a:p>
            <a:r>
              <a:rPr lang="fr-FR"/>
              <a:t>G. LIENEMANN - 2020</a:t>
            </a:r>
          </a:p>
        </p:txBody>
      </p:sp>
      <p:sp>
        <p:nvSpPr>
          <p:cNvPr id="7" name="Espace réservé du numéro de diapositive 6">
            <a:extLst>
              <a:ext uri="{FF2B5EF4-FFF2-40B4-BE49-F238E27FC236}">
                <a16:creationId xmlns:a16="http://schemas.microsoft.com/office/drawing/2014/main" id="{E3C757E3-07A6-45CB-B408-D95E708A69FC}"/>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118879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E197A7-CB46-4A89-B62C-EE6B646F576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5FEC0BB-A151-4A85-A7CD-F5B09EC2ED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83BBBBC-E436-4389-8A5F-A56798812F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0C6DDB5-1A35-408F-B3AC-E772A8700AC0}"/>
              </a:ext>
            </a:extLst>
          </p:cNvPr>
          <p:cNvSpPr>
            <a:spLocks noGrp="1"/>
          </p:cNvSpPr>
          <p:nvPr>
            <p:ph type="dt" sz="half" idx="10"/>
          </p:nvPr>
        </p:nvSpPr>
        <p:spPr/>
        <p:txBody>
          <a:bodyPr/>
          <a:lstStyle/>
          <a:p>
            <a:fld id="{487575A8-5D84-4B87-9460-249A023EEB70}" type="datetime1">
              <a:rPr lang="fr-FR" smtClean="0"/>
              <a:t>27/05/2026</a:t>
            </a:fld>
            <a:endParaRPr lang="fr-FR"/>
          </a:p>
        </p:txBody>
      </p:sp>
      <p:sp>
        <p:nvSpPr>
          <p:cNvPr id="6" name="Espace réservé du pied de page 5">
            <a:extLst>
              <a:ext uri="{FF2B5EF4-FFF2-40B4-BE49-F238E27FC236}">
                <a16:creationId xmlns:a16="http://schemas.microsoft.com/office/drawing/2014/main" id="{77EB355C-9BAC-407E-A22F-C8DE3AD431F2}"/>
              </a:ext>
            </a:extLst>
          </p:cNvPr>
          <p:cNvSpPr>
            <a:spLocks noGrp="1"/>
          </p:cNvSpPr>
          <p:nvPr>
            <p:ph type="ftr" sz="quarter" idx="11"/>
          </p:nvPr>
        </p:nvSpPr>
        <p:spPr/>
        <p:txBody>
          <a:bodyPr/>
          <a:lstStyle/>
          <a:p>
            <a:r>
              <a:rPr lang="fr-FR"/>
              <a:t>G. LIENEMANN - 2020</a:t>
            </a:r>
          </a:p>
        </p:txBody>
      </p:sp>
      <p:sp>
        <p:nvSpPr>
          <p:cNvPr id="7" name="Espace réservé du numéro de diapositive 6">
            <a:extLst>
              <a:ext uri="{FF2B5EF4-FFF2-40B4-BE49-F238E27FC236}">
                <a16:creationId xmlns:a16="http://schemas.microsoft.com/office/drawing/2014/main" id="{FAD6CA92-25A4-482F-A6EA-6A6AD915CC29}"/>
              </a:ext>
            </a:extLst>
          </p:cNvPr>
          <p:cNvSpPr>
            <a:spLocks noGrp="1"/>
          </p:cNvSpPr>
          <p:nvPr>
            <p:ph type="sldNum" sz="quarter" idx="12"/>
          </p:nvPr>
        </p:nvSpPr>
        <p:spPr/>
        <p:txBody>
          <a:bodyPr/>
          <a:lstStyle/>
          <a:p>
            <a:fld id="{EE6AA5CC-71B7-4474-AE7C-1CB6DF482BFE}" type="slidenum">
              <a:rPr lang="fr-FR" smtClean="0"/>
              <a:t>‹N°›</a:t>
            </a:fld>
            <a:endParaRPr lang="fr-FR"/>
          </a:p>
        </p:txBody>
      </p:sp>
    </p:spTree>
    <p:extLst>
      <p:ext uri="{BB962C8B-B14F-4D97-AF65-F5344CB8AC3E}">
        <p14:creationId xmlns:p14="http://schemas.microsoft.com/office/powerpoint/2010/main" val="4098135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6E07F59-D5E9-42FA-BA7A-A818694E9A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4A4703E-679B-4DD2-9C0B-7DC5AFC75B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63471E6-DFC1-4FD3-9830-128E045D3C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666650-88CD-406B-A78F-88528A3564B9}" type="datetime1">
              <a:rPr lang="fr-FR" smtClean="0"/>
              <a:t>27/05/2026</a:t>
            </a:fld>
            <a:endParaRPr lang="fr-FR"/>
          </a:p>
        </p:txBody>
      </p:sp>
      <p:sp>
        <p:nvSpPr>
          <p:cNvPr id="5" name="Espace réservé du pied de page 4">
            <a:extLst>
              <a:ext uri="{FF2B5EF4-FFF2-40B4-BE49-F238E27FC236}">
                <a16:creationId xmlns:a16="http://schemas.microsoft.com/office/drawing/2014/main" id="{2F24E1A3-30F7-4109-A8B3-27F1F27A40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G. LIENEMANN - 2020</a:t>
            </a:r>
          </a:p>
        </p:txBody>
      </p:sp>
      <p:sp>
        <p:nvSpPr>
          <p:cNvPr id="6" name="Espace réservé du numéro de diapositive 5">
            <a:extLst>
              <a:ext uri="{FF2B5EF4-FFF2-40B4-BE49-F238E27FC236}">
                <a16:creationId xmlns:a16="http://schemas.microsoft.com/office/drawing/2014/main" id="{D27931E2-B43C-4932-B9A5-9DC4776A26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6AA5CC-71B7-4474-AE7C-1CB6DF482BFE}" type="slidenum">
              <a:rPr lang="fr-FR" smtClean="0"/>
              <a:t>‹N°›</a:t>
            </a:fld>
            <a:endParaRPr lang="fr-FR"/>
          </a:p>
        </p:txBody>
      </p:sp>
    </p:spTree>
    <p:extLst>
      <p:ext uri="{BB962C8B-B14F-4D97-AF65-F5344CB8AC3E}">
        <p14:creationId xmlns:p14="http://schemas.microsoft.com/office/powerpoint/2010/main" val="3373287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0.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video" Target="../media/media6.mp4"/><Relationship Id="rId7" Type="http://schemas.openxmlformats.org/officeDocument/2006/relationships/notesSlide" Target="../notesSlides/notesSlide11.xml"/><Relationship Id="rId2" Type="http://schemas.microsoft.com/office/2007/relationships/media" Target="../media/media6.mp4"/><Relationship Id="rId1" Type="http://schemas.openxmlformats.org/officeDocument/2006/relationships/tags" Target="../tags/tag9.xml"/><Relationship Id="rId6" Type="http://schemas.openxmlformats.org/officeDocument/2006/relationships/slideLayout" Target="../slideLayouts/slideLayout2.xml"/><Relationship Id="rId5" Type="http://schemas.openxmlformats.org/officeDocument/2006/relationships/video" Target="../media/media7.mp4"/><Relationship Id="rId4" Type="http://schemas.microsoft.com/office/2007/relationships/media" Target="../media/media7.mp4"/><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8.mp4"/><Relationship Id="rId7" Type="http://schemas.openxmlformats.org/officeDocument/2006/relationships/notesSlide" Target="../notesSlides/notesSlide12.xml"/><Relationship Id="rId2" Type="http://schemas.microsoft.com/office/2007/relationships/media" Target="../media/media8.mp4"/><Relationship Id="rId1" Type="http://schemas.openxmlformats.org/officeDocument/2006/relationships/tags" Target="../tags/tag10.xml"/><Relationship Id="rId6" Type="http://schemas.openxmlformats.org/officeDocument/2006/relationships/slideLayout" Target="../slideLayouts/slideLayout2.xml"/><Relationship Id="rId5" Type="http://schemas.openxmlformats.org/officeDocument/2006/relationships/video" Target="../media/media9.mp4"/><Relationship Id="rId4" Type="http://schemas.microsoft.com/office/2007/relationships/media" Target="../media/media9.mp4"/><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video" Target="../media/media10.mp4"/><Relationship Id="rId7" Type="http://schemas.openxmlformats.org/officeDocument/2006/relationships/notesSlide" Target="../notesSlides/notesSlide13.xml"/><Relationship Id="rId2" Type="http://schemas.microsoft.com/office/2007/relationships/media" Target="../media/media10.mp4"/><Relationship Id="rId1" Type="http://schemas.openxmlformats.org/officeDocument/2006/relationships/tags" Target="../tags/tag11.xml"/><Relationship Id="rId6" Type="http://schemas.openxmlformats.org/officeDocument/2006/relationships/slideLayout" Target="../slideLayouts/slideLayout2.xml"/><Relationship Id="rId5" Type="http://schemas.openxmlformats.org/officeDocument/2006/relationships/video" Target="../media/media11.mp4"/><Relationship Id="rId4" Type="http://schemas.microsoft.com/office/2007/relationships/media" Target="../media/media11.mp4"/><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video" Target="../media/media12.mp4"/><Relationship Id="rId7" Type="http://schemas.openxmlformats.org/officeDocument/2006/relationships/notesSlide" Target="../notesSlides/notesSlide14.xml"/><Relationship Id="rId2" Type="http://schemas.microsoft.com/office/2007/relationships/media" Target="../media/media12.mp4"/><Relationship Id="rId1" Type="http://schemas.openxmlformats.org/officeDocument/2006/relationships/tags" Target="../tags/tag12.xml"/><Relationship Id="rId6" Type="http://schemas.openxmlformats.org/officeDocument/2006/relationships/slideLayout" Target="../slideLayouts/slideLayout2.xml"/><Relationship Id="rId5" Type="http://schemas.openxmlformats.org/officeDocument/2006/relationships/video" Target="../media/media13.mp4"/><Relationship Id="rId4" Type="http://schemas.microsoft.com/office/2007/relationships/media" Target="../media/media13.mp4"/><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video" Target="../media/media14.mp4"/><Relationship Id="rId7" Type="http://schemas.openxmlformats.org/officeDocument/2006/relationships/notesSlide" Target="../notesSlides/notesSlide15.xml"/><Relationship Id="rId2" Type="http://schemas.microsoft.com/office/2007/relationships/media" Target="../media/media14.mp4"/><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video" Target="../media/media15.mp4"/><Relationship Id="rId4" Type="http://schemas.microsoft.com/office/2007/relationships/media" Target="../media/media15.mp4"/><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video" Target="../media/media16.mp4"/><Relationship Id="rId7" Type="http://schemas.openxmlformats.org/officeDocument/2006/relationships/image" Target="../media/image20.png"/><Relationship Id="rId2" Type="http://schemas.microsoft.com/office/2007/relationships/media" Target="../media/media16.mp4"/><Relationship Id="rId1" Type="http://schemas.openxmlformats.org/officeDocument/2006/relationships/tags" Target="../tags/tag15.xml"/><Relationship Id="rId6" Type="http://schemas.openxmlformats.org/officeDocument/2006/relationships/image" Target="../media/image19.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8.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19.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20.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22.xml"/><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23.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24.xml"/><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2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25.xml"/><Relationship Id="rId7" Type="http://schemas.openxmlformats.org/officeDocument/2006/relationships/diagramColors" Target="../diagrams/colors12.xm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22.png"/></Relationships>
</file>

<file path=ppt/slides/_rels/slide2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notesSlide" Target="../notesSlides/notesSlide26.xml"/><Relationship Id="rId7" Type="http://schemas.openxmlformats.org/officeDocument/2006/relationships/diagramColors" Target="../diagrams/colors13.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7.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27.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23.tif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24.tiff"/></Relationships>
</file>

<file path=ppt/slides/_rels/slide29.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29.xml"/><Relationship Id="rId7" Type="http://schemas.openxmlformats.org/officeDocument/2006/relationships/diagramColors" Target="../diagrams/colors15.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 Id="rId9" Type="http://schemas.openxmlformats.org/officeDocument/2006/relationships/image" Target="../media/image25.tiff"/></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30.xml"/><Relationship Id="rId7" Type="http://schemas.openxmlformats.org/officeDocument/2006/relationships/diagramColors" Target="../diagrams/colors16.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 Id="rId9" Type="http://schemas.openxmlformats.org/officeDocument/2006/relationships/image" Target="../media/image26.tiff"/></Relationships>
</file>

<file path=ppt/slides/_rels/slide31.xml.rels><?xml version="1.0" encoding="UTF-8" standalone="yes"?>
<Relationships xmlns="http://schemas.openxmlformats.org/package/2006/relationships"><Relationship Id="rId8" Type="http://schemas.microsoft.com/office/2007/relationships/diagramDrawing" Target="../diagrams/drawing17.xml"/><Relationship Id="rId13" Type="http://schemas.microsoft.com/office/2007/relationships/diagramDrawing" Target="../diagrams/drawing18.xml"/><Relationship Id="rId3" Type="http://schemas.openxmlformats.org/officeDocument/2006/relationships/notesSlide" Target="../notesSlides/notesSlide31.xml"/><Relationship Id="rId7" Type="http://schemas.openxmlformats.org/officeDocument/2006/relationships/diagramColors" Target="../diagrams/colors17.xml"/><Relationship Id="rId12" Type="http://schemas.openxmlformats.org/officeDocument/2006/relationships/diagramColors" Target="../diagrams/colors18.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diagramQuickStyle" Target="../diagrams/quickStyle17.xml"/><Relationship Id="rId11" Type="http://schemas.openxmlformats.org/officeDocument/2006/relationships/diagramQuickStyle" Target="../diagrams/quickStyle18.xml"/><Relationship Id="rId5" Type="http://schemas.openxmlformats.org/officeDocument/2006/relationships/diagramLayout" Target="../diagrams/layout17.xml"/><Relationship Id="rId10" Type="http://schemas.openxmlformats.org/officeDocument/2006/relationships/diagramLayout" Target="../diagrams/layout18.xml"/><Relationship Id="rId4" Type="http://schemas.openxmlformats.org/officeDocument/2006/relationships/diagramData" Target="../diagrams/data17.xml"/><Relationship Id="rId9" Type="http://schemas.openxmlformats.org/officeDocument/2006/relationships/diagramData" Target="../diagrams/data1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3.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33.xml"/><Relationship Id="rId7" Type="http://schemas.openxmlformats.org/officeDocument/2006/relationships/diagramColors" Target="../diagrams/colors19.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34.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34.xml"/><Relationship Id="rId7" Type="http://schemas.openxmlformats.org/officeDocument/2006/relationships/diagramColors" Target="../diagrams/colors20.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6.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36.xml"/><Relationship Id="rId7" Type="http://schemas.openxmlformats.org/officeDocument/2006/relationships/diagramColors" Target="../diagrams/colors21.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37.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37.xml"/><Relationship Id="rId7" Type="http://schemas.openxmlformats.org/officeDocument/2006/relationships/diagramColors" Target="../diagrams/colors22.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4.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1.m4v"/><Relationship Id="rId7" Type="http://schemas.openxmlformats.org/officeDocument/2006/relationships/image" Target="../media/image4.png"/><Relationship Id="rId2" Type="http://schemas.openxmlformats.org/officeDocument/2006/relationships/video" Target="NULL" TargetMode="External"/><Relationship Id="rId1" Type="http://schemas.openxmlformats.org/officeDocument/2006/relationships/tags" Target="../tags/tag3.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microsoft.com/office/2007/relationships/media" Target="../media/media2.m4v"/></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7.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3.m4v"/><Relationship Id="rId7" Type="http://schemas.openxmlformats.org/officeDocument/2006/relationships/image" Target="../media/image6.png"/><Relationship Id="rId2" Type="http://schemas.openxmlformats.org/officeDocument/2006/relationships/video" Target="NULL" TargetMode="External"/><Relationship Id="rId1" Type="http://schemas.openxmlformats.org/officeDocument/2006/relationships/tags" Target="../tags/tag6.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microsoft.com/office/2007/relationships/media" Target="../media/media4.m4v"/></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4v"/><Relationship Id="rId7" Type="http://schemas.openxmlformats.org/officeDocument/2006/relationships/image" Target="../media/image6.png"/><Relationship Id="rId2" Type="http://schemas.openxmlformats.org/officeDocument/2006/relationships/video" Target="NULL" TargetMode="External"/><Relationship Id="rId1" Type="http://schemas.openxmlformats.org/officeDocument/2006/relationships/tags" Target="../tags/tag7.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microsoft.com/office/2007/relationships/media" Target="../media/media5.m4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9" name="Google Shape;1689;g33d08ac1fd8_1_3477">
            <a:extLst>
              <a:ext uri="{FF2B5EF4-FFF2-40B4-BE49-F238E27FC236}">
                <a16:creationId xmlns:a16="http://schemas.microsoft.com/office/drawing/2014/main" id="{BBA1EEB9-12A8-2436-9CBB-F8DB550384DB}"/>
              </a:ext>
            </a:extLst>
          </p:cNvPr>
          <p:cNvGrpSpPr/>
          <p:nvPr/>
        </p:nvGrpSpPr>
        <p:grpSpPr>
          <a:xfrm rot="-965615" flipH="1">
            <a:off x="-4652081" y="-1264282"/>
            <a:ext cx="9048061" cy="4153373"/>
            <a:chOff x="780625" y="2648075"/>
            <a:chExt cx="3420875" cy="1570300"/>
          </a:xfrm>
        </p:grpSpPr>
        <p:sp>
          <p:nvSpPr>
            <p:cNvPr id="1030" name="Google Shape;1690;g33d08ac1fd8_1_3477">
              <a:extLst>
                <a:ext uri="{FF2B5EF4-FFF2-40B4-BE49-F238E27FC236}">
                  <a16:creationId xmlns:a16="http://schemas.microsoft.com/office/drawing/2014/main" id="{6A679C43-3F9F-6355-625B-F106D17ED4A1}"/>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1" name="Google Shape;1691;g33d08ac1fd8_1_3477">
              <a:extLst>
                <a:ext uri="{FF2B5EF4-FFF2-40B4-BE49-F238E27FC236}">
                  <a16:creationId xmlns:a16="http://schemas.microsoft.com/office/drawing/2014/main" id="{5F04CAF4-3F9A-3D08-17D1-8C38F4AA00FC}"/>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2" name="Google Shape;1692;g33d08ac1fd8_1_3477">
              <a:extLst>
                <a:ext uri="{FF2B5EF4-FFF2-40B4-BE49-F238E27FC236}">
                  <a16:creationId xmlns:a16="http://schemas.microsoft.com/office/drawing/2014/main" id="{1335CEF3-B25B-EF52-CA9C-45DEC7EA2C09}"/>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3" name="Google Shape;1693;g33d08ac1fd8_1_3477">
              <a:extLst>
                <a:ext uri="{FF2B5EF4-FFF2-40B4-BE49-F238E27FC236}">
                  <a16:creationId xmlns:a16="http://schemas.microsoft.com/office/drawing/2014/main" id="{6DAE3662-1FCE-5D82-7A03-C5B9F94C775F}"/>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4" name="Google Shape;1694;g33d08ac1fd8_1_3477">
              <a:extLst>
                <a:ext uri="{FF2B5EF4-FFF2-40B4-BE49-F238E27FC236}">
                  <a16:creationId xmlns:a16="http://schemas.microsoft.com/office/drawing/2014/main" id="{3C1513AC-3A33-97CB-67E7-4EA71053DE9E}"/>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5" name="Google Shape;1695;g33d08ac1fd8_1_3477">
              <a:extLst>
                <a:ext uri="{FF2B5EF4-FFF2-40B4-BE49-F238E27FC236}">
                  <a16:creationId xmlns:a16="http://schemas.microsoft.com/office/drawing/2014/main" id="{25FF24C7-E650-62D6-7A1B-521FDFD42424}"/>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6" name="Google Shape;1696;g33d08ac1fd8_1_3477">
              <a:extLst>
                <a:ext uri="{FF2B5EF4-FFF2-40B4-BE49-F238E27FC236}">
                  <a16:creationId xmlns:a16="http://schemas.microsoft.com/office/drawing/2014/main" id="{4C38D28E-1C14-7000-431A-9D1181143B6E}"/>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7" name="Google Shape;1697;g33d08ac1fd8_1_3477">
              <a:extLst>
                <a:ext uri="{FF2B5EF4-FFF2-40B4-BE49-F238E27FC236}">
                  <a16:creationId xmlns:a16="http://schemas.microsoft.com/office/drawing/2014/main" id="{538CCC02-4BF0-D408-DF38-57B617AB8A2F}"/>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8" name="Google Shape;1698;g33d08ac1fd8_1_3477">
              <a:extLst>
                <a:ext uri="{FF2B5EF4-FFF2-40B4-BE49-F238E27FC236}">
                  <a16:creationId xmlns:a16="http://schemas.microsoft.com/office/drawing/2014/main" id="{59CCDA92-32A2-D6C5-7445-EEC04F90433D}"/>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9" name="Google Shape;1699;g33d08ac1fd8_1_3477">
              <a:extLst>
                <a:ext uri="{FF2B5EF4-FFF2-40B4-BE49-F238E27FC236}">
                  <a16:creationId xmlns:a16="http://schemas.microsoft.com/office/drawing/2014/main" id="{8C404CBB-2957-E2DF-797A-663825DBA61D}"/>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0" name="Google Shape;1700;g33d08ac1fd8_1_3477">
              <a:extLst>
                <a:ext uri="{FF2B5EF4-FFF2-40B4-BE49-F238E27FC236}">
                  <a16:creationId xmlns:a16="http://schemas.microsoft.com/office/drawing/2014/main" id="{854C3AB4-DF08-B94D-8630-72AF1C22D3E0}"/>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1" name="Google Shape;1701;g33d08ac1fd8_1_3477">
              <a:extLst>
                <a:ext uri="{FF2B5EF4-FFF2-40B4-BE49-F238E27FC236}">
                  <a16:creationId xmlns:a16="http://schemas.microsoft.com/office/drawing/2014/main" id="{00EB1B2A-895A-094D-7B22-AFE6BEDBCCC8}"/>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2" name="Google Shape;1702;g33d08ac1fd8_1_3477">
              <a:extLst>
                <a:ext uri="{FF2B5EF4-FFF2-40B4-BE49-F238E27FC236}">
                  <a16:creationId xmlns:a16="http://schemas.microsoft.com/office/drawing/2014/main" id="{6A3063E5-DF9B-F9F1-25E6-9E9057059193}"/>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3" name="Google Shape;1703;g33d08ac1fd8_1_3477">
              <a:extLst>
                <a:ext uri="{FF2B5EF4-FFF2-40B4-BE49-F238E27FC236}">
                  <a16:creationId xmlns:a16="http://schemas.microsoft.com/office/drawing/2014/main" id="{6F4A21CA-E008-C7BB-77A3-80C728E35FAC}"/>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4" name="Google Shape;1704;g33d08ac1fd8_1_3477">
              <a:extLst>
                <a:ext uri="{FF2B5EF4-FFF2-40B4-BE49-F238E27FC236}">
                  <a16:creationId xmlns:a16="http://schemas.microsoft.com/office/drawing/2014/main" id="{98FADAFA-44B3-6411-6066-75B3331C3A2B}"/>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5" name="Google Shape;1705;g33d08ac1fd8_1_3477">
              <a:extLst>
                <a:ext uri="{FF2B5EF4-FFF2-40B4-BE49-F238E27FC236}">
                  <a16:creationId xmlns:a16="http://schemas.microsoft.com/office/drawing/2014/main" id="{E18F4E4F-A91A-CEBD-0DCD-720C11062441}"/>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6" name="Google Shape;1706;g33d08ac1fd8_1_3477">
              <a:extLst>
                <a:ext uri="{FF2B5EF4-FFF2-40B4-BE49-F238E27FC236}">
                  <a16:creationId xmlns:a16="http://schemas.microsoft.com/office/drawing/2014/main" id="{1F9722AC-0F20-EE82-5B4C-CDD515B3080E}"/>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7" name="Google Shape;1707;g33d08ac1fd8_1_3477">
              <a:extLst>
                <a:ext uri="{FF2B5EF4-FFF2-40B4-BE49-F238E27FC236}">
                  <a16:creationId xmlns:a16="http://schemas.microsoft.com/office/drawing/2014/main" id="{23A02FE2-0DC1-80EF-114D-FB05548A509E}"/>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8" name="Google Shape;1708;g33d08ac1fd8_1_3477">
              <a:extLst>
                <a:ext uri="{FF2B5EF4-FFF2-40B4-BE49-F238E27FC236}">
                  <a16:creationId xmlns:a16="http://schemas.microsoft.com/office/drawing/2014/main" id="{3279DB8D-801B-9838-2FA3-F06CDED8497A}"/>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9" name="Google Shape;1709;g33d08ac1fd8_1_3477">
              <a:extLst>
                <a:ext uri="{FF2B5EF4-FFF2-40B4-BE49-F238E27FC236}">
                  <a16:creationId xmlns:a16="http://schemas.microsoft.com/office/drawing/2014/main" id="{962CF4E5-9A47-E6E9-C44C-83BC32FC038F}"/>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0" name="Google Shape;1710;g33d08ac1fd8_1_3477">
              <a:extLst>
                <a:ext uri="{FF2B5EF4-FFF2-40B4-BE49-F238E27FC236}">
                  <a16:creationId xmlns:a16="http://schemas.microsoft.com/office/drawing/2014/main" id="{1165A5B1-25C5-947C-262F-B8C25BCF4AA6}"/>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1" name="Google Shape;1711;g33d08ac1fd8_1_3477">
              <a:extLst>
                <a:ext uri="{FF2B5EF4-FFF2-40B4-BE49-F238E27FC236}">
                  <a16:creationId xmlns:a16="http://schemas.microsoft.com/office/drawing/2014/main" id="{BAA1A6A6-EFC1-4FD6-FA35-113BC670CFAF}"/>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2" name="Google Shape;1712;g33d08ac1fd8_1_3477">
              <a:extLst>
                <a:ext uri="{FF2B5EF4-FFF2-40B4-BE49-F238E27FC236}">
                  <a16:creationId xmlns:a16="http://schemas.microsoft.com/office/drawing/2014/main" id="{713A4AD6-5205-0B2C-46E2-68593A88D2AF}"/>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3" name="Google Shape;1713;g33d08ac1fd8_1_3477">
              <a:extLst>
                <a:ext uri="{FF2B5EF4-FFF2-40B4-BE49-F238E27FC236}">
                  <a16:creationId xmlns:a16="http://schemas.microsoft.com/office/drawing/2014/main" id="{5FB89035-0437-30B4-9A9B-88E383E82E8B}"/>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4" name="Google Shape;1714;g33d08ac1fd8_1_3477">
              <a:extLst>
                <a:ext uri="{FF2B5EF4-FFF2-40B4-BE49-F238E27FC236}">
                  <a16:creationId xmlns:a16="http://schemas.microsoft.com/office/drawing/2014/main" id="{E506CC9B-6C61-5E77-F5F2-3E2BC19DD785}"/>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5" name="Google Shape;1715;g33d08ac1fd8_1_3477">
              <a:extLst>
                <a:ext uri="{FF2B5EF4-FFF2-40B4-BE49-F238E27FC236}">
                  <a16:creationId xmlns:a16="http://schemas.microsoft.com/office/drawing/2014/main" id="{C9432B8E-C655-D15C-4AF2-D7E256378F23}"/>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6" name="Google Shape;1716;g33d08ac1fd8_1_3477">
              <a:extLst>
                <a:ext uri="{FF2B5EF4-FFF2-40B4-BE49-F238E27FC236}">
                  <a16:creationId xmlns:a16="http://schemas.microsoft.com/office/drawing/2014/main" id="{30633741-D8FD-8C0B-C31A-875197F1ED0E}"/>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1026" name="Picture 2" descr="Image">
            <a:extLst>
              <a:ext uri="{FF2B5EF4-FFF2-40B4-BE49-F238E27FC236}">
                <a16:creationId xmlns:a16="http://schemas.microsoft.com/office/drawing/2014/main" id="{0775B05A-A08B-4416-841E-4A3045C82B0D}"/>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Effect>
                      <a14:brightnessContrast contrast="40000"/>
                    </a14:imgEffect>
                  </a14:imgLayer>
                </a14:imgProps>
              </a:ext>
              <a:ext uri="{28A0092B-C50C-407E-A947-70E740481C1C}">
                <a14:useLocalDpi xmlns:a14="http://schemas.microsoft.com/office/drawing/2010/main" val="0"/>
              </a:ext>
            </a:extLst>
          </a:blip>
          <a:srcRect b="14125"/>
          <a:stretch/>
        </p:blipFill>
        <p:spPr bwMode="auto">
          <a:xfrm>
            <a:off x="12235" y="4916029"/>
            <a:ext cx="2104158" cy="1654857"/>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5" name="Picture 4" descr="Clermont-Ferrand Monuments">
            <a:extLst>
              <a:ext uri="{FF2B5EF4-FFF2-40B4-BE49-F238E27FC236}">
                <a16:creationId xmlns:a16="http://schemas.microsoft.com/office/drawing/2014/main" id="{3A5F3F07-B533-40C2-901B-35DF56547ED8}"/>
              </a:ext>
            </a:extLst>
          </p:cNvPr>
          <p:cNvPicPr>
            <a:picLocks noChangeAspect="1" noChangeArrowheads="1"/>
          </p:cNvPicPr>
          <p:nvPr/>
        </p:nvPicPr>
        <p:blipFill rotWithShape="1">
          <a:blip r:embed="rId5">
            <a:clrChange>
              <a:clrFrom>
                <a:srgbClr val="FFFFFF"/>
              </a:clrFrom>
              <a:clrTo>
                <a:srgbClr val="FFFFFF">
                  <a:alpha val="0"/>
                </a:srgbClr>
              </a:clrTo>
            </a:clrChange>
            <a:duotone>
              <a:prstClr val="black"/>
              <a:schemeClr val="tx2">
                <a:lumMod val="50000"/>
                <a:tint val="45000"/>
                <a:satMod val="400000"/>
              </a:schemeClr>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4747" t="15780" r="2501" b="76237"/>
          <a:stretch/>
        </p:blipFill>
        <p:spPr bwMode="auto">
          <a:xfrm>
            <a:off x="0" y="6318112"/>
            <a:ext cx="12192000" cy="52745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a:extLst>
              <a:ext uri="{FF2B5EF4-FFF2-40B4-BE49-F238E27FC236}">
                <a16:creationId xmlns:a16="http://schemas.microsoft.com/office/drawing/2014/main" id="{E2B4EA4D-173C-2C3C-6DDF-CC699E06D89B}"/>
              </a:ext>
            </a:extLst>
          </p:cNvPr>
          <p:cNvGrpSpPr/>
          <p:nvPr/>
        </p:nvGrpSpPr>
        <p:grpSpPr>
          <a:xfrm>
            <a:off x="346129" y="2388754"/>
            <a:ext cx="11499742" cy="2080493"/>
            <a:chOff x="346129" y="2416644"/>
            <a:chExt cx="11499742" cy="2080493"/>
          </a:xfrm>
        </p:grpSpPr>
        <p:sp>
          <p:nvSpPr>
            <p:cNvPr id="6" name="Sous-titre 2">
              <a:extLst>
                <a:ext uri="{FF2B5EF4-FFF2-40B4-BE49-F238E27FC236}">
                  <a16:creationId xmlns:a16="http://schemas.microsoft.com/office/drawing/2014/main" id="{42B455A0-134B-7534-05AD-A9EA7F72594F}"/>
                </a:ext>
              </a:extLst>
            </p:cNvPr>
            <p:cNvSpPr txBox="1">
              <a:spLocks/>
            </p:cNvSpPr>
            <p:nvPr/>
          </p:nvSpPr>
          <p:spPr>
            <a:xfrm>
              <a:off x="1523999" y="3264439"/>
              <a:ext cx="9144000" cy="121205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rgbClr val="263371"/>
                  </a:solidFill>
                  <a:latin typeface="Barlow Condensed Medium" pitchFamily="2" charset="77"/>
                </a:rPr>
                <a:t>Théo FLEXAS</a:t>
              </a:r>
            </a:p>
            <a:p>
              <a:r>
                <a:rPr lang="fr-FR" sz="2800" dirty="0">
                  <a:solidFill>
                    <a:srgbClr val="263371"/>
                  </a:solidFill>
                  <a:latin typeface="Barlow Condensed Medium" pitchFamily="2" charset="77"/>
                </a:rPr>
                <a:t>Docteur junior en </a:t>
              </a:r>
              <a:r>
                <a:rPr lang="fr-FR" sz="2800" dirty="0" err="1">
                  <a:solidFill>
                    <a:srgbClr val="263371"/>
                  </a:solidFill>
                  <a:latin typeface="Barlow Condensed Medium" pitchFamily="2" charset="77"/>
                </a:rPr>
                <a:t>neuro-radiologie</a:t>
              </a:r>
              <a:r>
                <a:rPr lang="fr-FR" sz="2800" dirty="0">
                  <a:solidFill>
                    <a:srgbClr val="263371"/>
                  </a:solidFill>
                  <a:latin typeface="Barlow Condensed Medium" pitchFamily="2" charset="77"/>
                </a:rPr>
                <a:t> diagnostique</a:t>
              </a:r>
            </a:p>
            <a:p>
              <a:r>
                <a:rPr lang="fr-FR" sz="2800" dirty="0">
                  <a:solidFill>
                    <a:srgbClr val="263371"/>
                  </a:solidFill>
                  <a:latin typeface="Barlow Condensed Medium" pitchFamily="2" charset="77"/>
                </a:rPr>
                <a:t>CHU Clermont-Ferrand </a:t>
              </a:r>
            </a:p>
            <a:p>
              <a:endParaRPr lang="fr-FR" dirty="0"/>
            </a:p>
          </p:txBody>
        </p:sp>
        <p:sp>
          <p:nvSpPr>
            <p:cNvPr id="26" name="ZoneTexte 25">
              <a:extLst>
                <a:ext uri="{FF2B5EF4-FFF2-40B4-BE49-F238E27FC236}">
                  <a16:creationId xmlns:a16="http://schemas.microsoft.com/office/drawing/2014/main" id="{5E2C3389-0FC0-1B22-ED17-F3C4D0A505B3}"/>
                </a:ext>
              </a:extLst>
            </p:cNvPr>
            <p:cNvSpPr txBox="1"/>
            <p:nvPr/>
          </p:nvSpPr>
          <p:spPr>
            <a:xfrm>
              <a:off x="346129" y="2432142"/>
              <a:ext cx="11499742" cy="646331"/>
            </a:xfrm>
            <a:prstGeom prst="rect">
              <a:avLst/>
            </a:prstGeom>
            <a:noFill/>
          </p:spPr>
          <p:txBody>
            <a:bodyPr wrap="square" rtlCol="0">
              <a:spAutoFit/>
            </a:bodyPr>
            <a:lstStyle/>
            <a:p>
              <a:pPr algn="ctr"/>
              <a:r>
                <a:rPr lang="fr-FR" sz="3600" dirty="0">
                  <a:solidFill>
                    <a:srgbClr val="7DCCE5"/>
                  </a:solidFill>
                  <a:latin typeface="Barlow Condensed SemiBold" pitchFamily="2" charset="77"/>
                  <a:cs typeface="Calibri" panose="020F0502020204030204" pitchFamily="34" charset="0"/>
                </a:rPr>
                <a:t>CAS CLINIQUE</a:t>
              </a:r>
            </a:p>
          </p:txBody>
        </p:sp>
        <p:cxnSp>
          <p:nvCxnSpPr>
            <p:cNvPr id="28" name="Connecteur droit 27">
              <a:extLst>
                <a:ext uri="{FF2B5EF4-FFF2-40B4-BE49-F238E27FC236}">
                  <a16:creationId xmlns:a16="http://schemas.microsoft.com/office/drawing/2014/main" id="{5C9DF465-FCA6-6066-8306-E929F52536EA}"/>
                </a:ext>
              </a:extLst>
            </p:cNvPr>
            <p:cNvCxnSpPr>
              <a:cxnSpLocks/>
            </p:cNvCxnSpPr>
            <p:nvPr/>
          </p:nvCxnSpPr>
          <p:spPr>
            <a:xfrm>
              <a:off x="805912" y="2416644"/>
              <a:ext cx="10538847" cy="0"/>
            </a:xfrm>
            <a:prstGeom prst="line">
              <a:avLst/>
            </a:prstGeom>
            <a:ln w="38100">
              <a:solidFill>
                <a:srgbClr val="FBBC0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DD02BF9F-D0CA-41F2-0669-C8658D42D0EB}"/>
                </a:ext>
              </a:extLst>
            </p:cNvPr>
            <p:cNvCxnSpPr>
              <a:cxnSpLocks/>
            </p:cNvCxnSpPr>
            <p:nvPr/>
          </p:nvCxnSpPr>
          <p:spPr>
            <a:xfrm>
              <a:off x="805912" y="4497137"/>
              <a:ext cx="10538847" cy="0"/>
            </a:xfrm>
            <a:prstGeom prst="line">
              <a:avLst/>
            </a:prstGeom>
            <a:ln w="38100">
              <a:solidFill>
                <a:srgbClr val="FBBC01"/>
              </a:solidFill>
            </a:ln>
          </p:spPr>
          <p:style>
            <a:lnRef idx="1">
              <a:schemeClr val="accent1"/>
            </a:lnRef>
            <a:fillRef idx="0">
              <a:schemeClr val="accent1"/>
            </a:fillRef>
            <a:effectRef idx="0">
              <a:schemeClr val="accent1"/>
            </a:effectRef>
            <a:fontRef idx="minor">
              <a:schemeClr val="tx1"/>
            </a:fontRef>
          </p:style>
        </p:cxnSp>
      </p:grpSp>
      <p:sp>
        <p:nvSpPr>
          <p:cNvPr id="39" name="Google Shape;1686;g33d08ac1fd8_1_3477">
            <a:extLst>
              <a:ext uri="{FF2B5EF4-FFF2-40B4-BE49-F238E27FC236}">
                <a16:creationId xmlns:a16="http://schemas.microsoft.com/office/drawing/2014/main" id="{D726A7D7-A268-EF68-6AAC-ADDE0CCF8B21}"/>
              </a:ext>
            </a:extLst>
          </p:cNvPr>
          <p:cNvSpPr/>
          <p:nvPr/>
        </p:nvSpPr>
        <p:spPr>
          <a:xfrm>
            <a:off x="6714726" y="-2090033"/>
            <a:ext cx="8843004" cy="4897866"/>
          </a:xfrm>
          <a:custGeom>
            <a:avLst/>
            <a:gdLst/>
            <a:ahLst/>
            <a:cxnLst/>
            <a:rect l="l" t="t" r="r" b="b"/>
            <a:pathLst>
              <a:path w="154625" h="85642" extrusionOk="0">
                <a:moveTo>
                  <a:pt x="657" y="0"/>
                </a:moveTo>
                <a:cubicBezTo>
                  <a:pt x="479" y="728"/>
                  <a:pt x="291" y="1457"/>
                  <a:pt x="1" y="2196"/>
                </a:cubicBezTo>
                <a:lnTo>
                  <a:pt x="527" y="1518"/>
                </a:lnTo>
                <a:cubicBezTo>
                  <a:pt x="651" y="1514"/>
                  <a:pt x="775" y="1512"/>
                  <a:pt x="900" y="1512"/>
                </a:cubicBezTo>
                <a:cubicBezTo>
                  <a:pt x="6285" y="1512"/>
                  <a:pt x="12317" y="5661"/>
                  <a:pt x="15077" y="10008"/>
                </a:cubicBezTo>
                <a:cubicBezTo>
                  <a:pt x="18374" y="15204"/>
                  <a:pt x="17873" y="21426"/>
                  <a:pt x="17554" y="27326"/>
                </a:cubicBezTo>
                <a:cubicBezTo>
                  <a:pt x="17149" y="34743"/>
                  <a:pt x="16982" y="40842"/>
                  <a:pt x="21126" y="47446"/>
                </a:cubicBezTo>
                <a:cubicBezTo>
                  <a:pt x="24930" y="53507"/>
                  <a:pt x="30737" y="57841"/>
                  <a:pt x="38003" y="58315"/>
                </a:cubicBezTo>
                <a:cubicBezTo>
                  <a:pt x="38636" y="58356"/>
                  <a:pt x="39269" y="58375"/>
                  <a:pt x="39901" y="58375"/>
                </a:cubicBezTo>
                <a:cubicBezTo>
                  <a:pt x="49315" y="58375"/>
                  <a:pt x="58598" y="54086"/>
                  <a:pt x="68035" y="54086"/>
                </a:cubicBezTo>
                <a:cubicBezTo>
                  <a:pt x="70362" y="54086"/>
                  <a:pt x="72699" y="54347"/>
                  <a:pt x="75049" y="54997"/>
                </a:cubicBezTo>
                <a:cubicBezTo>
                  <a:pt x="81509" y="56784"/>
                  <a:pt x="83325" y="62124"/>
                  <a:pt x="82257" y="68363"/>
                </a:cubicBezTo>
                <a:cubicBezTo>
                  <a:pt x="81420" y="73243"/>
                  <a:pt x="78761" y="77872"/>
                  <a:pt x="83033" y="82078"/>
                </a:cubicBezTo>
                <a:cubicBezTo>
                  <a:pt x="85648" y="84652"/>
                  <a:pt x="88414" y="85641"/>
                  <a:pt x="91262" y="85641"/>
                </a:cubicBezTo>
                <a:cubicBezTo>
                  <a:pt x="100546" y="85641"/>
                  <a:pt x="110696" y="75123"/>
                  <a:pt x="119296" y="74686"/>
                </a:cubicBezTo>
                <a:cubicBezTo>
                  <a:pt x="119883" y="74656"/>
                  <a:pt x="120503" y="74636"/>
                  <a:pt x="121139" y="74636"/>
                </a:cubicBezTo>
                <a:cubicBezTo>
                  <a:pt x="123535" y="74636"/>
                  <a:pt x="126156" y="74923"/>
                  <a:pt x="128102" y="76081"/>
                </a:cubicBezTo>
                <a:cubicBezTo>
                  <a:pt x="130853" y="77717"/>
                  <a:pt x="131769" y="80789"/>
                  <a:pt x="133880" y="83007"/>
                </a:cubicBezTo>
                <a:cubicBezTo>
                  <a:pt x="135522" y="84730"/>
                  <a:pt x="137195" y="85464"/>
                  <a:pt x="138820" y="85464"/>
                </a:cubicBezTo>
                <a:cubicBezTo>
                  <a:pt x="141586" y="85464"/>
                  <a:pt x="144213" y="83340"/>
                  <a:pt x="146310" y="80358"/>
                </a:cubicBezTo>
                <a:cubicBezTo>
                  <a:pt x="149338" y="76051"/>
                  <a:pt x="152005" y="71431"/>
                  <a:pt x="154624" y="66826"/>
                </a:cubicBezTo>
                <a:lnTo>
                  <a:pt x="154624" y="42203"/>
                </a:lnTo>
                <a:cubicBezTo>
                  <a:pt x="150718" y="39962"/>
                  <a:pt x="146890" y="37544"/>
                  <a:pt x="142938" y="35385"/>
                </a:cubicBezTo>
                <a:cubicBezTo>
                  <a:pt x="130652" y="28671"/>
                  <a:pt x="118132" y="22268"/>
                  <a:pt x="104931" y="17497"/>
                </a:cubicBezTo>
                <a:cubicBezTo>
                  <a:pt x="87705" y="11271"/>
                  <a:pt x="70487" y="5320"/>
                  <a:pt x="53050" y="0"/>
                </a:cubicBezTo>
                <a:close/>
              </a:path>
            </a:pathLst>
          </a:custGeom>
          <a:solidFill>
            <a:srgbClr val="415334">
              <a:alpha val="50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57" name="Google Shape;1717;g33d08ac1fd8_1_3477">
            <a:extLst>
              <a:ext uri="{FF2B5EF4-FFF2-40B4-BE49-F238E27FC236}">
                <a16:creationId xmlns:a16="http://schemas.microsoft.com/office/drawing/2014/main" id="{971E938C-122F-9073-C396-D9F0CAFF8B43}"/>
              </a:ext>
            </a:extLst>
          </p:cNvPr>
          <p:cNvGrpSpPr/>
          <p:nvPr/>
        </p:nvGrpSpPr>
        <p:grpSpPr>
          <a:xfrm rot="-8588638" flipH="1">
            <a:off x="6050485" y="-2909931"/>
            <a:ext cx="9048283" cy="4153475"/>
            <a:chOff x="780625" y="2648075"/>
            <a:chExt cx="3420875" cy="1570300"/>
          </a:xfrm>
        </p:grpSpPr>
        <p:sp>
          <p:nvSpPr>
            <p:cNvPr id="1058" name="Google Shape;1718;g33d08ac1fd8_1_3477">
              <a:extLst>
                <a:ext uri="{FF2B5EF4-FFF2-40B4-BE49-F238E27FC236}">
                  <a16:creationId xmlns:a16="http://schemas.microsoft.com/office/drawing/2014/main" id="{05875675-95E7-6CFC-B22E-AFA410E28B7D}"/>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7" name="Google Shape;1719;g33d08ac1fd8_1_3477">
              <a:extLst>
                <a:ext uri="{FF2B5EF4-FFF2-40B4-BE49-F238E27FC236}">
                  <a16:creationId xmlns:a16="http://schemas.microsoft.com/office/drawing/2014/main" id="{FC29B936-0CA5-613E-47EB-433C10C76D3F}"/>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8" name="Google Shape;1720;g33d08ac1fd8_1_3477">
              <a:extLst>
                <a:ext uri="{FF2B5EF4-FFF2-40B4-BE49-F238E27FC236}">
                  <a16:creationId xmlns:a16="http://schemas.microsoft.com/office/drawing/2014/main" id="{02655FA7-3432-ECDD-EA5E-24928485F159}"/>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9" name="Google Shape;1721;g33d08ac1fd8_1_3477">
              <a:extLst>
                <a:ext uri="{FF2B5EF4-FFF2-40B4-BE49-F238E27FC236}">
                  <a16:creationId xmlns:a16="http://schemas.microsoft.com/office/drawing/2014/main" id="{D3F1D666-6095-180C-88EC-991AF9A1E12D}"/>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0" name="Google Shape;1722;g33d08ac1fd8_1_3477">
              <a:extLst>
                <a:ext uri="{FF2B5EF4-FFF2-40B4-BE49-F238E27FC236}">
                  <a16:creationId xmlns:a16="http://schemas.microsoft.com/office/drawing/2014/main" id="{852C759A-49E1-ECFA-2DE8-A8B2ABD526A1}"/>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1" name="Google Shape;1723;g33d08ac1fd8_1_3477">
              <a:extLst>
                <a:ext uri="{FF2B5EF4-FFF2-40B4-BE49-F238E27FC236}">
                  <a16:creationId xmlns:a16="http://schemas.microsoft.com/office/drawing/2014/main" id="{0CDAD88E-BEC7-20A7-292E-A349ADE8E7C6}"/>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2" name="Google Shape;1724;g33d08ac1fd8_1_3477">
              <a:extLst>
                <a:ext uri="{FF2B5EF4-FFF2-40B4-BE49-F238E27FC236}">
                  <a16:creationId xmlns:a16="http://schemas.microsoft.com/office/drawing/2014/main" id="{1FA7E579-A213-7146-79EB-185F5AF0D144}"/>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3" name="Google Shape;1725;g33d08ac1fd8_1_3477">
              <a:extLst>
                <a:ext uri="{FF2B5EF4-FFF2-40B4-BE49-F238E27FC236}">
                  <a16:creationId xmlns:a16="http://schemas.microsoft.com/office/drawing/2014/main" id="{02C49929-A662-FD26-C2AE-EAA68DB6FA3E}"/>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4" name="Google Shape;1726;g33d08ac1fd8_1_3477">
              <a:extLst>
                <a:ext uri="{FF2B5EF4-FFF2-40B4-BE49-F238E27FC236}">
                  <a16:creationId xmlns:a16="http://schemas.microsoft.com/office/drawing/2014/main" id="{1A9CEF7E-E2DA-0C20-0503-3167FE21C9FA}"/>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5" name="Google Shape;1727;g33d08ac1fd8_1_3477">
              <a:extLst>
                <a:ext uri="{FF2B5EF4-FFF2-40B4-BE49-F238E27FC236}">
                  <a16:creationId xmlns:a16="http://schemas.microsoft.com/office/drawing/2014/main" id="{8A8F1497-D367-B1AF-16E6-E695B59C2F6B}"/>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6" name="Google Shape;1728;g33d08ac1fd8_1_3477">
              <a:extLst>
                <a:ext uri="{FF2B5EF4-FFF2-40B4-BE49-F238E27FC236}">
                  <a16:creationId xmlns:a16="http://schemas.microsoft.com/office/drawing/2014/main" id="{2387EBB9-97D7-B4C1-7BCF-351F7F202F19}"/>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7" name="Google Shape;1729;g33d08ac1fd8_1_3477">
              <a:extLst>
                <a:ext uri="{FF2B5EF4-FFF2-40B4-BE49-F238E27FC236}">
                  <a16:creationId xmlns:a16="http://schemas.microsoft.com/office/drawing/2014/main" id="{44DEFF98-6297-27F4-F7C0-4332FAAC94F4}"/>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8" name="Google Shape;1730;g33d08ac1fd8_1_3477">
              <a:extLst>
                <a:ext uri="{FF2B5EF4-FFF2-40B4-BE49-F238E27FC236}">
                  <a16:creationId xmlns:a16="http://schemas.microsoft.com/office/drawing/2014/main" id="{FB3974A0-E63C-FAA4-6783-4B69DBEB7723}"/>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9" name="Google Shape;1731;g33d08ac1fd8_1_3477">
              <a:extLst>
                <a:ext uri="{FF2B5EF4-FFF2-40B4-BE49-F238E27FC236}">
                  <a16:creationId xmlns:a16="http://schemas.microsoft.com/office/drawing/2014/main" id="{E54F08F4-3AC0-7438-B654-D8877FA767E2}"/>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0" name="Google Shape;1732;g33d08ac1fd8_1_3477">
              <a:extLst>
                <a:ext uri="{FF2B5EF4-FFF2-40B4-BE49-F238E27FC236}">
                  <a16:creationId xmlns:a16="http://schemas.microsoft.com/office/drawing/2014/main" id="{5E75ACB5-0321-CD07-5509-2F56010E20C1}"/>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1" name="Google Shape;1733;g33d08ac1fd8_1_3477">
              <a:extLst>
                <a:ext uri="{FF2B5EF4-FFF2-40B4-BE49-F238E27FC236}">
                  <a16:creationId xmlns:a16="http://schemas.microsoft.com/office/drawing/2014/main" id="{ECCD062A-EBB6-2BD1-A565-397744D4571B}"/>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2" name="Google Shape;1734;g33d08ac1fd8_1_3477">
              <a:extLst>
                <a:ext uri="{FF2B5EF4-FFF2-40B4-BE49-F238E27FC236}">
                  <a16:creationId xmlns:a16="http://schemas.microsoft.com/office/drawing/2014/main" id="{AC1CCFE1-0692-B946-4BD8-E188A424C87C}"/>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3" name="Google Shape;1735;g33d08ac1fd8_1_3477">
              <a:extLst>
                <a:ext uri="{FF2B5EF4-FFF2-40B4-BE49-F238E27FC236}">
                  <a16:creationId xmlns:a16="http://schemas.microsoft.com/office/drawing/2014/main" id="{D021ACFE-6D1F-7332-37B8-21D9E582A0CE}"/>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4" name="Google Shape;1736;g33d08ac1fd8_1_3477">
              <a:extLst>
                <a:ext uri="{FF2B5EF4-FFF2-40B4-BE49-F238E27FC236}">
                  <a16:creationId xmlns:a16="http://schemas.microsoft.com/office/drawing/2014/main" id="{CECFD451-F851-088A-B56B-F4526468DACE}"/>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5" name="Google Shape;1737;g33d08ac1fd8_1_3477">
              <a:extLst>
                <a:ext uri="{FF2B5EF4-FFF2-40B4-BE49-F238E27FC236}">
                  <a16:creationId xmlns:a16="http://schemas.microsoft.com/office/drawing/2014/main" id="{DE2617FA-8CE9-F5F5-A42D-B070BB5523AF}"/>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6" name="Google Shape;1738;g33d08ac1fd8_1_3477">
              <a:extLst>
                <a:ext uri="{FF2B5EF4-FFF2-40B4-BE49-F238E27FC236}">
                  <a16:creationId xmlns:a16="http://schemas.microsoft.com/office/drawing/2014/main" id="{19BF1951-AE7A-DAC7-8BC8-7255EC1478B2}"/>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7" name="Google Shape;1739;g33d08ac1fd8_1_3477">
              <a:extLst>
                <a:ext uri="{FF2B5EF4-FFF2-40B4-BE49-F238E27FC236}">
                  <a16:creationId xmlns:a16="http://schemas.microsoft.com/office/drawing/2014/main" id="{4D8503E1-32AF-9436-5CED-78D1599222F5}"/>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8" name="Google Shape;1740;g33d08ac1fd8_1_3477">
              <a:extLst>
                <a:ext uri="{FF2B5EF4-FFF2-40B4-BE49-F238E27FC236}">
                  <a16:creationId xmlns:a16="http://schemas.microsoft.com/office/drawing/2014/main" id="{C4E90849-D54A-DA5B-8A18-7CB80C8A0C48}"/>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9" name="Google Shape;1741;g33d08ac1fd8_1_3477">
              <a:extLst>
                <a:ext uri="{FF2B5EF4-FFF2-40B4-BE49-F238E27FC236}">
                  <a16:creationId xmlns:a16="http://schemas.microsoft.com/office/drawing/2014/main" id="{7705F17F-0052-9D72-3853-28A356ED602F}"/>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0" name="Google Shape;1742;g33d08ac1fd8_1_3477">
              <a:extLst>
                <a:ext uri="{FF2B5EF4-FFF2-40B4-BE49-F238E27FC236}">
                  <a16:creationId xmlns:a16="http://schemas.microsoft.com/office/drawing/2014/main" id="{F6F63764-AB2B-4564-CF7A-901F579DAAEA}"/>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1" name="Google Shape;1743;g33d08ac1fd8_1_3477">
              <a:extLst>
                <a:ext uri="{FF2B5EF4-FFF2-40B4-BE49-F238E27FC236}">
                  <a16:creationId xmlns:a16="http://schemas.microsoft.com/office/drawing/2014/main" id="{20875F49-F6DD-5A39-82AE-4BDFCF7BE23D}"/>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2" name="Google Shape;1744;g33d08ac1fd8_1_3477">
              <a:extLst>
                <a:ext uri="{FF2B5EF4-FFF2-40B4-BE49-F238E27FC236}">
                  <a16:creationId xmlns:a16="http://schemas.microsoft.com/office/drawing/2014/main" id="{1115B786-FDD1-E4B6-580B-9EE03B9C9230}"/>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17" name="Image 16">
            <a:extLst>
              <a:ext uri="{FF2B5EF4-FFF2-40B4-BE49-F238E27FC236}">
                <a16:creationId xmlns:a16="http://schemas.microsoft.com/office/drawing/2014/main" id="{9ACFEE73-3B48-7CE5-8C58-117BEEB55A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62792" y="247379"/>
            <a:ext cx="8866417" cy="1343396"/>
          </a:xfrm>
          <a:prstGeom prst="rect">
            <a:avLst/>
          </a:prstGeom>
          <a:effectLst>
            <a:softEdge rad="152400"/>
          </a:effectLst>
        </p:spPr>
      </p:pic>
    </p:spTree>
    <p:extLst>
      <p:ext uri="{BB962C8B-B14F-4D97-AF65-F5344CB8AC3E}">
        <p14:creationId xmlns:p14="http://schemas.microsoft.com/office/powerpoint/2010/main" val="1301350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974C-2DD2-3CD3-8474-475C9C6D72D6}"/>
            </a:ext>
          </a:extLst>
        </p:cNvPr>
        <p:cNvGrpSpPr/>
        <p:nvPr/>
      </p:nvGrpSpPr>
      <p:grpSpPr>
        <a:xfrm>
          <a:off x="0" y="0"/>
          <a:ext cx="0" cy="0"/>
          <a:chOff x="0" y="0"/>
          <a:chExt cx="0" cy="0"/>
        </a:xfrm>
      </p:grpSpPr>
      <p:graphicFrame>
        <p:nvGraphicFramePr>
          <p:cNvPr id="12" name="Diagramme 11">
            <a:extLst>
              <a:ext uri="{FF2B5EF4-FFF2-40B4-BE49-F238E27FC236}">
                <a16:creationId xmlns:a16="http://schemas.microsoft.com/office/drawing/2014/main" id="{4C61D8E7-B6F8-73F9-E5C0-204E3BD8D79A}"/>
              </a:ext>
            </a:extLst>
          </p:cNvPr>
          <p:cNvGraphicFramePr/>
          <p:nvPr>
            <p:extLst>
              <p:ext uri="{D42A27DB-BD31-4B8C-83A1-F6EECF244321}">
                <p14:modId xmlns:p14="http://schemas.microsoft.com/office/powerpoint/2010/main" val="2924855468"/>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contenu 2">
            <a:extLst>
              <a:ext uri="{FF2B5EF4-FFF2-40B4-BE49-F238E27FC236}">
                <a16:creationId xmlns:a16="http://schemas.microsoft.com/office/drawing/2014/main" id="{158F6323-F661-E756-5DE6-20E461161C84}"/>
              </a:ext>
            </a:extLst>
          </p:cNvPr>
          <p:cNvSpPr>
            <a:spLocks noGrp="1"/>
          </p:cNvSpPr>
          <p:nvPr>
            <p:ph idx="1"/>
          </p:nvPr>
        </p:nvSpPr>
        <p:spPr/>
        <p:txBody>
          <a:bodyPr/>
          <a:lstStyle/>
          <a:p>
            <a:r>
              <a:rPr lang="fr-FR" dirty="0"/>
              <a:t>Patient hospitalisé en neurochirurgie</a:t>
            </a:r>
          </a:p>
          <a:p>
            <a:endParaRPr lang="fr-FR" dirty="0"/>
          </a:p>
          <a:p>
            <a:r>
              <a:rPr lang="fr-FR" dirty="0"/>
              <a:t>Réalisation d’une IRM encéphalique le </a:t>
            </a:r>
            <a:r>
              <a:rPr lang="fr-FR" b="1" dirty="0"/>
              <a:t>21/01</a:t>
            </a:r>
            <a:endParaRPr lang="fr-FR" b="1" i="1" dirty="0"/>
          </a:p>
        </p:txBody>
      </p:sp>
      <p:sp>
        <p:nvSpPr>
          <p:cNvPr id="2" name="ZoneTexte 1">
            <a:extLst>
              <a:ext uri="{FF2B5EF4-FFF2-40B4-BE49-F238E27FC236}">
                <a16:creationId xmlns:a16="http://schemas.microsoft.com/office/drawing/2014/main" id="{1FECBA48-4B63-3048-9984-BE2AB7C067E3}"/>
              </a:ext>
            </a:extLst>
          </p:cNvPr>
          <p:cNvSpPr txBox="1"/>
          <p:nvPr/>
        </p:nvSpPr>
        <p:spPr>
          <a:xfrm>
            <a:off x="10241280" y="2045970"/>
            <a:ext cx="184731" cy="369332"/>
          </a:xfrm>
          <a:prstGeom prst="rect">
            <a:avLst/>
          </a:prstGeom>
          <a:noFill/>
        </p:spPr>
        <p:txBody>
          <a:bodyPr wrap="none" rtlCol="0">
            <a:spAutoFit/>
          </a:bodyPr>
          <a:lstStyle/>
          <a:p>
            <a:endParaRPr lang="fr-FR" dirty="0"/>
          </a:p>
        </p:txBody>
      </p:sp>
    </p:spTree>
    <p:custDataLst>
      <p:tags r:id="rId1"/>
    </p:custDataLst>
    <p:extLst>
      <p:ext uri="{BB962C8B-B14F-4D97-AF65-F5344CB8AC3E}">
        <p14:creationId xmlns:p14="http://schemas.microsoft.com/office/powerpoint/2010/main" val="3579790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EC6F-910E-4313-C6B0-8588853F51D5}"/>
            </a:ext>
          </a:extLst>
        </p:cNvPr>
        <p:cNvGrpSpPr/>
        <p:nvPr/>
      </p:nvGrpSpPr>
      <p:grpSpPr>
        <a:xfrm>
          <a:off x="0" y="0"/>
          <a:ext cx="0" cy="0"/>
          <a:chOff x="0" y="0"/>
          <a:chExt cx="0" cy="0"/>
        </a:xfrm>
      </p:grpSpPr>
      <p:pic>
        <p:nvPicPr>
          <p:cNvPr id="2" name="ax T10005.mp4">
            <a:hlinkClick r:id="" action="ppaction://media"/>
            <a:extLst>
              <a:ext uri="{FF2B5EF4-FFF2-40B4-BE49-F238E27FC236}">
                <a16:creationId xmlns:a16="http://schemas.microsoft.com/office/drawing/2014/main" id="{8A91CAA9-0EE9-9841-55D1-BBF082963AC2}"/>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591668" y="337721"/>
            <a:ext cx="5023326" cy="6182555"/>
          </a:xfrm>
          <a:prstGeom prst="rect">
            <a:avLst/>
          </a:prstGeom>
        </p:spPr>
      </p:pic>
      <p:pic>
        <p:nvPicPr>
          <p:cNvPr id="5" name="ax T20010.mp4">
            <a:hlinkClick r:id="" action="ppaction://media"/>
            <a:extLst>
              <a:ext uri="{FF2B5EF4-FFF2-40B4-BE49-F238E27FC236}">
                <a16:creationId xmlns:a16="http://schemas.microsoft.com/office/drawing/2014/main" id="{4AC1728A-D641-84C9-469D-BA81A3D45758}"/>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6266331" y="337722"/>
            <a:ext cx="5602941" cy="6182555"/>
          </a:xfrm>
          <a:prstGeom prst="rect">
            <a:avLst/>
          </a:prstGeom>
        </p:spPr>
      </p:pic>
    </p:spTree>
    <p:custDataLst>
      <p:tags r:id="rId1"/>
    </p:custDataLst>
    <p:extLst>
      <p:ext uri="{BB962C8B-B14F-4D97-AF65-F5344CB8AC3E}">
        <p14:creationId xmlns:p14="http://schemas.microsoft.com/office/powerpoint/2010/main" val="170381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F872D-3D3E-4726-5F4C-D009361493F3}"/>
            </a:ext>
          </a:extLst>
        </p:cNvPr>
        <p:cNvGrpSpPr/>
        <p:nvPr/>
      </p:nvGrpSpPr>
      <p:grpSpPr>
        <a:xfrm>
          <a:off x="0" y="0"/>
          <a:ext cx="0" cy="0"/>
          <a:chOff x="0" y="0"/>
          <a:chExt cx="0" cy="0"/>
        </a:xfrm>
      </p:grpSpPr>
      <p:pic>
        <p:nvPicPr>
          <p:cNvPr id="3" name="ax FLAIR0009.mp4">
            <a:hlinkClick r:id="" action="ppaction://media"/>
            <a:extLst>
              <a:ext uri="{FF2B5EF4-FFF2-40B4-BE49-F238E27FC236}">
                <a16:creationId xmlns:a16="http://schemas.microsoft.com/office/drawing/2014/main" id="{DB7937DA-510C-51A5-A046-0869CFD5F8D5}"/>
              </a:ext>
            </a:extLst>
          </p:cNvPr>
          <p:cNvPicPr>
            <a:picLocks noChangeAspect="1"/>
          </p:cNvPicPr>
          <p:nvPr>
            <a:videoFile r:link="rId3"/>
            <p:extLst>
              <p:ext uri="{DAA4B4D4-6D71-4841-9C94-3DE7FCFB9230}">
                <p14:media xmlns:p14="http://schemas.microsoft.com/office/powerpoint/2010/main" r:embed="rId2"/>
              </p:ext>
            </p:extLst>
          </p:nvPr>
        </p:nvPicPr>
        <p:blipFill>
          <a:blip r:embed="rId8"/>
          <a:srcRect r="6137"/>
          <a:stretch>
            <a:fillRect/>
          </a:stretch>
        </p:blipFill>
        <p:spPr>
          <a:xfrm>
            <a:off x="-5977" y="179295"/>
            <a:ext cx="6101978" cy="6500905"/>
          </a:xfrm>
          <a:prstGeom prst="rect">
            <a:avLst/>
          </a:prstGeom>
        </p:spPr>
      </p:pic>
      <p:pic>
        <p:nvPicPr>
          <p:cNvPr id="4" name="sag FLAIR0008.mp4">
            <a:hlinkClick r:id="" action="ppaction://media"/>
            <a:extLst>
              <a:ext uri="{FF2B5EF4-FFF2-40B4-BE49-F238E27FC236}">
                <a16:creationId xmlns:a16="http://schemas.microsoft.com/office/drawing/2014/main" id="{A4459C2B-612B-DE5B-3D28-A54179508724}"/>
              </a:ext>
            </a:extLst>
          </p:cNvPr>
          <p:cNvPicPr>
            <a:picLocks noChangeAspect="1"/>
          </p:cNvPicPr>
          <p:nvPr>
            <a:videoFile r:link="rId5"/>
            <p:extLst>
              <p:ext uri="{DAA4B4D4-6D71-4841-9C94-3DE7FCFB9230}">
                <p14:media xmlns:p14="http://schemas.microsoft.com/office/powerpoint/2010/main" r:embed="rId4"/>
              </p:ext>
            </p:extLst>
          </p:nvPr>
        </p:nvPicPr>
        <p:blipFill>
          <a:blip r:embed="rId9"/>
          <a:srcRect l="5740"/>
          <a:stretch>
            <a:fillRect/>
          </a:stretch>
        </p:blipFill>
        <p:spPr>
          <a:xfrm>
            <a:off x="6252881" y="177800"/>
            <a:ext cx="5937619" cy="6502400"/>
          </a:xfrm>
          <a:prstGeom prst="rect">
            <a:avLst/>
          </a:prstGeom>
        </p:spPr>
      </p:pic>
    </p:spTree>
    <p:custDataLst>
      <p:tags r:id="rId1"/>
    </p:custDataLst>
    <p:extLst>
      <p:ext uri="{BB962C8B-B14F-4D97-AF65-F5344CB8AC3E}">
        <p14:creationId xmlns:p14="http://schemas.microsoft.com/office/powerpoint/2010/main" val="64985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6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78725-F1B9-BA92-1E96-521D3CFD6B05}"/>
            </a:ext>
          </a:extLst>
        </p:cNvPr>
        <p:cNvGrpSpPr/>
        <p:nvPr/>
      </p:nvGrpSpPr>
      <p:grpSpPr>
        <a:xfrm>
          <a:off x="0" y="0"/>
          <a:ext cx="0" cy="0"/>
          <a:chOff x="0" y="0"/>
          <a:chExt cx="0" cy="0"/>
        </a:xfrm>
      </p:grpSpPr>
      <p:pic>
        <p:nvPicPr>
          <p:cNvPr id="2" name="ax T1 GADO0011.mp4">
            <a:hlinkClick r:id="" action="ppaction://media"/>
            <a:extLst>
              <a:ext uri="{FF2B5EF4-FFF2-40B4-BE49-F238E27FC236}">
                <a16:creationId xmlns:a16="http://schemas.microsoft.com/office/drawing/2014/main" id="{BE48B17D-8969-47D3-5D7B-8A87251C6147}"/>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618564" y="788894"/>
            <a:ext cx="5280212" cy="5280212"/>
          </a:xfrm>
          <a:prstGeom prst="rect">
            <a:avLst/>
          </a:prstGeom>
        </p:spPr>
      </p:pic>
      <p:pic>
        <p:nvPicPr>
          <p:cNvPr id="4" name="sag T1 GADO0013.mp4">
            <a:hlinkClick r:id="" action="ppaction://media"/>
            <a:extLst>
              <a:ext uri="{FF2B5EF4-FFF2-40B4-BE49-F238E27FC236}">
                <a16:creationId xmlns:a16="http://schemas.microsoft.com/office/drawing/2014/main" id="{7CCEA806-B749-8765-4767-E4B0F13A4D48}"/>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6293224" y="788894"/>
            <a:ext cx="5280212" cy="5280212"/>
          </a:xfrm>
          <a:prstGeom prst="rect">
            <a:avLst/>
          </a:prstGeom>
        </p:spPr>
      </p:pic>
    </p:spTree>
    <p:custDataLst>
      <p:tags r:id="rId1"/>
    </p:custDataLst>
    <p:extLst>
      <p:ext uri="{BB962C8B-B14F-4D97-AF65-F5344CB8AC3E}">
        <p14:creationId xmlns:p14="http://schemas.microsoft.com/office/powerpoint/2010/main" val="381107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D380C-FA62-5D2E-4E54-FA0DB952FCB5}"/>
            </a:ext>
          </a:extLst>
        </p:cNvPr>
        <p:cNvGrpSpPr/>
        <p:nvPr/>
      </p:nvGrpSpPr>
      <p:grpSpPr>
        <a:xfrm>
          <a:off x="0" y="0"/>
          <a:ext cx="0" cy="0"/>
          <a:chOff x="0" y="0"/>
          <a:chExt cx="0" cy="0"/>
        </a:xfrm>
      </p:grpSpPr>
      <p:grpSp>
        <p:nvGrpSpPr>
          <p:cNvPr id="4" name="Groupe 3">
            <a:extLst>
              <a:ext uri="{FF2B5EF4-FFF2-40B4-BE49-F238E27FC236}">
                <a16:creationId xmlns:a16="http://schemas.microsoft.com/office/drawing/2014/main" id="{513679CD-1DF8-27ED-D6FA-2CCF0EAB5EC1}"/>
              </a:ext>
            </a:extLst>
          </p:cNvPr>
          <p:cNvGrpSpPr/>
          <p:nvPr/>
        </p:nvGrpSpPr>
        <p:grpSpPr>
          <a:xfrm>
            <a:off x="374651" y="672488"/>
            <a:ext cx="11442698" cy="5513024"/>
            <a:chOff x="268732" y="675132"/>
            <a:chExt cx="11442698" cy="5513024"/>
          </a:xfrm>
        </p:grpSpPr>
        <p:pic>
          <p:nvPicPr>
            <p:cNvPr id="2" name="SWI0007.mp4">
              <a:hlinkClick r:id="" action="ppaction://media"/>
              <a:extLst>
                <a:ext uri="{FF2B5EF4-FFF2-40B4-BE49-F238E27FC236}">
                  <a16:creationId xmlns:a16="http://schemas.microsoft.com/office/drawing/2014/main" id="{571E7D8C-932B-9A8F-579C-C39178DD882E}"/>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6715252" y="675132"/>
              <a:ext cx="4996178" cy="5513024"/>
            </a:xfrm>
            <a:prstGeom prst="rect">
              <a:avLst/>
            </a:prstGeom>
          </p:spPr>
        </p:pic>
        <p:pic>
          <p:nvPicPr>
            <p:cNvPr id="3" name="coro T1 GADO0012.mp4">
              <a:hlinkClick r:id="" action="ppaction://media"/>
              <a:extLst>
                <a:ext uri="{FF2B5EF4-FFF2-40B4-BE49-F238E27FC236}">
                  <a16:creationId xmlns:a16="http://schemas.microsoft.com/office/drawing/2014/main" id="{D24921A3-680B-1762-8F98-7BB7C6477D4F}"/>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268732" y="675132"/>
              <a:ext cx="5507736" cy="5507736"/>
            </a:xfrm>
            <a:prstGeom prst="rect">
              <a:avLst/>
            </a:prstGeom>
          </p:spPr>
        </p:pic>
      </p:grpSp>
    </p:spTree>
    <p:custDataLst>
      <p:tags r:id="rId1"/>
    </p:custDataLst>
    <p:extLst>
      <p:ext uri="{BB962C8B-B14F-4D97-AF65-F5344CB8AC3E}">
        <p14:creationId xmlns:p14="http://schemas.microsoft.com/office/powerpoint/2010/main" val="156371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19E2F-FEB5-83DA-C230-016902E03203}"/>
            </a:ext>
          </a:extLst>
        </p:cNvPr>
        <p:cNvGrpSpPr/>
        <p:nvPr/>
      </p:nvGrpSpPr>
      <p:grpSpPr>
        <a:xfrm>
          <a:off x="0" y="0"/>
          <a:ext cx="0" cy="0"/>
          <a:chOff x="0" y="0"/>
          <a:chExt cx="0" cy="0"/>
        </a:xfrm>
      </p:grpSpPr>
      <p:pic>
        <p:nvPicPr>
          <p:cNvPr id="3" name="diff0006.mp4">
            <a:hlinkClick r:id="" action="ppaction://media"/>
            <a:extLst>
              <a:ext uri="{FF2B5EF4-FFF2-40B4-BE49-F238E27FC236}">
                <a16:creationId xmlns:a16="http://schemas.microsoft.com/office/drawing/2014/main" id="{5A603D11-F7A3-1E99-27F4-F83620457D5E}"/>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599957" y="851667"/>
            <a:ext cx="5154666" cy="5154666"/>
          </a:xfrm>
          <a:prstGeom prst="rect">
            <a:avLst/>
          </a:prstGeom>
        </p:spPr>
      </p:pic>
      <p:pic>
        <p:nvPicPr>
          <p:cNvPr id="5" name="ADC0004.mp4">
            <a:hlinkClick r:id="" action="ppaction://media"/>
            <a:extLst>
              <a:ext uri="{FF2B5EF4-FFF2-40B4-BE49-F238E27FC236}">
                <a16:creationId xmlns:a16="http://schemas.microsoft.com/office/drawing/2014/main" id="{2ED5AA06-0BF1-7260-E26B-937560330DE2}"/>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6371276" y="851667"/>
            <a:ext cx="5154666" cy="5154666"/>
          </a:xfrm>
          <a:prstGeom prst="rect">
            <a:avLst/>
          </a:prstGeom>
        </p:spPr>
      </p:pic>
    </p:spTree>
    <p:custDataLst>
      <p:tags r:id="rId1"/>
    </p:custDataLst>
    <p:extLst>
      <p:ext uri="{BB962C8B-B14F-4D97-AF65-F5344CB8AC3E}">
        <p14:creationId xmlns:p14="http://schemas.microsoft.com/office/powerpoint/2010/main" val="290024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D111B-77F8-3B9D-6D93-F581ECFE1601}"/>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C6D1F625-FDCE-5500-4DD5-67E636A20859}"/>
              </a:ext>
            </a:extLst>
          </p:cNvPr>
          <p:cNvPicPr>
            <a:picLocks noChangeAspect="1"/>
          </p:cNvPicPr>
          <p:nvPr/>
        </p:nvPicPr>
        <p:blipFill>
          <a:blip r:embed="rId4"/>
          <a:srcRect l="2237" t="19556" b="19111"/>
          <a:stretch>
            <a:fillRect/>
          </a:stretch>
        </p:blipFill>
        <p:spPr>
          <a:xfrm>
            <a:off x="1149351" y="329473"/>
            <a:ext cx="9893299" cy="6199055"/>
          </a:xfrm>
          <a:prstGeom prst="rect">
            <a:avLst/>
          </a:prstGeom>
        </p:spPr>
      </p:pic>
    </p:spTree>
    <p:custDataLst>
      <p:tags r:id="rId1"/>
    </p:custDataLst>
    <p:extLst>
      <p:ext uri="{BB962C8B-B14F-4D97-AF65-F5344CB8AC3E}">
        <p14:creationId xmlns:p14="http://schemas.microsoft.com/office/powerpoint/2010/main" val="144068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6133B-5233-827F-E250-B60835B751F9}"/>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7E0BA042-841C-825C-61EB-03C0E5A7B683}"/>
              </a:ext>
            </a:extLst>
          </p:cNvPr>
          <p:cNvPicPr>
            <a:picLocks noChangeAspect="1"/>
          </p:cNvPicPr>
          <p:nvPr/>
        </p:nvPicPr>
        <p:blipFill>
          <a:blip r:embed="rId6"/>
          <a:srcRect l="2237" t="19556" b="19111"/>
          <a:stretch>
            <a:fillRect/>
          </a:stretch>
        </p:blipFill>
        <p:spPr>
          <a:xfrm>
            <a:off x="1149351" y="329473"/>
            <a:ext cx="9893299" cy="6199055"/>
          </a:xfrm>
          <a:prstGeom prst="rect">
            <a:avLst/>
          </a:prstGeom>
        </p:spPr>
      </p:pic>
      <p:pic>
        <p:nvPicPr>
          <p:cNvPr id="3" name="rCBV0014.mp4">
            <a:hlinkClick r:id="" action="ppaction://media"/>
            <a:extLst>
              <a:ext uri="{FF2B5EF4-FFF2-40B4-BE49-F238E27FC236}">
                <a16:creationId xmlns:a16="http://schemas.microsoft.com/office/drawing/2014/main" id="{5CC96DE7-058A-D6BD-7452-6D3AAB0012FE}"/>
              </a:ext>
            </a:extLst>
          </p:cNvPr>
          <p:cNvPicPr>
            <a:picLocks noChangeAspect="1"/>
          </p:cNvPicPr>
          <p:nvPr>
            <a:videoFile r:link="rId3"/>
            <p:extLst>
              <p:ext uri="{DAA4B4D4-6D71-4841-9C94-3DE7FCFB9230}">
                <p14:media xmlns:p14="http://schemas.microsoft.com/office/powerpoint/2010/main" r:embed="rId2"/>
              </p:ext>
            </p:extLst>
          </p:nvPr>
        </p:nvPicPr>
        <p:blipFill>
          <a:blip r:embed="rId7"/>
          <a:srcRect l="5338"/>
          <a:stretch>
            <a:fillRect/>
          </a:stretch>
        </p:blipFill>
        <p:spPr>
          <a:xfrm>
            <a:off x="6095999" y="329472"/>
            <a:ext cx="5868161" cy="6199055"/>
          </a:xfrm>
          <a:prstGeom prst="rect">
            <a:avLst/>
          </a:prstGeom>
        </p:spPr>
      </p:pic>
    </p:spTree>
    <p:custDataLst>
      <p:tags r:id="rId1"/>
    </p:custDataLst>
    <p:extLst>
      <p:ext uri="{BB962C8B-B14F-4D97-AF65-F5344CB8AC3E}">
        <p14:creationId xmlns:p14="http://schemas.microsoft.com/office/powerpoint/2010/main" val="116739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3E09A-FC12-EBAA-B69A-4B0B61CBD0F1}"/>
            </a:ext>
          </a:extLst>
        </p:cNvPr>
        <p:cNvGrpSpPr/>
        <p:nvPr/>
      </p:nvGrpSpPr>
      <p:grpSpPr>
        <a:xfrm>
          <a:off x="0" y="0"/>
          <a:ext cx="0" cy="0"/>
          <a:chOff x="0" y="0"/>
          <a:chExt cx="0" cy="0"/>
        </a:xfrm>
      </p:grpSpPr>
      <p:graphicFrame>
        <p:nvGraphicFramePr>
          <p:cNvPr id="12" name="Diagramme 11">
            <a:extLst>
              <a:ext uri="{FF2B5EF4-FFF2-40B4-BE49-F238E27FC236}">
                <a16:creationId xmlns:a16="http://schemas.microsoft.com/office/drawing/2014/main" id="{FF5A4339-956A-959F-9F0C-E528FEB8123E}"/>
              </a:ext>
            </a:extLst>
          </p:cNvPr>
          <p:cNvGraphicFramePr/>
          <p:nvPr>
            <p:extLst>
              <p:ext uri="{D42A27DB-BD31-4B8C-83A1-F6EECF244321}">
                <p14:modId xmlns:p14="http://schemas.microsoft.com/office/powerpoint/2010/main" val="2863392133"/>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Espace réservé du contenu 2">
            <a:extLst>
              <a:ext uri="{FF2B5EF4-FFF2-40B4-BE49-F238E27FC236}">
                <a16:creationId xmlns:a16="http://schemas.microsoft.com/office/drawing/2014/main" id="{0A0AFE28-AB63-F916-EA09-3111F352C0FC}"/>
              </a:ext>
            </a:extLst>
          </p:cNvPr>
          <p:cNvSpPr txBox="1">
            <a:spLocks/>
          </p:cNvSpPr>
          <p:nvPr/>
        </p:nvSpPr>
        <p:spPr>
          <a:xfrm>
            <a:off x="838200" y="1253330"/>
            <a:ext cx="11170024" cy="560467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000" dirty="0"/>
              <a:t>Au vu de tous ces éléments, quel(s) diagnostic(s) pouvez-vous évoquer à ce stade ?</a:t>
            </a:r>
          </a:p>
          <a:p>
            <a:endParaRPr lang="fr-FR" sz="3000" dirty="0"/>
          </a:p>
          <a:p>
            <a:pPr marL="914400" lvl="1" indent="-457200">
              <a:lnSpc>
                <a:spcPct val="200000"/>
              </a:lnSpc>
              <a:buFont typeface="+mj-lt"/>
              <a:buAutoNum type="alphaLcParenR"/>
            </a:pPr>
            <a:r>
              <a:rPr lang="fr-FR" dirty="0"/>
              <a:t>Méningiome intra-ventriculaire</a:t>
            </a:r>
          </a:p>
          <a:p>
            <a:pPr marL="914400" lvl="1" indent="-457200">
              <a:lnSpc>
                <a:spcPct val="200000"/>
              </a:lnSpc>
              <a:buFont typeface="+mj-lt"/>
              <a:buAutoNum type="alphaLcParenR"/>
            </a:pPr>
            <a:r>
              <a:rPr lang="fr-FR" dirty="0"/>
              <a:t>Épendymome </a:t>
            </a:r>
          </a:p>
          <a:p>
            <a:pPr marL="914400" lvl="1" indent="-457200">
              <a:lnSpc>
                <a:spcPct val="200000"/>
              </a:lnSpc>
              <a:buFont typeface="+mj-lt"/>
              <a:buAutoNum type="alphaLcParenR"/>
            </a:pPr>
            <a:r>
              <a:rPr lang="fr-FR" dirty="0"/>
              <a:t>Sub-épendymome</a:t>
            </a:r>
          </a:p>
          <a:p>
            <a:pPr marL="914400" lvl="1" indent="-457200">
              <a:lnSpc>
                <a:spcPct val="200000"/>
              </a:lnSpc>
              <a:buFont typeface="+mj-lt"/>
              <a:buAutoNum type="alphaLcParenR"/>
            </a:pPr>
            <a:r>
              <a:rPr lang="fr-FR" dirty="0"/>
              <a:t>Tuberculose</a:t>
            </a:r>
          </a:p>
          <a:p>
            <a:pPr marL="914400" lvl="1" indent="-457200">
              <a:lnSpc>
                <a:spcPct val="200000"/>
              </a:lnSpc>
              <a:buFont typeface="+mj-lt"/>
              <a:buAutoNum type="alphaLcParenR"/>
            </a:pPr>
            <a:r>
              <a:rPr lang="fr-FR" dirty="0"/>
              <a:t>Carcinome des plexus choroïdes</a:t>
            </a:r>
          </a:p>
          <a:p>
            <a:pPr marL="914400" lvl="1" indent="-457200">
              <a:lnSpc>
                <a:spcPct val="200000"/>
              </a:lnSpc>
              <a:buFont typeface="+mj-lt"/>
              <a:buAutoNum type="alphaLcParenR"/>
            </a:pPr>
            <a:r>
              <a:rPr lang="fr-FR" dirty="0"/>
              <a:t>Neurocytome central</a:t>
            </a:r>
          </a:p>
          <a:p>
            <a:pPr marL="914400" lvl="1" indent="-457200">
              <a:lnSpc>
                <a:spcPct val="200000"/>
              </a:lnSpc>
              <a:buFont typeface="+mj-lt"/>
              <a:buAutoNum type="alphaLcParenR"/>
            </a:pPr>
            <a:r>
              <a:rPr lang="fr-FR" dirty="0"/>
              <a:t>Métastases</a:t>
            </a:r>
          </a:p>
          <a:p>
            <a:pPr marL="914400" lvl="1" indent="-457200">
              <a:lnSpc>
                <a:spcPct val="200000"/>
              </a:lnSpc>
              <a:buFont typeface="+mj-lt"/>
              <a:buAutoNum type="alphaLcParenR"/>
            </a:pPr>
            <a:r>
              <a:rPr lang="fr-FR" dirty="0"/>
              <a:t>Neurocysticercose</a:t>
            </a:r>
          </a:p>
          <a:p>
            <a:pPr marL="914400" lvl="1" indent="-457200">
              <a:lnSpc>
                <a:spcPct val="200000"/>
              </a:lnSpc>
              <a:buFont typeface="+mj-lt"/>
              <a:buAutoNum type="alphaLcParenR"/>
            </a:pPr>
            <a:r>
              <a:rPr lang="fr-FR" dirty="0"/>
              <a:t>Autres </a:t>
            </a:r>
          </a:p>
          <a:p>
            <a:pPr marL="914400" lvl="1" indent="-457200">
              <a:buFont typeface="+mj-lt"/>
              <a:buAutoNum type="alphaLcParenR"/>
            </a:pPr>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Font typeface="Arial" panose="020B0604020202020204" pitchFamily="34" charset="0"/>
              <a:buNone/>
            </a:pPr>
            <a:endParaRPr lang="fr-FR" dirty="0"/>
          </a:p>
          <a:p>
            <a:pPr lvl="1"/>
            <a:endParaRPr lang="fr-FR" dirty="0"/>
          </a:p>
        </p:txBody>
      </p:sp>
    </p:spTree>
    <p:custDataLst>
      <p:tags r:id="rId1"/>
    </p:custDataLst>
    <p:extLst>
      <p:ext uri="{BB962C8B-B14F-4D97-AF65-F5344CB8AC3E}">
        <p14:creationId xmlns:p14="http://schemas.microsoft.com/office/powerpoint/2010/main" val="158456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226CB-887D-51AC-ECE9-F50A94EA036C}"/>
            </a:ext>
          </a:extLst>
        </p:cNvPr>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C88943FF-D514-0F23-08FC-A8FBAABE0EF3}"/>
              </a:ext>
            </a:extLst>
          </p:cNvPr>
          <p:cNvSpPr txBox="1">
            <a:spLocks/>
          </p:cNvSpPr>
          <p:nvPr/>
        </p:nvSpPr>
        <p:spPr>
          <a:xfrm>
            <a:off x="838200" y="1253330"/>
            <a:ext cx="11170024" cy="560467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000" dirty="0"/>
              <a:t>Au vu de tous ces éléments, quel(s) diagnostic(s) pouvez-vous évoquer à ce stade ?</a:t>
            </a:r>
          </a:p>
          <a:p>
            <a:endParaRPr lang="fr-FR" sz="3000" dirty="0"/>
          </a:p>
          <a:p>
            <a:pPr marL="914400" lvl="1" indent="-457200">
              <a:lnSpc>
                <a:spcPct val="200000"/>
              </a:lnSpc>
              <a:buFont typeface="+mj-lt"/>
              <a:buAutoNum type="alphaLcParenR"/>
            </a:pPr>
            <a:r>
              <a:rPr lang="fr-FR" dirty="0"/>
              <a:t>Méningiome intra-ventriculaire</a:t>
            </a:r>
          </a:p>
          <a:p>
            <a:pPr marL="914400" lvl="1" indent="-457200">
              <a:lnSpc>
                <a:spcPct val="200000"/>
              </a:lnSpc>
              <a:buFont typeface="+mj-lt"/>
              <a:buAutoNum type="alphaLcParenR"/>
            </a:pPr>
            <a:r>
              <a:rPr lang="fr-FR" dirty="0">
                <a:solidFill>
                  <a:srgbClr val="00B050"/>
                </a:solidFill>
              </a:rPr>
              <a:t>Épendymome </a:t>
            </a:r>
          </a:p>
          <a:p>
            <a:pPr marL="914400" lvl="1" indent="-457200">
              <a:lnSpc>
                <a:spcPct val="200000"/>
              </a:lnSpc>
              <a:buFont typeface="+mj-lt"/>
              <a:buAutoNum type="alphaLcParenR"/>
            </a:pPr>
            <a:r>
              <a:rPr lang="fr-FR" dirty="0"/>
              <a:t>Sub-épendymome</a:t>
            </a:r>
          </a:p>
          <a:p>
            <a:pPr marL="914400" lvl="1" indent="-457200">
              <a:lnSpc>
                <a:spcPct val="200000"/>
              </a:lnSpc>
              <a:buFont typeface="+mj-lt"/>
              <a:buAutoNum type="alphaLcParenR"/>
            </a:pPr>
            <a:r>
              <a:rPr lang="fr-FR" dirty="0"/>
              <a:t>Tuberculose</a:t>
            </a:r>
          </a:p>
          <a:p>
            <a:pPr marL="914400" lvl="1" indent="-457200">
              <a:lnSpc>
                <a:spcPct val="200000"/>
              </a:lnSpc>
              <a:buFont typeface="+mj-lt"/>
              <a:buAutoNum type="alphaLcParenR"/>
            </a:pPr>
            <a:r>
              <a:rPr lang="fr-FR" dirty="0"/>
              <a:t>Carcinome des plexus choroïdes</a:t>
            </a:r>
          </a:p>
          <a:p>
            <a:pPr marL="914400" lvl="1" indent="-457200">
              <a:lnSpc>
                <a:spcPct val="200000"/>
              </a:lnSpc>
              <a:buFont typeface="+mj-lt"/>
              <a:buAutoNum type="alphaLcParenR"/>
            </a:pPr>
            <a:r>
              <a:rPr lang="fr-FR" dirty="0"/>
              <a:t>Neurocytome central</a:t>
            </a:r>
          </a:p>
          <a:p>
            <a:pPr marL="914400" lvl="1" indent="-457200">
              <a:lnSpc>
                <a:spcPct val="200000"/>
              </a:lnSpc>
              <a:buFont typeface="+mj-lt"/>
              <a:buAutoNum type="alphaLcParenR"/>
            </a:pPr>
            <a:r>
              <a:rPr lang="fr-FR" dirty="0"/>
              <a:t>Métastases</a:t>
            </a:r>
          </a:p>
          <a:p>
            <a:pPr marL="914400" lvl="1" indent="-457200">
              <a:lnSpc>
                <a:spcPct val="200000"/>
              </a:lnSpc>
              <a:buFont typeface="+mj-lt"/>
              <a:buAutoNum type="alphaLcParenR"/>
            </a:pPr>
            <a:r>
              <a:rPr lang="fr-FR" dirty="0"/>
              <a:t>Neurocysticercose</a:t>
            </a:r>
          </a:p>
          <a:p>
            <a:pPr marL="914400" lvl="1" indent="-457200">
              <a:lnSpc>
                <a:spcPct val="200000"/>
              </a:lnSpc>
              <a:buFont typeface="+mj-lt"/>
              <a:buAutoNum type="alphaLcParenR"/>
            </a:pPr>
            <a:r>
              <a:rPr lang="fr-FR" dirty="0">
                <a:solidFill>
                  <a:srgbClr val="00B050"/>
                </a:solidFill>
              </a:rPr>
              <a:t>Autres </a:t>
            </a:r>
          </a:p>
          <a:p>
            <a:pPr marL="914400" lvl="1" indent="-457200">
              <a:buFont typeface="+mj-lt"/>
              <a:buAutoNum type="alphaLcParenR"/>
            </a:pPr>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Font typeface="Arial" panose="020B0604020202020204" pitchFamily="34" charset="0"/>
              <a:buNone/>
            </a:pPr>
            <a:endParaRPr lang="fr-FR" dirty="0"/>
          </a:p>
          <a:p>
            <a:pPr lvl="1"/>
            <a:endParaRPr lang="fr-FR" dirty="0"/>
          </a:p>
        </p:txBody>
      </p:sp>
      <p:graphicFrame>
        <p:nvGraphicFramePr>
          <p:cNvPr id="2" name="Diagramme 1">
            <a:extLst>
              <a:ext uri="{FF2B5EF4-FFF2-40B4-BE49-F238E27FC236}">
                <a16:creationId xmlns:a16="http://schemas.microsoft.com/office/drawing/2014/main" id="{92A2D65E-7A04-185F-38D5-8A872B2C25C4}"/>
              </a:ext>
            </a:extLst>
          </p:cNvPr>
          <p:cNvGraphicFramePr/>
          <p:nvPr>
            <p:extLst>
              <p:ext uri="{D42A27DB-BD31-4B8C-83A1-F6EECF244321}">
                <p14:modId xmlns:p14="http://schemas.microsoft.com/office/powerpoint/2010/main" val="791648768"/>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ZoneTexte 2">
            <a:extLst>
              <a:ext uri="{FF2B5EF4-FFF2-40B4-BE49-F238E27FC236}">
                <a16:creationId xmlns:a16="http://schemas.microsoft.com/office/drawing/2014/main" id="{B73917E1-C7AA-F7A3-DFAA-3BA65857FA1D}"/>
              </a:ext>
            </a:extLst>
          </p:cNvPr>
          <p:cNvSpPr txBox="1"/>
          <p:nvPr/>
        </p:nvSpPr>
        <p:spPr>
          <a:xfrm>
            <a:off x="4982037" y="1895061"/>
            <a:ext cx="7348069" cy="6297750"/>
          </a:xfrm>
          <a:prstGeom prst="rect">
            <a:avLst/>
          </a:prstGeom>
          <a:noFill/>
        </p:spPr>
        <p:txBody>
          <a:bodyPr wrap="square" rtlCol="0">
            <a:spAutoFit/>
          </a:bodyPr>
          <a:lstStyle/>
          <a:p>
            <a:pPr marL="285750" indent="-285750">
              <a:lnSpc>
                <a:spcPct val="200000"/>
              </a:lnSpc>
              <a:buFont typeface="Police système Courant"/>
              <a:buChar char="➡️"/>
            </a:pPr>
            <a:r>
              <a:rPr lang="fr-FR" sz="1700" dirty="0">
                <a:solidFill>
                  <a:srgbClr val="FF0000"/>
                </a:solidFill>
              </a:rPr>
              <a:t>Pas d’épaississement épendymaire diffus bilatéral attendu</a:t>
            </a:r>
          </a:p>
          <a:p>
            <a:pPr marL="285750" indent="-285750">
              <a:lnSpc>
                <a:spcPct val="200000"/>
              </a:lnSpc>
              <a:buFont typeface="Police système Courant"/>
              <a:buChar char="➡️"/>
            </a:pPr>
            <a:r>
              <a:rPr lang="fr-FR" sz="1700" dirty="0">
                <a:solidFill>
                  <a:srgbClr val="00B050"/>
                </a:solidFill>
              </a:rPr>
              <a:t>Epaississement épendymaire, sus-tentoriel, </a:t>
            </a:r>
            <a:r>
              <a:rPr lang="fr-FR" sz="1700" dirty="0" err="1">
                <a:solidFill>
                  <a:srgbClr val="00B050"/>
                </a:solidFill>
              </a:rPr>
              <a:t>rCBV</a:t>
            </a:r>
            <a:r>
              <a:rPr lang="fr-FR" sz="1700" dirty="0">
                <a:solidFill>
                  <a:srgbClr val="00B050"/>
                </a:solidFill>
              </a:rPr>
              <a:t> ~ 3 </a:t>
            </a:r>
          </a:p>
          <a:p>
            <a:pPr marL="285750" indent="-285750">
              <a:lnSpc>
                <a:spcPct val="200000"/>
              </a:lnSpc>
              <a:buFont typeface="Police système Courant"/>
              <a:buChar char="➡️"/>
            </a:pPr>
            <a:r>
              <a:rPr lang="fr-FR" sz="1700" dirty="0">
                <a:solidFill>
                  <a:srgbClr val="FF0000"/>
                </a:solidFill>
              </a:rPr>
              <a:t>Pas de rehaussement attendu, évolution trop rapide</a:t>
            </a:r>
          </a:p>
          <a:p>
            <a:pPr marL="285750" indent="-285750">
              <a:lnSpc>
                <a:spcPct val="200000"/>
              </a:lnSpc>
              <a:buFont typeface="Police système Courant"/>
              <a:buChar char="➡️"/>
            </a:pPr>
            <a:r>
              <a:rPr lang="fr-FR" sz="1700" dirty="0">
                <a:solidFill>
                  <a:srgbClr val="FF0000"/>
                </a:solidFill>
              </a:rPr>
              <a:t>Rare atteinte strictement IV, pas de rehaussement </a:t>
            </a:r>
            <a:r>
              <a:rPr lang="fr-FR" sz="1700" dirty="0" err="1">
                <a:solidFill>
                  <a:srgbClr val="FF0000"/>
                </a:solidFill>
              </a:rPr>
              <a:t>leptomingé</a:t>
            </a:r>
            <a:r>
              <a:rPr lang="fr-FR" sz="1700" dirty="0">
                <a:solidFill>
                  <a:srgbClr val="FF0000"/>
                </a:solidFill>
              </a:rPr>
              <a:t> diffus</a:t>
            </a:r>
          </a:p>
          <a:p>
            <a:pPr marL="285750" indent="-285750">
              <a:lnSpc>
                <a:spcPct val="200000"/>
              </a:lnSpc>
              <a:buFont typeface="Police système Courant"/>
              <a:buChar char="➡️"/>
            </a:pPr>
            <a:r>
              <a:rPr lang="fr-FR" sz="1700" dirty="0">
                <a:solidFill>
                  <a:srgbClr val="FF0000"/>
                </a:solidFill>
              </a:rPr>
              <a:t>Âge du patient, pas d’aspect en « chou-fleur » ni d’invasion parenchymateuse</a:t>
            </a:r>
          </a:p>
          <a:p>
            <a:pPr marL="285750" indent="-285750">
              <a:lnSpc>
                <a:spcPct val="200000"/>
              </a:lnSpc>
              <a:buFont typeface="Police système Courant"/>
              <a:buChar char="➡️"/>
            </a:pPr>
            <a:r>
              <a:rPr lang="fr-FR" sz="1700" dirty="0">
                <a:solidFill>
                  <a:srgbClr val="FF0000"/>
                </a:solidFill>
              </a:rPr>
              <a:t>Âge du patient, pas d’hypersignaux T2 en « bulles de savon »</a:t>
            </a:r>
          </a:p>
          <a:p>
            <a:pPr marL="285750" indent="-285750">
              <a:lnSpc>
                <a:spcPct val="200000"/>
              </a:lnSpc>
              <a:buFont typeface="Police système Courant"/>
              <a:buChar char="➡️"/>
            </a:pPr>
            <a:r>
              <a:rPr lang="fr-FR" sz="1700" dirty="0">
                <a:solidFill>
                  <a:srgbClr val="FF0000"/>
                </a:solidFill>
              </a:rPr>
              <a:t>Très rares, aspect bilatéral diffus atypique</a:t>
            </a:r>
          </a:p>
          <a:p>
            <a:pPr marL="285750" indent="-285750">
              <a:lnSpc>
                <a:spcPct val="200000"/>
              </a:lnSpc>
              <a:buFont typeface="Police système Courant"/>
              <a:buChar char="➡️"/>
            </a:pPr>
            <a:r>
              <a:rPr lang="fr-FR" sz="1700" dirty="0">
                <a:solidFill>
                  <a:srgbClr val="FF0000"/>
                </a:solidFill>
              </a:rPr>
              <a:t>Pas d’images de kyste ni de solex, pas de rehaussement annulaire</a:t>
            </a:r>
          </a:p>
          <a:p>
            <a:pPr marL="285750" indent="-285750">
              <a:lnSpc>
                <a:spcPct val="200000"/>
              </a:lnSpc>
              <a:buFont typeface="Police système Courant"/>
              <a:buChar char="➡️"/>
            </a:pPr>
            <a:r>
              <a:rPr lang="fr-FR" sz="1700" dirty="0">
                <a:solidFill>
                  <a:srgbClr val="00B050"/>
                </a:solidFill>
              </a:rPr>
              <a:t>?</a:t>
            </a:r>
          </a:p>
          <a:p>
            <a:pPr marL="285750" indent="-285750">
              <a:lnSpc>
                <a:spcPct val="200000"/>
              </a:lnSpc>
              <a:buFont typeface="Police système Courant"/>
              <a:buChar char="➡️"/>
            </a:pPr>
            <a:endParaRPr lang="fr-FR" sz="1700" dirty="0"/>
          </a:p>
          <a:p>
            <a:pPr marL="285750" indent="-285750">
              <a:lnSpc>
                <a:spcPct val="200000"/>
              </a:lnSpc>
              <a:buFontTx/>
              <a:buChar char="-"/>
            </a:pPr>
            <a:endParaRPr lang="fr-FR" sz="1700" dirty="0"/>
          </a:p>
          <a:p>
            <a:pPr>
              <a:lnSpc>
                <a:spcPct val="200000"/>
              </a:lnSpc>
            </a:pPr>
            <a:endParaRPr lang="fr-FR" sz="1700" dirty="0"/>
          </a:p>
        </p:txBody>
      </p:sp>
    </p:spTree>
    <p:custDataLst>
      <p:tags r:id="rId1"/>
    </p:custDataLst>
    <p:extLst>
      <p:ext uri="{BB962C8B-B14F-4D97-AF65-F5344CB8AC3E}">
        <p14:creationId xmlns:p14="http://schemas.microsoft.com/office/powerpoint/2010/main" val="96966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4435C-897A-4B59-3B82-FA20645D562E}"/>
            </a:ext>
          </a:extLst>
        </p:cNvPr>
        <p:cNvGrpSpPr/>
        <p:nvPr/>
      </p:nvGrpSpPr>
      <p:grpSpPr>
        <a:xfrm>
          <a:off x="0" y="0"/>
          <a:ext cx="0" cy="0"/>
          <a:chOff x="0" y="0"/>
          <a:chExt cx="0" cy="0"/>
        </a:xfrm>
      </p:grpSpPr>
      <p:grpSp>
        <p:nvGrpSpPr>
          <p:cNvPr id="1029" name="Google Shape;1689;g33d08ac1fd8_1_3477">
            <a:extLst>
              <a:ext uri="{FF2B5EF4-FFF2-40B4-BE49-F238E27FC236}">
                <a16:creationId xmlns:a16="http://schemas.microsoft.com/office/drawing/2014/main" id="{52F8B44C-FAD4-8F66-8D04-AF8D6D787D28}"/>
              </a:ext>
            </a:extLst>
          </p:cNvPr>
          <p:cNvGrpSpPr/>
          <p:nvPr/>
        </p:nvGrpSpPr>
        <p:grpSpPr>
          <a:xfrm rot="-965615" flipH="1">
            <a:off x="-4652081" y="-1264282"/>
            <a:ext cx="9048061" cy="4153373"/>
            <a:chOff x="780625" y="2648075"/>
            <a:chExt cx="3420875" cy="1570300"/>
          </a:xfrm>
        </p:grpSpPr>
        <p:sp>
          <p:nvSpPr>
            <p:cNvPr id="1030" name="Google Shape;1690;g33d08ac1fd8_1_3477">
              <a:extLst>
                <a:ext uri="{FF2B5EF4-FFF2-40B4-BE49-F238E27FC236}">
                  <a16:creationId xmlns:a16="http://schemas.microsoft.com/office/drawing/2014/main" id="{877E45D2-C1EC-603C-3BDA-F48D47B1CB27}"/>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1" name="Google Shape;1691;g33d08ac1fd8_1_3477">
              <a:extLst>
                <a:ext uri="{FF2B5EF4-FFF2-40B4-BE49-F238E27FC236}">
                  <a16:creationId xmlns:a16="http://schemas.microsoft.com/office/drawing/2014/main" id="{63ED405B-4D49-5AE8-2576-BB7F2619A603}"/>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2" name="Google Shape;1692;g33d08ac1fd8_1_3477">
              <a:extLst>
                <a:ext uri="{FF2B5EF4-FFF2-40B4-BE49-F238E27FC236}">
                  <a16:creationId xmlns:a16="http://schemas.microsoft.com/office/drawing/2014/main" id="{8F232E90-9B42-11B9-1928-99353B3F4FA8}"/>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3" name="Google Shape;1693;g33d08ac1fd8_1_3477">
              <a:extLst>
                <a:ext uri="{FF2B5EF4-FFF2-40B4-BE49-F238E27FC236}">
                  <a16:creationId xmlns:a16="http://schemas.microsoft.com/office/drawing/2014/main" id="{7BE4687D-4380-2800-33F6-73D21321ED02}"/>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4" name="Google Shape;1694;g33d08ac1fd8_1_3477">
              <a:extLst>
                <a:ext uri="{FF2B5EF4-FFF2-40B4-BE49-F238E27FC236}">
                  <a16:creationId xmlns:a16="http://schemas.microsoft.com/office/drawing/2014/main" id="{875BF015-1B5F-8587-1675-3876E3BB4F2C}"/>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5" name="Google Shape;1695;g33d08ac1fd8_1_3477">
              <a:extLst>
                <a:ext uri="{FF2B5EF4-FFF2-40B4-BE49-F238E27FC236}">
                  <a16:creationId xmlns:a16="http://schemas.microsoft.com/office/drawing/2014/main" id="{8F943634-FA1D-942A-BA81-13FD1ABB4CD2}"/>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6" name="Google Shape;1696;g33d08ac1fd8_1_3477">
              <a:extLst>
                <a:ext uri="{FF2B5EF4-FFF2-40B4-BE49-F238E27FC236}">
                  <a16:creationId xmlns:a16="http://schemas.microsoft.com/office/drawing/2014/main" id="{D922B166-D910-5B1B-E886-B55826DF9351}"/>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7" name="Google Shape;1697;g33d08ac1fd8_1_3477">
              <a:extLst>
                <a:ext uri="{FF2B5EF4-FFF2-40B4-BE49-F238E27FC236}">
                  <a16:creationId xmlns:a16="http://schemas.microsoft.com/office/drawing/2014/main" id="{37153279-5C16-47D4-D3C0-434999E936D3}"/>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8" name="Google Shape;1698;g33d08ac1fd8_1_3477">
              <a:extLst>
                <a:ext uri="{FF2B5EF4-FFF2-40B4-BE49-F238E27FC236}">
                  <a16:creationId xmlns:a16="http://schemas.microsoft.com/office/drawing/2014/main" id="{31564D90-446E-2679-FA06-B2A77B56FBF4}"/>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9" name="Google Shape;1699;g33d08ac1fd8_1_3477">
              <a:extLst>
                <a:ext uri="{FF2B5EF4-FFF2-40B4-BE49-F238E27FC236}">
                  <a16:creationId xmlns:a16="http://schemas.microsoft.com/office/drawing/2014/main" id="{581D19DF-46DA-9EE7-7EEA-B7DDBC30E937}"/>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0" name="Google Shape;1700;g33d08ac1fd8_1_3477">
              <a:extLst>
                <a:ext uri="{FF2B5EF4-FFF2-40B4-BE49-F238E27FC236}">
                  <a16:creationId xmlns:a16="http://schemas.microsoft.com/office/drawing/2014/main" id="{0CD07EC7-46AC-980E-3AFA-D8801BA3A727}"/>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1" name="Google Shape;1701;g33d08ac1fd8_1_3477">
              <a:extLst>
                <a:ext uri="{FF2B5EF4-FFF2-40B4-BE49-F238E27FC236}">
                  <a16:creationId xmlns:a16="http://schemas.microsoft.com/office/drawing/2014/main" id="{7BB1C08E-69DD-75F5-09A3-CD306FF9DFA1}"/>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2" name="Google Shape;1702;g33d08ac1fd8_1_3477">
              <a:extLst>
                <a:ext uri="{FF2B5EF4-FFF2-40B4-BE49-F238E27FC236}">
                  <a16:creationId xmlns:a16="http://schemas.microsoft.com/office/drawing/2014/main" id="{309898BA-4CA1-6078-6988-09C5A17A2D19}"/>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3" name="Google Shape;1703;g33d08ac1fd8_1_3477">
              <a:extLst>
                <a:ext uri="{FF2B5EF4-FFF2-40B4-BE49-F238E27FC236}">
                  <a16:creationId xmlns:a16="http://schemas.microsoft.com/office/drawing/2014/main" id="{72CD381C-42E6-452A-5540-A1D90719299A}"/>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4" name="Google Shape;1704;g33d08ac1fd8_1_3477">
              <a:extLst>
                <a:ext uri="{FF2B5EF4-FFF2-40B4-BE49-F238E27FC236}">
                  <a16:creationId xmlns:a16="http://schemas.microsoft.com/office/drawing/2014/main" id="{F9F72220-0FEE-3A4C-D7D3-27E6275F6745}"/>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5" name="Google Shape;1705;g33d08ac1fd8_1_3477">
              <a:extLst>
                <a:ext uri="{FF2B5EF4-FFF2-40B4-BE49-F238E27FC236}">
                  <a16:creationId xmlns:a16="http://schemas.microsoft.com/office/drawing/2014/main" id="{AD4DE69F-5931-8441-C6C4-71FF42761CDA}"/>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6" name="Google Shape;1706;g33d08ac1fd8_1_3477">
              <a:extLst>
                <a:ext uri="{FF2B5EF4-FFF2-40B4-BE49-F238E27FC236}">
                  <a16:creationId xmlns:a16="http://schemas.microsoft.com/office/drawing/2014/main" id="{DBCEDB8C-EC96-794B-7BAD-CBDF89CC41B3}"/>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7" name="Google Shape;1707;g33d08ac1fd8_1_3477">
              <a:extLst>
                <a:ext uri="{FF2B5EF4-FFF2-40B4-BE49-F238E27FC236}">
                  <a16:creationId xmlns:a16="http://schemas.microsoft.com/office/drawing/2014/main" id="{9339637B-A67C-9C35-3EF0-7B9B9932C850}"/>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8" name="Google Shape;1708;g33d08ac1fd8_1_3477">
              <a:extLst>
                <a:ext uri="{FF2B5EF4-FFF2-40B4-BE49-F238E27FC236}">
                  <a16:creationId xmlns:a16="http://schemas.microsoft.com/office/drawing/2014/main" id="{8DA8A4EC-4410-01CF-A1EA-FEA9F6B2E594}"/>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9" name="Google Shape;1709;g33d08ac1fd8_1_3477">
              <a:extLst>
                <a:ext uri="{FF2B5EF4-FFF2-40B4-BE49-F238E27FC236}">
                  <a16:creationId xmlns:a16="http://schemas.microsoft.com/office/drawing/2014/main" id="{D5B5C1E6-FB29-ACCA-D05D-D9435174E6F6}"/>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0" name="Google Shape;1710;g33d08ac1fd8_1_3477">
              <a:extLst>
                <a:ext uri="{FF2B5EF4-FFF2-40B4-BE49-F238E27FC236}">
                  <a16:creationId xmlns:a16="http://schemas.microsoft.com/office/drawing/2014/main" id="{B4256826-9222-712B-9AEF-9EC99F43A053}"/>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1" name="Google Shape;1711;g33d08ac1fd8_1_3477">
              <a:extLst>
                <a:ext uri="{FF2B5EF4-FFF2-40B4-BE49-F238E27FC236}">
                  <a16:creationId xmlns:a16="http://schemas.microsoft.com/office/drawing/2014/main" id="{74E1F831-2CA7-FAD4-6897-840CBC2969A2}"/>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2" name="Google Shape;1712;g33d08ac1fd8_1_3477">
              <a:extLst>
                <a:ext uri="{FF2B5EF4-FFF2-40B4-BE49-F238E27FC236}">
                  <a16:creationId xmlns:a16="http://schemas.microsoft.com/office/drawing/2014/main" id="{91329E99-385A-C631-B5ED-DF5AF47A7A83}"/>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3" name="Google Shape;1713;g33d08ac1fd8_1_3477">
              <a:extLst>
                <a:ext uri="{FF2B5EF4-FFF2-40B4-BE49-F238E27FC236}">
                  <a16:creationId xmlns:a16="http://schemas.microsoft.com/office/drawing/2014/main" id="{A388AE08-2C4A-B409-4444-DE1C2047FFAB}"/>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4" name="Google Shape;1714;g33d08ac1fd8_1_3477">
              <a:extLst>
                <a:ext uri="{FF2B5EF4-FFF2-40B4-BE49-F238E27FC236}">
                  <a16:creationId xmlns:a16="http://schemas.microsoft.com/office/drawing/2014/main" id="{84ABD322-CE8F-0B43-1ADC-FFE8DE51970A}"/>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5" name="Google Shape;1715;g33d08ac1fd8_1_3477">
              <a:extLst>
                <a:ext uri="{FF2B5EF4-FFF2-40B4-BE49-F238E27FC236}">
                  <a16:creationId xmlns:a16="http://schemas.microsoft.com/office/drawing/2014/main" id="{0CEC0E21-2567-869B-3636-6C4598B1FACE}"/>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6" name="Google Shape;1716;g33d08ac1fd8_1_3477">
              <a:extLst>
                <a:ext uri="{FF2B5EF4-FFF2-40B4-BE49-F238E27FC236}">
                  <a16:creationId xmlns:a16="http://schemas.microsoft.com/office/drawing/2014/main" id="{832C23C6-9A1D-3837-F402-D48FD7352982}"/>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1026" name="Picture 2" descr="Image">
            <a:extLst>
              <a:ext uri="{FF2B5EF4-FFF2-40B4-BE49-F238E27FC236}">
                <a16:creationId xmlns:a16="http://schemas.microsoft.com/office/drawing/2014/main" id="{2D8817E1-B789-8C47-8324-2F1BE5220115}"/>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Effect>
                      <a14:brightnessContrast contrast="40000"/>
                    </a14:imgEffect>
                  </a14:imgLayer>
                </a14:imgProps>
              </a:ext>
              <a:ext uri="{28A0092B-C50C-407E-A947-70E740481C1C}">
                <a14:useLocalDpi xmlns:a14="http://schemas.microsoft.com/office/drawing/2010/main" val="0"/>
              </a:ext>
            </a:extLst>
          </a:blip>
          <a:srcRect b="14125"/>
          <a:stretch/>
        </p:blipFill>
        <p:spPr bwMode="auto">
          <a:xfrm>
            <a:off x="12235" y="4916029"/>
            <a:ext cx="2104158" cy="1654857"/>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5" name="Picture 4" descr="Clermont-Ferrand Monuments">
            <a:extLst>
              <a:ext uri="{FF2B5EF4-FFF2-40B4-BE49-F238E27FC236}">
                <a16:creationId xmlns:a16="http://schemas.microsoft.com/office/drawing/2014/main" id="{29CA0E51-BD4F-BCD0-7116-7E6DFB429889}"/>
              </a:ext>
            </a:extLst>
          </p:cNvPr>
          <p:cNvPicPr>
            <a:picLocks noChangeAspect="1" noChangeArrowheads="1"/>
          </p:cNvPicPr>
          <p:nvPr/>
        </p:nvPicPr>
        <p:blipFill rotWithShape="1">
          <a:blip r:embed="rId5">
            <a:clrChange>
              <a:clrFrom>
                <a:srgbClr val="FFFFFF"/>
              </a:clrFrom>
              <a:clrTo>
                <a:srgbClr val="FFFFFF">
                  <a:alpha val="0"/>
                </a:srgbClr>
              </a:clrTo>
            </a:clrChange>
            <a:duotone>
              <a:prstClr val="black"/>
              <a:schemeClr val="tx2">
                <a:lumMod val="50000"/>
                <a:tint val="45000"/>
                <a:satMod val="400000"/>
              </a:schemeClr>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4747" t="15780" r="2501" b="76237"/>
          <a:stretch/>
        </p:blipFill>
        <p:spPr bwMode="auto">
          <a:xfrm>
            <a:off x="0" y="6318112"/>
            <a:ext cx="12192000" cy="527454"/>
          </a:xfrm>
          <a:prstGeom prst="rect">
            <a:avLst/>
          </a:prstGeom>
          <a:noFill/>
          <a:extLst>
            <a:ext uri="{909E8E84-426E-40DD-AFC4-6F175D3DCCD1}">
              <a14:hiddenFill xmlns:a14="http://schemas.microsoft.com/office/drawing/2010/main">
                <a:solidFill>
                  <a:srgbClr val="FFFFFF"/>
                </a:solidFill>
              </a14:hiddenFill>
            </a:ext>
          </a:extLst>
        </p:spPr>
      </p:pic>
      <p:sp>
        <p:nvSpPr>
          <p:cNvPr id="6" name="Sous-titre 2">
            <a:extLst>
              <a:ext uri="{FF2B5EF4-FFF2-40B4-BE49-F238E27FC236}">
                <a16:creationId xmlns:a16="http://schemas.microsoft.com/office/drawing/2014/main" id="{0FF4254A-1A7D-0D7C-8B1B-E66F5FFCAF82}"/>
              </a:ext>
            </a:extLst>
          </p:cNvPr>
          <p:cNvSpPr txBox="1">
            <a:spLocks/>
          </p:cNvSpPr>
          <p:nvPr/>
        </p:nvSpPr>
        <p:spPr>
          <a:xfrm>
            <a:off x="1523999" y="3236549"/>
            <a:ext cx="9144000" cy="12120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rgbClr val="263371"/>
                </a:solidFill>
                <a:latin typeface="Barlow Condensed Medium" pitchFamily="2" charset="77"/>
              </a:rPr>
              <a:t>L’orateur n’a aucun conflit d’intérêt à déclarer </a:t>
            </a:r>
          </a:p>
          <a:p>
            <a:endParaRPr lang="fr-FR" dirty="0"/>
          </a:p>
        </p:txBody>
      </p:sp>
      <p:sp>
        <p:nvSpPr>
          <p:cNvPr id="39" name="Google Shape;1686;g33d08ac1fd8_1_3477">
            <a:extLst>
              <a:ext uri="{FF2B5EF4-FFF2-40B4-BE49-F238E27FC236}">
                <a16:creationId xmlns:a16="http://schemas.microsoft.com/office/drawing/2014/main" id="{54C5267B-620D-7386-E60D-C7B700D36E75}"/>
              </a:ext>
            </a:extLst>
          </p:cNvPr>
          <p:cNvSpPr/>
          <p:nvPr/>
        </p:nvSpPr>
        <p:spPr>
          <a:xfrm>
            <a:off x="6714726" y="-2090033"/>
            <a:ext cx="8843004" cy="4897866"/>
          </a:xfrm>
          <a:custGeom>
            <a:avLst/>
            <a:gdLst/>
            <a:ahLst/>
            <a:cxnLst/>
            <a:rect l="l" t="t" r="r" b="b"/>
            <a:pathLst>
              <a:path w="154625" h="85642" extrusionOk="0">
                <a:moveTo>
                  <a:pt x="657" y="0"/>
                </a:moveTo>
                <a:cubicBezTo>
                  <a:pt x="479" y="728"/>
                  <a:pt x="291" y="1457"/>
                  <a:pt x="1" y="2196"/>
                </a:cubicBezTo>
                <a:lnTo>
                  <a:pt x="527" y="1518"/>
                </a:lnTo>
                <a:cubicBezTo>
                  <a:pt x="651" y="1514"/>
                  <a:pt x="775" y="1512"/>
                  <a:pt x="900" y="1512"/>
                </a:cubicBezTo>
                <a:cubicBezTo>
                  <a:pt x="6285" y="1512"/>
                  <a:pt x="12317" y="5661"/>
                  <a:pt x="15077" y="10008"/>
                </a:cubicBezTo>
                <a:cubicBezTo>
                  <a:pt x="18374" y="15204"/>
                  <a:pt x="17873" y="21426"/>
                  <a:pt x="17554" y="27326"/>
                </a:cubicBezTo>
                <a:cubicBezTo>
                  <a:pt x="17149" y="34743"/>
                  <a:pt x="16982" y="40842"/>
                  <a:pt x="21126" y="47446"/>
                </a:cubicBezTo>
                <a:cubicBezTo>
                  <a:pt x="24930" y="53507"/>
                  <a:pt x="30737" y="57841"/>
                  <a:pt x="38003" y="58315"/>
                </a:cubicBezTo>
                <a:cubicBezTo>
                  <a:pt x="38636" y="58356"/>
                  <a:pt x="39269" y="58375"/>
                  <a:pt x="39901" y="58375"/>
                </a:cubicBezTo>
                <a:cubicBezTo>
                  <a:pt x="49315" y="58375"/>
                  <a:pt x="58598" y="54086"/>
                  <a:pt x="68035" y="54086"/>
                </a:cubicBezTo>
                <a:cubicBezTo>
                  <a:pt x="70362" y="54086"/>
                  <a:pt x="72699" y="54347"/>
                  <a:pt x="75049" y="54997"/>
                </a:cubicBezTo>
                <a:cubicBezTo>
                  <a:pt x="81509" y="56784"/>
                  <a:pt x="83325" y="62124"/>
                  <a:pt x="82257" y="68363"/>
                </a:cubicBezTo>
                <a:cubicBezTo>
                  <a:pt x="81420" y="73243"/>
                  <a:pt x="78761" y="77872"/>
                  <a:pt x="83033" y="82078"/>
                </a:cubicBezTo>
                <a:cubicBezTo>
                  <a:pt x="85648" y="84652"/>
                  <a:pt x="88414" y="85641"/>
                  <a:pt x="91262" y="85641"/>
                </a:cubicBezTo>
                <a:cubicBezTo>
                  <a:pt x="100546" y="85641"/>
                  <a:pt x="110696" y="75123"/>
                  <a:pt x="119296" y="74686"/>
                </a:cubicBezTo>
                <a:cubicBezTo>
                  <a:pt x="119883" y="74656"/>
                  <a:pt x="120503" y="74636"/>
                  <a:pt x="121139" y="74636"/>
                </a:cubicBezTo>
                <a:cubicBezTo>
                  <a:pt x="123535" y="74636"/>
                  <a:pt x="126156" y="74923"/>
                  <a:pt x="128102" y="76081"/>
                </a:cubicBezTo>
                <a:cubicBezTo>
                  <a:pt x="130853" y="77717"/>
                  <a:pt x="131769" y="80789"/>
                  <a:pt x="133880" y="83007"/>
                </a:cubicBezTo>
                <a:cubicBezTo>
                  <a:pt x="135522" y="84730"/>
                  <a:pt x="137195" y="85464"/>
                  <a:pt x="138820" y="85464"/>
                </a:cubicBezTo>
                <a:cubicBezTo>
                  <a:pt x="141586" y="85464"/>
                  <a:pt x="144213" y="83340"/>
                  <a:pt x="146310" y="80358"/>
                </a:cubicBezTo>
                <a:cubicBezTo>
                  <a:pt x="149338" y="76051"/>
                  <a:pt x="152005" y="71431"/>
                  <a:pt x="154624" y="66826"/>
                </a:cubicBezTo>
                <a:lnTo>
                  <a:pt x="154624" y="42203"/>
                </a:lnTo>
                <a:cubicBezTo>
                  <a:pt x="150718" y="39962"/>
                  <a:pt x="146890" y="37544"/>
                  <a:pt x="142938" y="35385"/>
                </a:cubicBezTo>
                <a:cubicBezTo>
                  <a:pt x="130652" y="28671"/>
                  <a:pt x="118132" y="22268"/>
                  <a:pt x="104931" y="17497"/>
                </a:cubicBezTo>
                <a:cubicBezTo>
                  <a:pt x="87705" y="11271"/>
                  <a:pt x="70487" y="5320"/>
                  <a:pt x="53050" y="0"/>
                </a:cubicBezTo>
                <a:close/>
              </a:path>
            </a:pathLst>
          </a:custGeom>
          <a:solidFill>
            <a:srgbClr val="415334">
              <a:alpha val="50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57" name="Google Shape;1717;g33d08ac1fd8_1_3477">
            <a:extLst>
              <a:ext uri="{FF2B5EF4-FFF2-40B4-BE49-F238E27FC236}">
                <a16:creationId xmlns:a16="http://schemas.microsoft.com/office/drawing/2014/main" id="{583D2825-ECF5-E81F-C1AA-272E0064B2A0}"/>
              </a:ext>
            </a:extLst>
          </p:cNvPr>
          <p:cNvGrpSpPr/>
          <p:nvPr/>
        </p:nvGrpSpPr>
        <p:grpSpPr>
          <a:xfrm rot="-8588638" flipH="1">
            <a:off x="6050485" y="-2909931"/>
            <a:ext cx="9048283" cy="4153475"/>
            <a:chOff x="780625" y="2648075"/>
            <a:chExt cx="3420875" cy="1570300"/>
          </a:xfrm>
        </p:grpSpPr>
        <p:sp>
          <p:nvSpPr>
            <p:cNvPr id="1058" name="Google Shape;1718;g33d08ac1fd8_1_3477">
              <a:extLst>
                <a:ext uri="{FF2B5EF4-FFF2-40B4-BE49-F238E27FC236}">
                  <a16:creationId xmlns:a16="http://schemas.microsoft.com/office/drawing/2014/main" id="{C886FA12-84BE-FE8E-CBC1-FDE84A0E1A4C}"/>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7" name="Google Shape;1719;g33d08ac1fd8_1_3477">
              <a:extLst>
                <a:ext uri="{FF2B5EF4-FFF2-40B4-BE49-F238E27FC236}">
                  <a16:creationId xmlns:a16="http://schemas.microsoft.com/office/drawing/2014/main" id="{1FDB32C5-68E4-F179-3CB7-3B1584D3101A}"/>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8" name="Google Shape;1720;g33d08ac1fd8_1_3477">
              <a:extLst>
                <a:ext uri="{FF2B5EF4-FFF2-40B4-BE49-F238E27FC236}">
                  <a16:creationId xmlns:a16="http://schemas.microsoft.com/office/drawing/2014/main" id="{2B78992F-11DD-8401-BE60-E412131E0A35}"/>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9" name="Google Shape;1721;g33d08ac1fd8_1_3477">
              <a:extLst>
                <a:ext uri="{FF2B5EF4-FFF2-40B4-BE49-F238E27FC236}">
                  <a16:creationId xmlns:a16="http://schemas.microsoft.com/office/drawing/2014/main" id="{D20CD6E2-5CAC-F794-7CCF-EC438CB7D265}"/>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0" name="Google Shape;1722;g33d08ac1fd8_1_3477">
              <a:extLst>
                <a:ext uri="{FF2B5EF4-FFF2-40B4-BE49-F238E27FC236}">
                  <a16:creationId xmlns:a16="http://schemas.microsoft.com/office/drawing/2014/main" id="{9CC19453-2CA3-0EF9-73FF-3BAA8C97ED42}"/>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1" name="Google Shape;1723;g33d08ac1fd8_1_3477">
              <a:extLst>
                <a:ext uri="{FF2B5EF4-FFF2-40B4-BE49-F238E27FC236}">
                  <a16:creationId xmlns:a16="http://schemas.microsoft.com/office/drawing/2014/main" id="{884DE223-A0AB-91B4-F712-09550C1E9B66}"/>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2" name="Google Shape;1724;g33d08ac1fd8_1_3477">
              <a:extLst>
                <a:ext uri="{FF2B5EF4-FFF2-40B4-BE49-F238E27FC236}">
                  <a16:creationId xmlns:a16="http://schemas.microsoft.com/office/drawing/2014/main" id="{0D9CA70F-D12F-5067-5C5E-661FCF369262}"/>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3" name="Google Shape;1725;g33d08ac1fd8_1_3477">
              <a:extLst>
                <a:ext uri="{FF2B5EF4-FFF2-40B4-BE49-F238E27FC236}">
                  <a16:creationId xmlns:a16="http://schemas.microsoft.com/office/drawing/2014/main" id="{A72FFC53-62CD-162E-FFDD-886814260542}"/>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4" name="Google Shape;1726;g33d08ac1fd8_1_3477">
              <a:extLst>
                <a:ext uri="{FF2B5EF4-FFF2-40B4-BE49-F238E27FC236}">
                  <a16:creationId xmlns:a16="http://schemas.microsoft.com/office/drawing/2014/main" id="{0621B34E-1C6D-1651-A063-095CC747F8FC}"/>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5" name="Google Shape;1727;g33d08ac1fd8_1_3477">
              <a:extLst>
                <a:ext uri="{FF2B5EF4-FFF2-40B4-BE49-F238E27FC236}">
                  <a16:creationId xmlns:a16="http://schemas.microsoft.com/office/drawing/2014/main" id="{2373B4B6-3F10-DDBB-DD08-F5FEEC59107C}"/>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6" name="Google Shape;1728;g33d08ac1fd8_1_3477">
              <a:extLst>
                <a:ext uri="{FF2B5EF4-FFF2-40B4-BE49-F238E27FC236}">
                  <a16:creationId xmlns:a16="http://schemas.microsoft.com/office/drawing/2014/main" id="{2A3DB269-9860-AAF5-DD98-7D1EA8C1E57D}"/>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7" name="Google Shape;1729;g33d08ac1fd8_1_3477">
              <a:extLst>
                <a:ext uri="{FF2B5EF4-FFF2-40B4-BE49-F238E27FC236}">
                  <a16:creationId xmlns:a16="http://schemas.microsoft.com/office/drawing/2014/main" id="{35226E30-8D14-74AA-64CC-6EE536F3E94A}"/>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8" name="Google Shape;1730;g33d08ac1fd8_1_3477">
              <a:extLst>
                <a:ext uri="{FF2B5EF4-FFF2-40B4-BE49-F238E27FC236}">
                  <a16:creationId xmlns:a16="http://schemas.microsoft.com/office/drawing/2014/main" id="{762EBFD1-4675-5F66-6EE9-2AE1C2824342}"/>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9" name="Google Shape;1731;g33d08ac1fd8_1_3477">
              <a:extLst>
                <a:ext uri="{FF2B5EF4-FFF2-40B4-BE49-F238E27FC236}">
                  <a16:creationId xmlns:a16="http://schemas.microsoft.com/office/drawing/2014/main" id="{4035158B-FB0F-3EF0-9010-BE74823070C4}"/>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0" name="Google Shape;1732;g33d08ac1fd8_1_3477">
              <a:extLst>
                <a:ext uri="{FF2B5EF4-FFF2-40B4-BE49-F238E27FC236}">
                  <a16:creationId xmlns:a16="http://schemas.microsoft.com/office/drawing/2014/main" id="{76F111E1-BCFD-63A5-2FF1-67890F360FF8}"/>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1" name="Google Shape;1733;g33d08ac1fd8_1_3477">
              <a:extLst>
                <a:ext uri="{FF2B5EF4-FFF2-40B4-BE49-F238E27FC236}">
                  <a16:creationId xmlns:a16="http://schemas.microsoft.com/office/drawing/2014/main" id="{42BD2930-686B-A3EF-831E-39A01460E059}"/>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2" name="Google Shape;1734;g33d08ac1fd8_1_3477">
              <a:extLst>
                <a:ext uri="{FF2B5EF4-FFF2-40B4-BE49-F238E27FC236}">
                  <a16:creationId xmlns:a16="http://schemas.microsoft.com/office/drawing/2014/main" id="{E2711602-5741-3AEF-5756-7D7B817DCB8E}"/>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3" name="Google Shape;1735;g33d08ac1fd8_1_3477">
              <a:extLst>
                <a:ext uri="{FF2B5EF4-FFF2-40B4-BE49-F238E27FC236}">
                  <a16:creationId xmlns:a16="http://schemas.microsoft.com/office/drawing/2014/main" id="{564F38BD-69D8-7F61-70DE-A5F5DCEA0FE5}"/>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4" name="Google Shape;1736;g33d08ac1fd8_1_3477">
              <a:extLst>
                <a:ext uri="{FF2B5EF4-FFF2-40B4-BE49-F238E27FC236}">
                  <a16:creationId xmlns:a16="http://schemas.microsoft.com/office/drawing/2014/main" id="{C6E72F52-DF6F-C3E8-17C8-E56F8F51EE51}"/>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5" name="Google Shape;1737;g33d08ac1fd8_1_3477">
              <a:extLst>
                <a:ext uri="{FF2B5EF4-FFF2-40B4-BE49-F238E27FC236}">
                  <a16:creationId xmlns:a16="http://schemas.microsoft.com/office/drawing/2014/main" id="{0DB88D71-5994-88FA-5F93-DD2B917EE773}"/>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6" name="Google Shape;1738;g33d08ac1fd8_1_3477">
              <a:extLst>
                <a:ext uri="{FF2B5EF4-FFF2-40B4-BE49-F238E27FC236}">
                  <a16:creationId xmlns:a16="http://schemas.microsoft.com/office/drawing/2014/main" id="{6BFA0DD4-87F8-28C3-45E1-4AC378D71BB0}"/>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7" name="Google Shape;1739;g33d08ac1fd8_1_3477">
              <a:extLst>
                <a:ext uri="{FF2B5EF4-FFF2-40B4-BE49-F238E27FC236}">
                  <a16:creationId xmlns:a16="http://schemas.microsoft.com/office/drawing/2014/main" id="{3CC8E46C-3172-8C36-D7A2-F797B17FC09A}"/>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8" name="Google Shape;1740;g33d08ac1fd8_1_3477">
              <a:extLst>
                <a:ext uri="{FF2B5EF4-FFF2-40B4-BE49-F238E27FC236}">
                  <a16:creationId xmlns:a16="http://schemas.microsoft.com/office/drawing/2014/main" id="{F2967C76-977A-3434-4A45-2AE99B9A8B85}"/>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9" name="Google Shape;1741;g33d08ac1fd8_1_3477">
              <a:extLst>
                <a:ext uri="{FF2B5EF4-FFF2-40B4-BE49-F238E27FC236}">
                  <a16:creationId xmlns:a16="http://schemas.microsoft.com/office/drawing/2014/main" id="{6F2E5607-AAB9-5D7F-AE32-C69108D03BF2}"/>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0" name="Google Shape;1742;g33d08ac1fd8_1_3477">
              <a:extLst>
                <a:ext uri="{FF2B5EF4-FFF2-40B4-BE49-F238E27FC236}">
                  <a16:creationId xmlns:a16="http://schemas.microsoft.com/office/drawing/2014/main" id="{9E651AC9-4A0F-FC0B-03C3-5C5DC560CD42}"/>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1" name="Google Shape;1743;g33d08ac1fd8_1_3477">
              <a:extLst>
                <a:ext uri="{FF2B5EF4-FFF2-40B4-BE49-F238E27FC236}">
                  <a16:creationId xmlns:a16="http://schemas.microsoft.com/office/drawing/2014/main" id="{8CD1DE33-4734-ACC0-D9D3-17494A3A3DB0}"/>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2" name="Google Shape;1744;g33d08ac1fd8_1_3477">
              <a:extLst>
                <a:ext uri="{FF2B5EF4-FFF2-40B4-BE49-F238E27FC236}">
                  <a16:creationId xmlns:a16="http://schemas.microsoft.com/office/drawing/2014/main" id="{399A3412-F7FE-1599-53E9-C8A21B85CAE0}"/>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17" name="Image 16">
            <a:extLst>
              <a:ext uri="{FF2B5EF4-FFF2-40B4-BE49-F238E27FC236}">
                <a16:creationId xmlns:a16="http://schemas.microsoft.com/office/drawing/2014/main" id="{3FF7445E-F98F-D1F7-34EA-0B656D3A5A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62792" y="247379"/>
            <a:ext cx="8866417" cy="1343396"/>
          </a:xfrm>
          <a:prstGeom prst="rect">
            <a:avLst/>
          </a:prstGeom>
          <a:effectLst>
            <a:softEdge rad="152400"/>
          </a:effectLst>
        </p:spPr>
      </p:pic>
    </p:spTree>
    <p:extLst>
      <p:ext uri="{BB962C8B-B14F-4D97-AF65-F5344CB8AC3E}">
        <p14:creationId xmlns:p14="http://schemas.microsoft.com/office/powerpoint/2010/main" val="1429644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59E4-7072-D6C8-451B-070F43B5CC9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0338FF-B6B7-7941-9D85-9BCD96CE6D57}"/>
              </a:ext>
            </a:extLst>
          </p:cNvPr>
          <p:cNvSpPr>
            <a:spLocks noGrp="1"/>
          </p:cNvSpPr>
          <p:nvPr>
            <p:ph idx="1"/>
          </p:nvPr>
        </p:nvSpPr>
        <p:spPr/>
        <p:txBody>
          <a:bodyPr/>
          <a:lstStyle/>
          <a:p>
            <a:r>
              <a:rPr lang="fr-FR" dirty="0"/>
              <a:t>Une </a:t>
            </a:r>
            <a:r>
              <a:rPr lang="fr-FR" b="1" dirty="0"/>
              <a:t>biopsie</a:t>
            </a:r>
            <a:r>
              <a:rPr lang="fr-FR" dirty="0"/>
              <a:t> par voie endoscopique est réalisée le </a:t>
            </a:r>
            <a:r>
              <a:rPr lang="fr-FR" b="1" dirty="0"/>
              <a:t>29/01 </a:t>
            </a:r>
            <a:endParaRPr lang="fr-FR" b="1" i="1" dirty="0"/>
          </a:p>
        </p:txBody>
      </p:sp>
      <p:sp>
        <p:nvSpPr>
          <p:cNvPr id="2" name="ZoneTexte 1">
            <a:extLst>
              <a:ext uri="{FF2B5EF4-FFF2-40B4-BE49-F238E27FC236}">
                <a16:creationId xmlns:a16="http://schemas.microsoft.com/office/drawing/2014/main" id="{147A65E0-030C-8257-E0AA-6D057843E597}"/>
              </a:ext>
            </a:extLst>
          </p:cNvPr>
          <p:cNvSpPr txBox="1"/>
          <p:nvPr/>
        </p:nvSpPr>
        <p:spPr>
          <a:xfrm>
            <a:off x="10241280" y="2045970"/>
            <a:ext cx="184731" cy="369332"/>
          </a:xfrm>
          <a:prstGeom prst="rect">
            <a:avLst/>
          </a:prstGeom>
          <a:noFill/>
        </p:spPr>
        <p:txBody>
          <a:bodyPr wrap="none" rtlCol="0">
            <a:spAutoFit/>
          </a:bodyPr>
          <a:lstStyle/>
          <a:p>
            <a:endParaRPr lang="fr-FR" dirty="0"/>
          </a:p>
        </p:txBody>
      </p:sp>
      <p:graphicFrame>
        <p:nvGraphicFramePr>
          <p:cNvPr id="4" name="Diagramme 3">
            <a:extLst>
              <a:ext uri="{FF2B5EF4-FFF2-40B4-BE49-F238E27FC236}">
                <a16:creationId xmlns:a16="http://schemas.microsoft.com/office/drawing/2014/main" id="{5771204E-9F69-891B-6D56-86AD28CE1646}"/>
              </a:ext>
            </a:extLst>
          </p:cNvPr>
          <p:cNvGraphicFramePr/>
          <p:nvPr>
            <p:extLst>
              <p:ext uri="{D42A27DB-BD31-4B8C-83A1-F6EECF244321}">
                <p14:modId xmlns:p14="http://schemas.microsoft.com/office/powerpoint/2010/main" val="3695350718"/>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746526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EE724-860A-5AF9-6EC8-1C17CDEACC7C}"/>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CD0096D6-DABE-9A5B-15DE-B9DAA087726E}"/>
              </a:ext>
            </a:extLst>
          </p:cNvPr>
          <p:cNvPicPr>
            <a:picLocks noChangeAspect="1"/>
          </p:cNvPicPr>
          <p:nvPr/>
        </p:nvPicPr>
        <p:blipFill>
          <a:blip r:embed="rId4"/>
          <a:srcRect t="1460" b="11868"/>
          <a:stretch>
            <a:fillRect/>
          </a:stretch>
        </p:blipFill>
        <p:spPr>
          <a:xfrm>
            <a:off x="3207026" y="24781"/>
            <a:ext cx="5653241" cy="6914454"/>
          </a:xfrm>
          <a:prstGeom prst="rect">
            <a:avLst/>
          </a:prstGeom>
        </p:spPr>
      </p:pic>
    </p:spTree>
    <p:custDataLst>
      <p:tags r:id="rId1"/>
    </p:custDataLst>
    <p:extLst>
      <p:ext uri="{BB962C8B-B14F-4D97-AF65-F5344CB8AC3E}">
        <p14:creationId xmlns:p14="http://schemas.microsoft.com/office/powerpoint/2010/main" val="3973845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0832-6D56-F23F-AD6C-C98972A61D58}"/>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AD03FC82-1AD2-A622-B866-4FAE8DFF8120}"/>
              </a:ext>
            </a:extLst>
          </p:cNvPr>
          <p:cNvGraphicFramePr/>
          <p:nvPr>
            <p:extLst>
              <p:ext uri="{D42A27DB-BD31-4B8C-83A1-F6EECF244321}">
                <p14:modId xmlns:p14="http://schemas.microsoft.com/office/powerpoint/2010/main" val="689958093"/>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CB787EDE-16C2-4A45-19A3-595BE41A2112}"/>
              </a:ext>
            </a:extLst>
          </p:cNvPr>
          <p:cNvSpPr>
            <a:spLocks noGrp="1"/>
          </p:cNvSpPr>
          <p:nvPr>
            <p:ph idx="1"/>
          </p:nvPr>
        </p:nvSpPr>
        <p:spPr>
          <a:xfrm>
            <a:off x="838200" y="1253330"/>
            <a:ext cx="10515600" cy="5258981"/>
          </a:xfrm>
        </p:spPr>
        <p:txBody>
          <a:bodyPr>
            <a:normAutofit fontScale="92500" lnSpcReduction="20000"/>
          </a:bodyPr>
          <a:lstStyle/>
          <a:p>
            <a:r>
              <a:rPr lang="fr-FR" sz="3000" b="1" u="sng" dirty="0"/>
              <a:t>Lymphome intra-ventriculaire :</a:t>
            </a:r>
            <a:r>
              <a:rPr lang="fr-FR" sz="3000" dirty="0"/>
              <a:t> caractéristiques clés</a:t>
            </a:r>
          </a:p>
          <a:p>
            <a:pPr lvl="1">
              <a:lnSpc>
                <a:spcPct val="150000"/>
              </a:lnSpc>
            </a:pPr>
            <a:r>
              <a:rPr lang="fr-FR" sz="2600" dirty="0"/>
              <a:t>Patients immunocompétents </a:t>
            </a:r>
            <a:r>
              <a:rPr lang="fr-FR" sz="2600" b="1" dirty="0"/>
              <a:t>&gt; 60 ans </a:t>
            </a:r>
            <a:r>
              <a:rPr lang="fr-FR" sz="2600" dirty="0"/>
              <a:t>et patients </a:t>
            </a:r>
            <a:r>
              <a:rPr lang="fr-FR" sz="2600" b="1" dirty="0"/>
              <a:t>immunodéprimés</a:t>
            </a:r>
          </a:p>
          <a:p>
            <a:pPr lvl="1">
              <a:lnSpc>
                <a:spcPct val="150000"/>
              </a:lnSpc>
            </a:pPr>
            <a:r>
              <a:rPr lang="fr-FR" sz="2600" u="sng" dirty="0"/>
              <a:t>Anapath :</a:t>
            </a:r>
            <a:r>
              <a:rPr lang="fr-FR" sz="2600" dirty="0"/>
              <a:t> quasi-exclusivement lymphome </a:t>
            </a:r>
            <a:r>
              <a:rPr lang="fr-FR" sz="2600" b="1" dirty="0"/>
              <a:t>B diffus à grandes cellules</a:t>
            </a:r>
          </a:p>
          <a:p>
            <a:pPr lvl="1">
              <a:lnSpc>
                <a:spcPct val="150000"/>
              </a:lnSpc>
            </a:pPr>
            <a:r>
              <a:rPr lang="fr-FR" sz="2600" u="sng" dirty="0"/>
              <a:t>Topographie</a:t>
            </a:r>
            <a:r>
              <a:rPr lang="fr-FR" sz="2600" b="1" u="sng" dirty="0"/>
              <a:t> :</a:t>
            </a:r>
            <a:r>
              <a:rPr lang="fr-FR" sz="2600" b="1" dirty="0"/>
              <a:t> </a:t>
            </a:r>
            <a:r>
              <a:rPr lang="fr-FR" sz="2600" dirty="0"/>
              <a:t>atteinte préférentielle du </a:t>
            </a:r>
            <a:r>
              <a:rPr lang="fr-FR" sz="2600" b="1" dirty="0"/>
              <a:t>V3 et des ventricules latéraux</a:t>
            </a:r>
            <a:r>
              <a:rPr lang="fr-FR" sz="2600" dirty="0"/>
              <a:t> (corps et trigone), l’atteinte du V4 est </a:t>
            </a:r>
            <a:r>
              <a:rPr lang="fr-FR" sz="2600" b="1" dirty="0"/>
              <a:t>plus rare</a:t>
            </a:r>
          </a:p>
          <a:p>
            <a:pPr lvl="1">
              <a:lnSpc>
                <a:spcPct val="150000"/>
              </a:lnSpc>
            </a:pPr>
            <a:r>
              <a:rPr lang="fr-FR" sz="2600" u="sng" dirty="0"/>
              <a:t>Clinique :</a:t>
            </a:r>
            <a:r>
              <a:rPr lang="fr-FR" sz="2600" dirty="0"/>
              <a:t> </a:t>
            </a:r>
            <a:r>
              <a:rPr lang="fr-FR" sz="2600" b="1" dirty="0"/>
              <a:t>HTIC</a:t>
            </a:r>
            <a:r>
              <a:rPr lang="fr-FR" sz="2600" dirty="0"/>
              <a:t>, </a:t>
            </a:r>
            <a:r>
              <a:rPr lang="fr-FR" sz="2600" b="1" dirty="0"/>
              <a:t>déficits</a:t>
            </a:r>
            <a:r>
              <a:rPr lang="fr-FR" sz="2600" dirty="0"/>
              <a:t> neurologiques focaux</a:t>
            </a:r>
          </a:p>
          <a:p>
            <a:pPr lvl="1">
              <a:lnSpc>
                <a:spcPct val="150000"/>
              </a:lnSpc>
            </a:pPr>
            <a:r>
              <a:rPr lang="fr-FR" sz="2600" u="sng" dirty="0"/>
              <a:t>PEC :</a:t>
            </a:r>
            <a:r>
              <a:rPr lang="fr-FR" sz="2600" dirty="0"/>
              <a:t> </a:t>
            </a:r>
            <a:r>
              <a:rPr lang="fr-FR" sz="2600" b="1" dirty="0"/>
              <a:t>pas de corticoïdes </a:t>
            </a:r>
            <a:r>
              <a:rPr lang="fr-FR" sz="2600" dirty="0"/>
              <a:t>avant biopsie (possible lyse), </a:t>
            </a:r>
            <a:r>
              <a:rPr lang="fr-FR" sz="2600" b="1" dirty="0"/>
              <a:t>méthotrexate</a:t>
            </a:r>
            <a:r>
              <a:rPr lang="fr-FR" sz="2600" dirty="0"/>
              <a:t> haute dose IV</a:t>
            </a:r>
          </a:p>
          <a:p>
            <a:pPr lvl="1">
              <a:lnSpc>
                <a:spcPct val="150000"/>
              </a:lnSpc>
            </a:pPr>
            <a:r>
              <a:rPr lang="fr-FR" sz="2600" u="sng" dirty="0"/>
              <a:t>Pronostic : </a:t>
            </a:r>
            <a:r>
              <a:rPr lang="fr-FR" sz="2600" b="1" dirty="0"/>
              <a:t>meilleur</a:t>
            </a:r>
            <a:r>
              <a:rPr lang="fr-FR" sz="2600" dirty="0"/>
              <a:t> que les gliomes de haut grade, mais </a:t>
            </a:r>
            <a:r>
              <a:rPr lang="fr-FR" sz="2600" b="1" dirty="0"/>
              <a:t>rechutes</a:t>
            </a:r>
            <a:r>
              <a:rPr lang="fr-FR" sz="2600" dirty="0"/>
              <a:t> fréquentes, médiane de survie de </a:t>
            </a:r>
            <a:r>
              <a:rPr lang="fr-FR" sz="2600" b="1" dirty="0"/>
              <a:t>3-5 ans</a:t>
            </a:r>
          </a:p>
          <a:p>
            <a:pPr lvl="1">
              <a:lnSpc>
                <a:spcPct val="200000"/>
              </a:lnSpc>
            </a:pPr>
            <a:endParaRPr lang="fr-FR" sz="2600" b="1" dirty="0"/>
          </a:p>
          <a:p>
            <a:pPr lvl="1">
              <a:lnSpc>
                <a:spcPct val="150000"/>
              </a:lnSpc>
            </a:pPr>
            <a:endParaRPr lang="fr-FR" sz="2600" b="1" dirty="0"/>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spTree>
    <p:custDataLst>
      <p:tags r:id="rId1"/>
    </p:custDataLst>
    <p:extLst>
      <p:ext uri="{BB962C8B-B14F-4D97-AF65-F5344CB8AC3E}">
        <p14:creationId xmlns:p14="http://schemas.microsoft.com/office/powerpoint/2010/main" val="113982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8514E-D05C-83D6-9EF2-6D6BAE6C2E64}"/>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1A5FFC2B-72D8-79C7-C973-A1DA6CCB3947}"/>
              </a:ext>
            </a:extLst>
          </p:cNvPr>
          <p:cNvGraphicFramePr/>
          <p:nvPr>
            <p:extLst>
              <p:ext uri="{D42A27DB-BD31-4B8C-83A1-F6EECF244321}">
                <p14:modId xmlns:p14="http://schemas.microsoft.com/office/powerpoint/2010/main" val="2503127690"/>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1BBF56D1-2F95-E1B5-5B02-F4409DC846B4}"/>
              </a:ext>
            </a:extLst>
          </p:cNvPr>
          <p:cNvSpPr>
            <a:spLocks noGrp="1"/>
          </p:cNvSpPr>
          <p:nvPr>
            <p:ph idx="1"/>
          </p:nvPr>
        </p:nvSpPr>
        <p:spPr>
          <a:xfrm>
            <a:off x="838200" y="1253330"/>
            <a:ext cx="10515600" cy="5258981"/>
          </a:xfrm>
        </p:spPr>
        <p:txBody>
          <a:bodyPr/>
          <a:lstStyle/>
          <a:p>
            <a:r>
              <a:rPr lang="fr-FR" sz="3000" b="1" u="sng" dirty="0"/>
              <a:t>Lymphome intra-ventriculaire :</a:t>
            </a:r>
            <a:r>
              <a:rPr lang="fr-FR" sz="3000" dirty="0"/>
              <a:t> caractéristiques IRM clés</a:t>
            </a:r>
          </a:p>
          <a:p>
            <a:pPr lvl="1">
              <a:lnSpc>
                <a:spcPct val="150000"/>
              </a:lnSpc>
            </a:pPr>
            <a:endParaRPr lang="fr-FR" sz="2600" b="1" dirty="0"/>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graphicFrame>
        <p:nvGraphicFramePr>
          <p:cNvPr id="2" name="Tableau 1">
            <a:extLst>
              <a:ext uri="{FF2B5EF4-FFF2-40B4-BE49-F238E27FC236}">
                <a16:creationId xmlns:a16="http://schemas.microsoft.com/office/drawing/2014/main" id="{B23963F6-3357-711C-4A6A-EB8346A58F95}"/>
              </a:ext>
            </a:extLst>
          </p:cNvPr>
          <p:cNvGraphicFramePr>
            <a:graphicFrameLocks noGrp="1"/>
          </p:cNvGraphicFramePr>
          <p:nvPr>
            <p:extLst>
              <p:ext uri="{D42A27DB-BD31-4B8C-83A1-F6EECF244321}">
                <p14:modId xmlns:p14="http://schemas.microsoft.com/office/powerpoint/2010/main" val="1061561317"/>
              </p:ext>
            </p:extLst>
          </p:nvPr>
        </p:nvGraphicFramePr>
        <p:xfrm>
          <a:off x="1080052" y="2436110"/>
          <a:ext cx="10031896" cy="3814580"/>
        </p:xfrm>
        <a:graphic>
          <a:graphicData uri="http://schemas.openxmlformats.org/drawingml/2006/table">
            <a:tbl>
              <a:tblPr firstRow="1" bandRow="1">
                <a:tableStyleId>{5FD0F851-EC5A-4D38-B0AD-8093EC10F338}</a:tableStyleId>
              </a:tblPr>
              <a:tblGrid>
                <a:gridCol w="5015948">
                  <a:extLst>
                    <a:ext uri="{9D8B030D-6E8A-4147-A177-3AD203B41FA5}">
                      <a16:colId xmlns:a16="http://schemas.microsoft.com/office/drawing/2014/main" val="1826736238"/>
                    </a:ext>
                  </a:extLst>
                </a:gridCol>
                <a:gridCol w="5015948">
                  <a:extLst>
                    <a:ext uri="{9D8B030D-6E8A-4147-A177-3AD203B41FA5}">
                      <a16:colId xmlns:a16="http://schemas.microsoft.com/office/drawing/2014/main" val="1932102788"/>
                    </a:ext>
                  </a:extLst>
                </a:gridCol>
              </a:tblGrid>
              <a:tr h="762916">
                <a:tc>
                  <a:txBody>
                    <a:bodyPr/>
                    <a:lstStyle/>
                    <a:p>
                      <a:pPr algn="ctr"/>
                      <a:r>
                        <a:rPr lang="fr-FR" dirty="0"/>
                        <a:t>Séquence</a:t>
                      </a:r>
                    </a:p>
                  </a:txBody>
                  <a:tcPr anchor="ctr"/>
                </a:tc>
                <a:tc>
                  <a:txBody>
                    <a:bodyPr/>
                    <a:lstStyle/>
                    <a:p>
                      <a:pPr algn="ctr"/>
                      <a:r>
                        <a:rPr lang="fr-FR" dirty="0"/>
                        <a:t>Signal caractéristique</a:t>
                      </a:r>
                    </a:p>
                  </a:txBody>
                  <a:tcPr anchor="ctr"/>
                </a:tc>
                <a:extLst>
                  <a:ext uri="{0D108BD9-81ED-4DB2-BD59-A6C34878D82A}">
                    <a16:rowId xmlns:a16="http://schemas.microsoft.com/office/drawing/2014/main" val="4083036477"/>
                  </a:ext>
                </a:extLst>
              </a:tr>
              <a:tr h="762916">
                <a:tc>
                  <a:txBody>
                    <a:bodyPr/>
                    <a:lstStyle/>
                    <a:p>
                      <a:pPr algn="ctr"/>
                      <a:r>
                        <a:rPr lang="fr-FR" dirty="0"/>
                        <a:t>T1</a:t>
                      </a:r>
                    </a:p>
                  </a:txBody>
                  <a:tcPr anchor="ctr"/>
                </a:tc>
                <a:tc>
                  <a:txBody>
                    <a:bodyPr/>
                    <a:lstStyle/>
                    <a:p>
                      <a:pPr algn="ctr"/>
                      <a:r>
                        <a:rPr lang="fr-FR" dirty="0"/>
                        <a:t>Iso- à légèrement hypo intense par rapport à la SG</a:t>
                      </a:r>
                    </a:p>
                  </a:txBody>
                  <a:tcPr anchor="ctr"/>
                </a:tc>
                <a:extLst>
                  <a:ext uri="{0D108BD9-81ED-4DB2-BD59-A6C34878D82A}">
                    <a16:rowId xmlns:a16="http://schemas.microsoft.com/office/drawing/2014/main" val="1482511463"/>
                  </a:ext>
                </a:extLst>
              </a:tr>
              <a:tr h="762916">
                <a:tc>
                  <a:txBody>
                    <a:bodyPr/>
                    <a:lstStyle/>
                    <a:p>
                      <a:pPr algn="ctr"/>
                      <a:r>
                        <a:rPr lang="fr-FR" dirty="0"/>
                        <a:t>T2/FLAIR</a:t>
                      </a:r>
                    </a:p>
                  </a:txBody>
                  <a:tcPr anchor="ctr"/>
                </a:tc>
                <a:tc>
                  <a:txBody>
                    <a:bodyPr/>
                    <a:lstStyle/>
                    <a:p>
                      <a:pPr algn="ctr"/>
                      <a:r>
                        <a:rPr lang="fr-FR" dirty="0"/>
                        <a:t>Variable, souvent iso- à </a:t>
                      </a:r>
                      <a:r>
                        <a:rPr lang="fr-FR" b="1" dirty="0" err="1"/>
                        <a:t>hypointense</a:t>
                      </a:r>
                      <a:endParaRPr lang="fr-FR" b="1" dirty="0"/>
                    </a:p>
                  </a:txBody>
                  <a:tcPr anchor="ctr"/>
                </a:tc>
                <a:extLst>
                  <a:ext uri="{0D108BD9-81ED-4DB2-BD59-A6C34878D82A}">
                    <a16:rowId xmlns:a16="http://schemas.microsoft.com/office/drawing/2014/main" val="1545080406"/>
                  </a:ext>
                </a:extLst>
              </a:tr>
              <a:tr h="762916">
                <a:tc>
                  <a:txBody>
                    <a:bodyPr/>
                    <a:lstStyle/>
                    <a:p>
                      <a:pPr algn="ctr"/>
                      <a:r>
                        <a:rPr lang="fr-FR" dirty="0"/>
                        <a:t>T1 GADO</a:t>
                      </a:r>
                    </a:p>
                  </a:txBody>
                  <a:tcPr anchor="ctr"/>
                </a:tc>
                <a:tc>
                  <a:txBody>
                    <a:bodyPr/>
                    <a:lstStyle/>
                    <a:p>
                      <a:pPr algn="ctr"/>
                      <a:r>
                        <a:rPr lang="fr-FR" b="1" dirty="0"/>
                        <a:t>Rehaussement intense et homogène</a:t>
                      </a:r>
                    </a:p>
                  </a:txBody>
                  <a:tcPr anchor="ctr"/>
                </a:tc>
                <a:extLst>
                  <a:ext uri="{0D108BD9-81ED-4DB2-BD59-A6C34878D82A}">
                    <a16:rowId xmlns:a16="http://schemas.microsoft.com/office/drawing/2014/main" val="440014410"/>
                  </a:ext>
                </a:extLst>
              </a:tr>
              <a:tr h="762916">
                <a:tc>
                  <a:txBody>
                    <a:bodyPr/>
                    <a:lstStyle/>
                    <a:p>
                      <a:pPr algn="ctr"/>
                      <a:r>
                        <a:rPr lang="fr-FR" dirty="0"/>
                        <a:t>SWI</a:t>
                      </a:r>
                    </a:p>
                  </a:txBody>
                  <a:tcPr anchor="ctr"/>
                </a:tc>
                <a:tc>
                  <a:txBody>
                    <a:bodyPr/>
                    <a:lstStyle/>
                    <a:p>
                      <a:pPr algn="ctr"/>
                      <a:r>
                        <a:rPr lang="fr-FR" dirty="0"/>
                        <a:t>Pas de signal de dépôt calcique ou hémorragique </a:t>
                      </a:r>
                    </a:p>
                    <a:p>
                      <a:pPr algn="ctr"/>
                      <a:r>
                        <a:rPr lang="fr-FR" i="1" dirty="0"/>
                        <a:t>(à la différence des méningiomes ou épendymomes)</a:t>
                      </a:r>
                    </a:p>
                  </a:txBody>
                  <a:tcPr anchor="ctr"/>
                </a:tc>
                <a:extLst>
                  <a:ext uri="{0D108BD9-81ED-4DB2-BD59-A6C34878D82A}">
                    <a16:rowId xmlns:a16="http://schemas.microsoft.com/office/drawing/2014/main" val="1479949193"/>
                  </a:ext>
                </a:extLst>
              </a:tr>
            </a:tbl>
          </a:graphicData>
        </a:graphic>
      </p:graphicFrame>
    </p:spTree>
    <p:custDataLst>
      <p:tags r:id="rId1"/>
    </p:custDataLst>
    <p:extLst>
      <p:ext uri="{BB962C8B-B14F-4D97-AF65-F5344CB8AC3E}">
        <p14:creationId xmlns:p14="http://schemas.microsoft.com/office/powerpoint/2010/main" val="32259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9EA27-9908-3E34-D4AC-9516AFDA2AC6}"/>
            </a:ext>
          </a:extLst>
        </p:cNvPr>
        <p:cNvGrpSpPr/>
        <p:nvPr/>
      </p:nvGrpSpPr>
      <p:grpSpPr>
        <a:xfrm>
          <a:off x="0" y="0"/>
          <a:ext cx="0" cy="0"/>
          <a:chOff x="0" y="0"/>
          <a:chExt cx="0" cy="0"/>
        </a:xfrm>
      </p:grpSpPr>
      <p:sp>
        <p:nvSpPr>
          <p:cNvPr id="7" name="Espace réservé du contenu 2">
            <a:extLst>
              <a:ext uri="{FF2B5EF4-FFF2-40B4-BE49-F238E27FC236}">
                <a16:creationId xmlns:a16="http://schemas.microsoft.com/office/drawing/2014/main" id="{38F38937-5E0F-7AF2-252A-FCF7B8E30EBC}"/>
              </a:ext>
            </a:extLst>
          </p:cNvPr>
          <p:cNvSpPr>
            <a:spLocks noGrp="1"/>
          </p:cNvSpPr>
          <p:nvPr>
            <p:ph idx="1"/>
          </p:nvPr>
        </p:nvSpPr>
        <p:spPr>
          <a:xfrm>
            <a:off x="762000" y="1253330"/>
            <a:ext cx="10560424" cy="5258981"/>
          </a:xfrm>
        </p:spPr>
        <p:txBody>
          <a:bodyPr>
            <a:normAutofit/>
          </a:bodyPr>
          <a:lstStyle/>
          <a:p>
            <a:r>
              <a:rPr lang="fr-FR" sz="2000" b="1" u="sng" dirty="0"/>
              <a:t>Lymphome intra-ventriculaire :</a:t>
            </a:r>
            <a:r>
              <a:rPr lang="fr-FR" sz="2000" dirty="0"/>
              <a:t> caractéristiques IRM clés</a:t>
            </a:r>
            <a:endParaRPr lang="fr-FR" sz="2000" b="1" dirty="0"/>
          </a:p>
          <a:p>
            <a:pPr lvl="1">
              <a:lnSpc>
                <a:spcPct val="150000"/>
              </a:lnSpc>
            </a:pPr>
            <a:r>
              <a:rPr lang="fr-FR" sz="2000" b="1" dirty="0"/>
              <a:t>Profil en diffusion</a:t>
            </a:r>
          </a:p>
          <a:p>
            <a:pPr lvl="2">
              <a:lnSpc>
                <a:spcPct val="150000"/>
              </a:lnSpc>
            </a:pPr>
            <a:r>
              <a:rPr lang="fr-FR" b="1" dirty="0"/>
              <a:t>Habituelle franche restriction, </a:t>
            </a:r>
            <a:r>
              <a:rPr lang="fr-FR" dirty="0"/>
              <a:t>avec hypersignal DWI et ADC abaissé</a:t>
            </a:r>
          </a:p>
          <a:p>
            <a:pPr lvl="2">
              <a:lnSpc>
                <a:spcPct val="150000"/>
              </a:lnSpc>
            </a:pPr>
            <a:r>
              <a:rPr lang="fr-FR" b="1" dirty="0"/>
              <a:t>MAIS </a:t>
            </a:r>
            <a:r>
              <a:rPr lang="fr-FR" dirty="0"/>
              <a:t>des séries rapportent l’absence de restriction dans </a:t>
            </a:r>
            <a:r>
              <a:rPr lang="fr-FR" b="1" dirty="0"/>
              <a:t>10% </a:t>
            </a:r>
            <a:r>
              <a:rPr lang="fr-FR" dirty="0"/>
              <a:t>(2/20)</a:t>
            </a:r>
            <a:r>
              <a:rPr lang="fr-FR" baseline="30000" dirty="0"/>
              <a:t>1</a:t>
            </a:r>
            <a:r>
              <a:rPr lang="fr-FR" dirty="0"/>
              <a:t> voire presque </a:t>
            </a:r>
            <a:r>
              <a:rPr lang="fr-FR" b="1" dirty="0"/>
              <a:t>27%</a:t>
            </a:r>
            <a:r>
              <a:rPr lang="fr-FR" dirty="0"/>
              <a:t> (8/29) des cas</a:t>
            </a:r>
            <a:r>
              <a:rPr lang="fr-FR" baseline="30000" dirty="0"/>
              <a:t>2</a:t>
            </a:r>
            <a:endParaRPr lang="fr-FR" b="1" baseline="30000" dirty="0"/>
          </a:p>
          <a:p>
            <a:pPr lvl="1">
              <a:lnSpc>
                <a:spcPct val="150000"/>
              </a:lnSpc>
            </a:pPr>
            <a:r>
              <a:rPr lang="fr-FR" sz="2000" b="1" dirty="0"/>
              <a:t>Profil en perfusion</a:t>
            </a:r>
          </a:p>
          <a:p>
            <a:pPr lvl="2">
              <a:lnSpc>
                <a:spcPct val="150000"/>
              </a:lnSpc>
            </a:pPr>
            <a:r>
              <a:rPr lang="fr-FR" b="1" dirty="0" err="1"/>
              <a:t>rCBV</a:t>
            </a:r>
            <a:r>
              <a:rPr lang="fr-FR" b="1" dirty="0"/>
              <a:t> bas, </a:t>
            </a:r>
            <a:r>
              <a:rPr lang="fr-FR" dirty="0"/>
              <a:t>typiquement &lt;1,5-2</a:t>
            </a:r>
          </a:p>
          <a:p>
            <a:pPr lvl="2">
              <a:lnSpc>
                <a:spcPct val="150000"/>
              </a:lnSpc>
            </a:pPr>
            <a:r>
              <a:rPr lang="fr-FR" b="1" dirty="0"/>
              <a:t>MAIS </a:t>
            </a:r>
            <a:r>
              <a:rPr lang="fr-FR" dirty="0"/>
              <a:t>possibles </a:t>
            </a:r>
            <a:r>
              <a:rPr lang="fr-FR" dirty="0" err="1"/>
              <a:t>rCBV</a:t>
            </a:r>
            <a:r>
              <a:rPr lang="fr-FR" dirty="0"/>
              <a:t> plus </a:t>
            </a:r>
            <a:r>
              <a:rPr lang="fr-FR" b="1" dirty="0"/>
              <a:t>élevés (&gt;2,3)</a:t>
            </a:r>
            <a:r>
              <a:rPr lang="fr-FR" baseline="30000" dirty="0"/>
              <a:t>3</a:t>
            </a:r>
            <a:r>
              <a:rPr lang="fr-FR" dirty="0"/>
              <a:t>, en lien avec un « </a:t>
            </a:r>
            <a:r>
              <a:rPr lang="fr-FR" dirty="0" err="1"/>
              <a:t>tumor</a:t>
            </a:r>
            <a:r>
              <a:rPr lang="fr-FR" dirty="0"/>
              <a:t> blush » </a:t>
            </a:r>
            <a:r>
              <a:rPr lang="fr-FR" dirty="0" err="1"/>
              <a:t>angiographique</a:t>
            </a:r>
            <a:r>
              <a:rPr lang="fr-FR" dirty="0"/>
              <a:t>, décrit dans </a:t>
            </a:r>
            <a:r>
              <a:rPr lang="fr-FR" b="1" dirty="0"/>
              <a:t>jusqu’à 20% des lymphomes cérébraux</a:t>
            </a:r>
            <a:r>
              <a:rPr lang="fr-FR" baseline="30000" dirty="0"/>
              <a:t>4</a:t>
            </a:r>
          </a:p>
          <a:p>
            <a:pPr lvl="2">
              <a:lnSpc>
                <a:spcPct val="150000"/>
              </a:lnSpc>
            </a:pPr>
            <a:endParaRPr lang="fr-FR" dirty="0"/>
          </a:p>
          <a:p>
            <a:pPr lvl="1"/>
            <a:endParaRPr lang="fr-FR" sz="2000" dirty="0"/>
          </a:p>
          <a:p>
            <a:pPr lvl="1"/>
            <a:endParaRPr lang="fr-FR" sz="2000" dirty="0"/>
          </a:p>
          <a:p>
            <a:pPr lvl="1"/>
            <a:endParaRPr lang="fr-FR" sz="2000" dirty="0"/>
          </a:p>
          <a:p>
            <a:pPr lvl="1"/>
            <a:endParaRPr lang="fr-FR" sz="2000" dirty="0"/>
          </a:p>
          <a:p>
            <a:pPr lvl="1"/>
            <a:endParaRPr lang="fr-FR" sz="2000" dirty="0"/>
          </a:p>
          <a:p>
            <a:pPr lvl="1"/>
            <a:endParaRPr lang="fr-FR" sz="2000" b="1" dirty="0"/>
          </a:p>
          <a:p>
            <a:pPr lvl="1"/>
            <a:endParaRPr lang="fr-FR" sz="2000" b="1" dirty="0"/>
          </a:p>
          <a:p>
            <a:pPr marL="457200" lvl="1" indent="0">
              <a:buNone/>
            </a:pPr>
            <a:endParaRPr lang="fr-FR" sz="2000" dirty="0"/>
          </a:p>
          <a:p>
            <a:pPr lvl="1"/>
            <a:endParaRPr lang="fr-FR" sz="2000" dirty="0"/>
          </a:p>
        </p:txBody>
      </p:sp>
      <p:graphicFrame>
        <p:nvGraphicFramePr>
          <p:cNvPr id="4" name="Diagramme 3">
            <a:extLst>
              <a:ext uri="{FF2B5EF4-FFF2-40B4-BE49-F238E27FC236}">
                <a16:creationId xmlns:a16="http://schemas.microsoft.com/office/drawing/2014/main" id="{EC984F1B-D9B8-7D21-5FD2-6D1C7C517173}"/>
              </a:ext>
            </a:extLst>
          </p:cNvPr>
          <p:cNvGraphicFramePr/>
          <p:nvPr>
            <p:extLst>
              <p:ext uri="{D42A27DB-BD31-4B8C-83A1-F6EECF244321}">
                <p14:modId xmlns:p14="http://schemas.microsoft.com/office/powerpoint/2010/main" val="3632157051"/>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ZoneTexte 5">
            <a:extLst>
              <a:ext uri="{FF2B5EF4-FFF2-40B4-BE49-F238E27FC236}">
                <a16:creationId xmlns:a16="http://schemas.microsoft.com/office/drawing/2014/main" id="{F6E80FD0-8B46-90AE-47A7-9459F29741A4}"/>
              </a:ext>
            </a:extLst>
          </p:cNvPr>
          <p:cNvSpPr txBox="1"/>
          <p:nvPr/>
        </p:nvSpPr>
        <p:spPr>
          <a:xfrm>
            <a:off x="0" y="5702211"/>
            <a:ext cx="12039600" cy="1559401"/>
          </a:xfrm>
          <a:prstGeom prst="rect">
            <a:avLst/>
          </a:prstGeom>
          <a:noFill/>
        </p:spPr>
        <p:txBody>
          <a:bodyPr wrap="square">
            <a:spAutoFit/>
          </a:bodyPr>
          <a:lstStyle/>
          <a:p>
            <a:pPr lvl="1">
              <a:lnSpc>
                <a:spcPct val="100000"/>
              </a:lnSpc>
            </a:pPr>
            <a:endParaRPr lang="fr-FR" sz="1100" baseline="30000" dirty="0"/>
          </a:p>
          <a:p>
            <a:pPr lvl="1"/>
            <a:r>
              <a:rPr lang="fr-FR" sz="1100" baseline="30000" dirty="0"/>
              <a:t>1</a:t>
            </a:r>
            <a:r>
              <a:rPr lang="fr-FR" sz="1100" dirty="0"/>
              <a:t>Zacharia, T.T., Law, M., </a:t>
            </a:r>
            <a:r>
              <a:rPr lang="fr-FR" sz="1100" dirty="0" err="1"/>
              <a:t>Naidich</a:t>
            </a:r>
            <a:r>
              <a:rPr lang="fr-FR" sz="1100" dirty="0"/>
              <a:t>, T.P. and Leeds, N.E. (2008), </a:t>
            </a:r>
            <a:r>
              <a:rPr lang="fr-FR" sz="1100" b="1" dirty="0"/>
              <a:t>Central </a:t>
            </a:r>
            <a:r>
              <a:rPr lang="fr-FR" sz="1100" b="1" dirty="0" err="1"/>
              <a:t>Nervous</a:t>
            </a:r>
            <a:r>
              <a:rPr lang="fr-FR" sz="1100" b="1" dirty="0"/>
              <a:t> System </a:t>
            </a:r>
            <a:r>
              <a:rPr lang="fr-FR" sz="1100" b="1" dirty="0" err="1"/>
              <a:t>Lymphoma</a:t>
            </a:r>
            <a:r>
              <a:rPr lang="fr-FR" sz="1100" b="1" dirty="0"/>
              <a:t> </a:t>
            </a:r>
            <a:r>
              <a:rPr lang="fr-FR" sz="1100" b="1" dirty="0" err="1"/>
              <a:t>Characterization</a:t>
            </a:r>
            <a:r>
              <a:rPr lang="fr-FR" sz="1100" b="1" dirty="0"/>
              <a:t> by Diffusion-</a:t>
            </a:r>
            <a:r>
              <a:rPr lang="fr-FR" sz="1100" b="1" dirty="0" err="1"/>
              <a:t>Weighted</a:t>
            </a:r>
            <a:r>
              <a:rPr lang="fr-FR" sz="1100" b="1" dirty="0"/>
              <a:t> Imaging and MR </a:t>
            </a:r>
            <a:r>
              <a:rPr lang="fr-FR" sz="1100" b="1" dirty="0" err="1"/>
              <a:t>Spectroscopy</a:t>
            </a:r>
            <a:r>
              <a:rPr lang="fr-FR" sz="1100" dirty="0"/>
              <a:t>. </a:t>
            </a:r>
            <a:r>
              <a:rPr lang="fr-FR" sz="1100" i="1" dirty="0"/>
              <a:t>Journal of </a:t>
            </a:r>
            <a:r>
              <a:rPr lang="fr-FR" sz="1100" i="1" dirty="0" err="1"/>
              <a:t>Neuroimaging</a:t>
            </a:r>
            <a:r>
              <a:rPr lang="fr-FR" sz="1100" dirty="0"/>
              <a:t>, 18: 411-417. </a:t>
            </a:r>
            <a:endParaRPr lang="fr-FR" sz="1100" baseline="30000" dirty="0"/>
          </a:p>
          <a:p>
            <a:pPr lvl="1"/>
            <a:r>
              <a:rPr lang="fr-FR" sz="1100" baseline="30000" dirty="0"/>
              <a:t>2</a:t>
            </a:r>
            <a:r>
              <a:rPr lang="fr-FR" sz="1100" dirty="0"/>
              <a:t>Mansour </a:t>
            </a:r>
            <a:r>
              <a:rPr lang="fr-FR" sz="1100" i="1" dirty="0"/>
              <a:t>et al</a:t>
            </a:r>
            <a:r>
              <a:rPr lang="fr-FR" sz="1100" dirty="0"/>
              <a:t>.: </a:t>
            </a:r>
            <a:r>
              <a:rPr lang="fr-FR" sz="1100" b="1" dirty="0"/>
              <a:t>MR </a:t>
            </a:r>
            <a:r>
              <a:rPr lang="fr-FR" sz="1100" b="1" dirty="0" err="1"/>
              <a:t>imaging</a:t>
            </a:r>
            <a:r>
              <a:rPr lang="fr-FR" sz="1100" b="1" dirty="0"/>
              <a:t> </a:t>
            </a:r>
            <a:r>
              <a:rPr lang="fr-FR" sz="1100" b="1" dirty="0" err="1"/>
              <a:t>features</a:t>
            </a:r>
            <a:r>
              <a:rPr lang="fr-FR" sz="1100" b="1" dirty="0"/>
              <a:t> of </a:t>
            </a:r>
            <a:r>
              <a:rPr lang="fr-FR" sz="1100" b="1" dirty="0" err="1"/>
              <a:t>intracranial</a:t>
            </a:r>
            <a:r>
              <a:rPr lang="fr-FR" sz="1100" b="1" dirty="0"/>
              <a:t> </a:t>
            </a:r>
            <a:r>
              <a:rPr lang="fr-FR" sz="1100" b="1" dirty="0" err="1"/>
              <a:t>primary</a:t>
            </a:r>
            <a:r>
              <a:rPr lang="fr-FR" sz="1100" b="1" dirty="0"/>
              <a:t> CNS </a:t>
            </a:r>
            <a:r>
              <a:rPr lang="fr-FR" sz="1100" b="1" dirty="0" err="1"/>
              <a:t>lymphoma</a:t>
            </a:r>
            <a:r>
              <a:rPr lang="fr-FR" sz="1100" b="1" dirty="0"/>
              <a:t> in immune </a:t>
            </a:r>
            <a:r>
              <a:rPr lang="fr-FR" sz="1100" b="1" dirty="0" err="1"/>
              <a:t>competent</a:t>
            </a:r>
            <a:r>
              <a:rPr lang="fr-FR" sz="1100" b="1" dirty="0"/>
              <a:t> patients</a:t>
            </a:r>
            <a:r>
              <a:rPr lang="fr-FR" sz="1100" dirty="0"/>
              <a:t>. </a:t>
            </a:r>
            <a:r>
              <a:rPr lang="fr-FR" sz="1100" i="1" dirty="0"/>
              <a:t>Cancer Imaging </a:t>
            </a:r>
            <a:r>
              <a:rPr lang="fr-FR" sz="1100" dirty="0"/>
              <a:t>2014 14:22</a:t>
            </a:r>
            <a:endParaRPr lang="fr-FR" sz="1100" baseline="30000" dirty="0"/>
          </a:p>
          <a:p>
            <a:pPr lvl="1">
              <a:lnSpc>
                <a:spcPct val="100000"/>
              </a:lnSpc>
            </a:pPr>
            <a:r>
              <a:rPr lang="fr-FR" sz="1100" baseline="30000" dirty="0"/>
              <a:t>3</a:t>
            </a:r>
            <a:r>
              <a:rPr lang="fr-FR" sz="1100" dirty="0"/>
              <a:t>Lee I, Kim S, Kim H et al. </a:t>
            </a:r>
            <a:r>
              <a:rPr lang="fr-FR" sz="1100" b="1" dirty="0" err="1"/>
              <a:t>Analysis</a:t>
            </a:r>
            <a:r>
              <a:rPr lang="fr-FR" sz="1100" b="1" dirty="0"/>
              <a:t> of perfusion </a:t>
            </a:r>
            <a:r>
              <a:rPr lang="fr-FR" sz="1100" b="1" dirty="0" err="1"/>
              <a:t>weighted</a:t>
            </a:r>
            <a:r>
              <a:rPr lang="fr-FR" sz="1100" b="1" dirty="0"/>
              <a:t> image of CNS </a:t>
            </a:r>
            <a:r>
              <a:rPr lang="fr-FR" sz="1100" b="1" dirty="0" err="1"/>
              <a:t>lymphoma</a:t>
            </a:r>
            <a:r>
              <a:rPr lang="fr-FR" sz="1100" dirty="0"/>
              <a:t>. </a:t>
            </a:r>
            <a:r>
              <a:rPr lang="fr-FR" sz="1100" i="1" dirty="0" err="1"/>
              <a:t>European</a:t>
            </a:r>
            <a:r>
              <a:rPr lang="fr-FR" sz="1100" i="1" dirty="0"/>
              <a:t> Journal of </a:t>
            </a:r>
            <a:r>
              <a:rPr lang="fr-FR" sz="1100" i="1" dirty="0" err="1"/>
              <a:t>Radiology</a:t>
            </a:r>
            <a:r>
              <a:rPr lang="fr-FR" sz="1100" dirty="0"/>
              <a:t>, 76, 48-51.</a:t>
            </a:r>
          </a:p>
          <a:p>
            <a:pPr lvl="1"/>
            <a:r>
              <a:rPr lang="fr-FR" sz="1100" baseline="30000" dirty="0"/>
              <a:t>4</a:t>
            </a:r>
            <a:r>
              <a:rPr lang="fr-FR" sz="1100" dirty="0"/>
              <a:t>Sugahara </a:t>
            </a:r>
            <a:r>
              <a:rPr lang="fr-FR" sz="1100" dirty="0" err="1"/>
              <a:t>T</a:t>
            </a:r>
            <a:r>
              <a:rPr lang="fr-FR" sz="1100" dirty="0"/>
              <a:t>, </a:t>
            </a:r>
            <a:r>
              <a:rPr lang="fr-FR" sz="1100" dirty="0" err="1"/>
              <a:t>Korogi</a:t>
            </a:r>
            <a:r>
              <a:rPr lang="fr-FR" sz="1100" dirty="0"/>
              <a:t> Y, </a:t>
            </a:r>
            <a:r>
              <a:rPr lang="fr-FR" sz="1100" dirty="0" err="1"/>
              <a:t>Shigematsu</a:t>
            </a:r>
            <a:r>
              <a:rPr lang="fr-FR" sz="1100" dirty="0"/>
              <a:t> Y, </a:t>
            </a:r>
            <a:r>
              <a:rPr lang="fr-FR" sz="1100" dirty="0" err="1"/>
              <a:t>Hirai</a:t>
            </a:r>
            <a:r>
              <a:rPr lang="fr-FR" sz="1100" dirty="0"/>
              <a:t> </a:t>
            </a:r>
            <a:r>
              <a:rPr lang="fr-FR" sz="1100" dirty="0" err="1"/>
              <a:t>T</a:t>
            </a:r>
            <a:r>
              <a:rPr lang="fr-FR" sz="1100" dirty="0"/>
              <a:t>, </a:t>
            </a:r>
            <a:r>
              <a:rPr lang="fr-FR" sz="1100" dirty="0" err="1"/>
              <a:t>Ikushima</a:t>
            </a:r>
            <a:r>
              <a:rPr lang="fr-FR" sz="1100" dirty="0"/>
              <a:t> I, Liang L, </a:t>
            </a:r>
            <a:r>
              <a:rPr lang="fr-FR" sz="1100" dirty="0" err="1"/>
              <a:t>Ushio</a:t>
            </a:r>
            <a:r>
              <a:rPr lang="fr-FR" sz="1100" dirty="0"/>
              <a:t> Y, Takahashi M. </a:t>
            </a:r>
            <a:r>
              <a:rPr lang="fr-FR" sz="1100" b="1" dirty="0"/>
              <a:t>Perfusion-sensitive MRI of </a:t>
            </a:r>
            <a:r>
              <a:rPr lang="fr-FR" sz="1100" b="1" dirty="0" err="1"/>
              <a:t>cerebral</a:t>
            </a:r>
            <a:r>
              <a:rPr lang="fr-FR" sz="1100" b="1" dirty="0"/>
              <a:t> </a:t>
            </a:r>
            <a:r>
              <a:rPr lang="fr-FR" sz="1100" b="1" dirty="0" err="1"/>
              <a:t>lymphomas</a:t>
            </a:r>
            <a:r>
              <a:rPr lang="fr-FR" sz="1100" b="1" dirty="0"/>
              <a:t>: a </a:t>
            </a:r>
            <a:r>
              <a:rPr lang="fr-FR" sz="1100" b="1" dirty="0" err="1"/>
              <a:t>preliminary</a:t>
            </a:r>
            <a:r>
              <a:rPr lang="fr-FR" sz="1100" b="1" dirty="0"/>
              <a:t> report</a:t>
            </a:r>
            <a:r>
              <a:rPr lang="fr-FR" sz="1100" dirty="0"/>
              <a:t>. </a:t>
            </a:r>
            <a:r>
              <a:rPr lang="fr-FR" sz="1100" i="1" dirty="0"/>
              <a:t>J Comput Assist </a:t>
            </a:r>
            <a:r>
              <a:rPr lang="fr-FR" sz="1100" i="1" dirty="0" err="1"/>
              <a:t>Tomogr</a:t>
            </a:r>
            <a:r>
              <a:rPr lang="fr-FR" sz="1100" dirty="0"/>
              <a:t>. 1999 Mar-Apr;23(2):232-7.</a:t>
            </a:r>
            <a:endParaRPr lang="fr-FR" sz="1100" b="1" dirty="0"/>
          </a:p>
          <a:p>
            <a:pPr lvl="1">
              <a:lnSpc>
                <a:spcPct val="100000"/>
              </a:lnSpc>
            </a:pPr>
            <a:endParaRPr lang="fr-FR" sz="1100" dirty="0"/>
          </a:p>
          <a:p>
            <a:pPr lvl="1">
              <a:lnSpc>
                <a:spcPct val="100000"/>
              </a:lnSpc>
            </a:pPr>
            <a:endParaRPr lang="fr-FR" sz="1100" dirty="0"/>
          </a:p>
        </p:txBody>
      </p:sp>
    </p:spTree>
    <p:custDataLst>
      <p:tags r:id="rId1"/>
    </p:custDataLst>
    <p:extLst>
      <p:ext uri="{BB962C8B-B14F-4D97-AF65-F5344CB8AC3E}">
        <p14:creationId xmlns:p14="http://schemas.microsoft.com/office/powerpoint/2010/main" val="360005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F216B-DC20-78E3-F262-B058D4358663}"/>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F5DD057C-9C6D-A658-1D7A-B7F65808DC04}"/>
              </a:ext>
            </a:extLst>
          </p:cNvPr>
          <p:cNvGraphicFramePr/>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6C1B1FCE-3EDD-2945-2475-EEA85BCB0E2C}"/>
              </a:ext>
            </a:extLst>
          </p:cNvPr>
          <p:cNvSpPr>
            <a:spLocks noGrp="1"/>
          </p:cNvSpPr>
          <p:nvPr>
            <p:ph idx="1"/>
          </p:nvPr>
        </p:nvSpPr>
        <p:spPr>
          <a:xfrm>
            <a:off x="838200" y="1253330"/>
            <a:ext cx="10515600" cy="5258981"/>
          </a:xfrm>
        </p:spPr>
        <p:txBody>
          <a:bodyPr>
            <a:normAutofit fontScale="92500"/>
          </a:bodyPr>
          <a:lstStyle/>
          <a:p>
            <a:r>
              <a:rPr lang="fr-FR" sz="3000" b="1" u="sng" dirty="0"/>
              <a:t>Lymphome intra-ventriculaire :</a:t>
            </a:r>
            <a:r>
              <a:rPr lang="fr-FR" sz="3000" dirty="0"/>
              <a:t> caractéristiques IRM clés</a:t>
            </a:r>
            <a:endParaRPr lang="fr-FR" sz="2600" b="1" dirty="0"/>
          </a:p>
          <a:p>
            <a:pPr lvl="1">
              <a:lnSpc>
                <a:spcPct val="150000"/>
              </a:lnSpc>
            </a:pPr>
            <a:r>
              <a:rPr lang="fr-FR" sz="2600" b="1" dirty="0"/>
              <a:t>Profil en perfusion</a:t>
            </a:r>
          </a:p>
          <a:p>
            <a:pPr lvl="2">
              <a:lnSpc>
                <a:spcPct val="150000"/>
              </a:lnSpc>
            </a:pPr>
            <a:r>
              <a:rPr lang="fr-FR" sz="2200" dirty="0"/>
              <a:t>Courbe de premier passage caractéristique avec augmentation du signal au-dessus de la ligne de base due à la fuite massive d’agent de contraste dans l’espace interstitiel (rupture franche de la BHE, signe de la fuite capillaire, « </a:t>
            </a:r>
            <a:r>
              <a:rPr lang="fr-FR" sz="2200" dirty="0" err="1"/>
              <a:t>overshoot</a:t>
            </a:r>
            <a:r>
              <a:rPr lang="fr-FR" sz="2200" dirty="0"/>
              <a:t> »)</a:t>
            </a:r>
          </a:p>
          <a:p>
            <a:pPr marL="457200" lvl="1" indent="0">
              <a:lnSpc>
                <a:spcPct val="150000"/>
              </a:lnSpc>
              <a:buNone/>
            </a:pPr>
            <a:endParaRPr lang="fr-FR" sz="2600" b="1" dirty="0"/>
          </a:p>
          <a:p>
            <a:pPr lvl="1">
              <a:lnSpc>
                <a:spcPct val="150000"/>
              </a:lnSpc>
            </a:pPr>
            <a:r>
              <a:rPr lang="fr-FR" sz="2600" u="sng" dirty="0">
                <a:solidFill>
                  <a:schemeClr val="bg1"/>
                </a:solidFill>
              </a:rPr>
              <a:t>TDM :</a:t>
            </a:r>
            <a:r>
              <a:rPr lang="fr-FR" sz="2600" dirty="0">
                <a:solidFill>
                  <a:schemeClr val="bg1"/>
                </a:solidFill>
              </a:rPr>
              <a:t> lésion spontanément </a:t>
            </a:r>
            <a:r>
              <a:rPr lang="fr-FR" sz="2600" b="1" dirty="0">
                <a:solidFill>
                  <a:schemeClr val="bg1"/>
                </a:solidFill>
              </a:rPr>
              <a:t>iso- ou hyperdense, </a:t>
            </a:r>
            <a:r>
              <a:rPr lang="fr-FR" sz="2600" dirty="0">
                <a:solidFill>
                  <a:schemeClr val="bg1"/>
                </a:solidFill>
              </a:rPr>
              <a:t>prenant le contraste de manière</a:t>
            </a:r>
            <a:r>
              <a:rPr lang="fr-FR" sz="2600" b="1" dirty="0">
                <a:solidFill>
                  <a:schemeClr val="bg1"/>
                </a:solidFill>
              </a:rPr>
              <a:t> homogène</a:t>
            </a:r>
          </a:p>
          <a:p>
            <a:pPr lvl="1">
              <a:lnSpc>
                <a:spcPct val="150000"/>
              </a:lnSpc>
            </a:pPr>
            <a:r>
              <a:rPr lang="fr-FR" sz="2600" dirty="0">
                <a:solidFill>
                  <a:schemeClr val="bg1"/>
                </a:solidFill>
              </a:rPr>
              <a:t>Possibilité de </a:t>
            </a:r>
            <a:r>
              <a:rPr lang="fr-FR" sz="2600" b="1" dirty="0">
                <a:solidFill>
                  <a:schemeClr val="bg1"/>
                </a:solidFill>
              </a:rPr>
              <a:t>leptoméningite associé</a:t>
            </a:r>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pic>
        <p:nvPicPr>
          <p:cNvPr id="3" name="Image 2">
            <a:extLst>
              <a:ext uri="{FF2B5EF4-FFF2-40B4-BE49-F238E27FC236}">
                <a16:creationId xmlns:a16="http://schemas.microsoft.com/office/drawing/2014/main" id="{E58D8F8B-21CD-F1F4-FCF7-466C0B34016C}"/>
              </a:ext>
            </a:extLst>
          </p:cNvPr>
          <p:cNvPicPr>
            <a:picLocks noChangeAspect="1"/>
          </p:cNvPicPr>
          <p:nvPr/>
        </p:nvPicPr>
        <p:blipFill>
          <a:blip r:embed="rId9"/>
          <a:stretch>
            <a:fillRect/>
          </a:stretch>
        </p:blipFill>
        <p:spPr>
          <a:xfrm>
            <a:off x="9497568" y="3704336"/>
            <a:ext cx="2514600" cy="3111500"/>
          </a:xfrm>
          <a:prstGeom prst="rect">
            <a:avLst/>
          </a:prstGeom>
        </p:spPr>
      </p:pic>
    </p:spTree>
    <p:custDataLst>
      <p:tags r:id="rId1"/>
    </p:custDataLst>
    <p:extLst>
      <p:ext uri="{BB962C8B-B14F-4D97-AF65-F5344CB8AC3E}">
        <p14:creationId xmlns:p14="http://schemas.microsoft.com/office/powerpoint/2010/main" val="341041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EAC28-5437-BBB6-623C-3C09614FDEDB}"/>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8BC1AE31-E30F-6810-8A95-ED1BB355A4ED}"/>
              </a:ext>
            </a:extLst>
          </p:cNvPr>
          <p:cNvGraphicFramePr/>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FBAD32BD-2E0F-22D1-448D-FF2841C23A06}"/>
              </a:ext>
            </a:extLst>
          </p:cNvPr>
          <p:cNvSpPr>
            <a:spLocks noGrp="1"/>
          </p:cNvSpPr>
          <p:nvPr>
            <p:ph idx="1"/>
          </p:nvPr>
        </p:nvSpPr>
        <p:spPr>
          <a:xfrm>
            <a:off x="838200" y="1253330"/>
            <a:ext cx="10515600" cy="5258981"/>
          </a:xfrm>
        </p:spPr>
        <p:txBody>
          <a:bodyPr>
            <a:normAutofit fontScale="92500"/>
          </a:bodyPr>
          <a:lstStyle/>
          <a:p>
            <a:r>
              <a:rPr lang="fr-FR" sz="3000" b="1" u="sng" dirty="0"/>
              <a:t>Lymphome intra-ventriculaire :</a:t>
            </a:r>
            <a:r>
              <a:rPr lang="fr-FR" sz="3000" dirty="0"/>
              <a:t> caractéristiques clés</a:t>
            </a:r>
            <a:endParaRPr lang="fr-FR" sz="2600" b="1" dirty="0"/>
          </a:p>
          <a:p>
            <a:pPr lvl="1">
              <a:lnSpc>
                <a:spcPct val="150000"/>
              </a:lnSpc>
            </a:pPr>
            <a:r>
              <a:rPr lang="fr-FR" sz="2600" b="1" dirty="0"/>
              <a:t>Profil en perfusion</a:t>
            </a:r>
          </a:p>
          <a:p>
            <a:pPr lvl="2">
              <a:lnSpc>
                <a:spcPct val="150000"/>
              </a:lnSpc>
            </a:pPr>
            <a:r>
              <a:rPr lang="fr-FR" sz="2200" dirty="0"/>
              <a:t>Courbe de premier passage caractéristique avec augmentation du signal au-dessus de la ligne de base due à la fuite massive d’agent de contraste dans l’espace interstitiel (rupture franche de la BHE, signe de la fuite capillaire, « </a:t>
            </a:r>
            <a:r>
              <a:rPr lang="fr-FR" sz="2200" dirty="0" err="1"/>
              <a:t>overshoot</a:t>
            </a:r>
            <a:r>
              <a:rPr lang="fr-FR" sz="2200" dirty="0"/>
              <a:t> »)</a:t>
            </a:r>
          </a:p>
          <a:p>
            <a:pPr marL="457200" lvl="1" indent="0">
              <a:lnSpc>
                <a:spcPct val="150000"/>
              </a:lnSpc>
              <a:buNone/>
            </a:pPr>
            <a:endParaRPr lang="fr-FR" sz="2600" b="1" dirty="0"/>
          </a:p>
          <a:p>
            <a:pPr lvl="1">
              <a:lnSpc>
                <a:spcPct val="150000"/>
              </a:lnSpc>
            </a:pPr>
            <a:r>
              <a:rPr lang="fr-FR" sz="2600" u="sng" dirty="0"/>
              <a:t>TDM :</a:t>
            </a:r>
            <a:r>
              <a:rPr lang="fr-FR" sz="2600" dirty="0"/>
              <a:t> lésion spontanément </a:t>
            </a:r>
            <a:r>
              <a:rPr lang="fr-FR" sz="2600" b="1" dirty="0"/>
              <a:t>iso- ou hyperdense, </a:t>
            </a:r>
            <a:r>
              <a:rPr lang="fr-FR" sz="2600" dirty="0"/>
              <a:t>prenant le contraste de manière</a:t>
            </a:r>
            <a:r>
              <a:rPr lang="fr-FR" sz="2600" b="1" dirty="0"/>
              <a:t> homogène</a:t>
            </a:r>
          </a:p>
          <a:p>
            <a:pPr lvl="1">
              <a:lnSpc>
                <a:spcPct val="150000"/>
              </a:lnSpc>
            </a:pPr>
            <a:r>
              <a:rPr lang="fr-FR" sz="2600" dirty="0"/>
              <a:t>Possibilité de </a:t>
            </a:r>
            <a:r>
              <a:rPr lang="fr-FR" sz="2600" b="1" dirty="0"/>
              <a:t>leptoméningite associée</a:t>
            </a:r>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spTree>
    <p:custDataLst>
      <p:tags r:id="rId1"/>
    </p:custDataLst>
    <p:extLst>
      <p:ext uri="{BB962C8B-B14F-4D97-AF65-F5344CB8AC3E}">
        <p14:creationId xmlns:p14="http://schemas.microsoft.com/office/powerpoint/2010/main" val="337729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43154-AD0C-6151-D2EC-05DE9FCF2A7C}"/>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FBAF2F8C-5580-64A0-8E47-66FF6898973F}"/>
              </a:ext>
            </a:extLst>
          </p:cNvPr>
          <p:cNvGraphicFramePr/>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C762EBAC-ECB7-154D-4B4C-A9A1E193E7E9}"/>
              </a:ext>
            </a:extLst>
          </p:cNvPr>
          <p:cNvSpPr>
            <a:spLocks noGrp="1"/>
          </p:cNvSpPr>
          <p:nvPr>
            <p:ph idx="1"/>
          </p:nvPr>
        </p:nvSpPr>
        <p:spPr>
          <a:xfrm>
            <a:off x="838200" y="1253330"/>
            <a:ext cx="10515600" cy="5258981"/>
          </a:xfrm>
        </p:spPr>
        <p:txBody>
          <a:bodyPr>
            <a:normAutofit/>
          </a:bodyPr>
          <a:lstStyle/>
          <a:p>
            <a:r>
              <a:rPr lang="fr-FR" sz="3000" b="1" u="sng" dirty="0"/>
              <a:t>Lymphome intra-ventriculaire :</a:t>
            </a:r>
            <a:r>
              <a:rPr lang="fr-FR" sz="3000" dirty="0"/>
              <a:t> caractéristiques clés</a:t>
            </a:r>
            <a:endParaRPr lang="fr-FR" sz="2600" b="1" dirty="0"/>
          </a:p>
          <a:p>
            <a:pPr lvl="1">
              <a:lnSpc>
                <a:spcPct val="150000"/>
              </a:lnSpc>
            </a:pPr>
            <a:r>
              <a:rPr lang="fr-FR" sz="2600" b="1" dirty="0"/>
              <a:t>Cas compagnon :</a:t>
            </a:r>
          </a:p>
          <a:p>
            <a:pPr lvl="1">
              <a:lnSpc>
                <a:spcPct val="150000"/>
              </a:lnSpc>
            </a:pPr>
            <a:endParaRPr lang="fr-FR" sz="2600" b="1" dirty="0"/>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pic>
        <p:nvPicPr>
          <p:cNvPr id="6" name="Image 5">
            <a:extLst>
              <a:ext uri="{FF2B5EF4-FFF2-40B4-BE49-F238E27FC236}">
                <a16:creationId xmlns:a16="http://schemas.microsoft.com/office/drawing/2014/main" id="{5ED5E02A-04BF-38CE-F5D9-DE56595003F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09800" y="2797540"/>
            <a:ext cx="7772400" cy="3447321"/>
          </a:xfrm>
          <a:prstGeom prst="rect">
            <a:avLst/>
          </a:prstGeom>
        </p:spPr>
      </p:pic>
    </p:spTree>
    <p:custDataLst>
      <p:tags r:id="rId1"/>
    </p:custDataLst>
    <p:extLst>
      <p:ext uri="{BB962C8B-B14F-4D97-AF65-F5344CB8AC3E}">
        <p14:creationId xmlns:p14="http://schemas.microsoft.com/office/powerpoint/2010/main" val="28854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0CB68-8A11-90F2-8AA6-FA51F56C98D0}"/>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4AC33BAD-4071-D330-6394-918235F2A5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2100" y="6118"/>
            <a:ext cx="8727801" cy="6845765"/>
          </a:xfrm>
          <a:prstGeom prst="rect">
            <a:avLst/>
          </a:prstGeom>
        </p:spPr>
      </p:pic>
    </p:spTree>
    <p:custDataLst>
      <p:tags r:id="rId1"/>
    </p:custDataLst>
    <p:extLst>
      <p:ext uri="{BB962C8B-B14F-4D97-AF65-F5344CB8AC3E}">
        <p14:creationId xmlns:p14="http://schemas.microsoft.com/office/powerpoint/2010/main" val="406492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C6DAC-5190-9BED-D7C0-30F44256CEBA}"/>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9FFD7368-1832-13BF-47DB-8969DBF4625A}"/>
              </a:ext>
            </a:extLst>
          </p:cNvPr>
          <p:cNvGraphicFramePr/>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A78FE625-057E-2B51-12C2-39E5D77D4C0F}"/>
              </a:ext>
            </a:extLst>
          </p:cNvPr>
          <p:cNvSpPr>
            <a:spLocks noGrp="1"/>
          </p:cNvSpPr>
          <p:nvPr>
            <p:ph idx="1"/>
          </p:nvPr>
        </p:nvSpPr>
        <p:spPr>
          <a:xfrm>
            <a:off x="838200" y="1253330"/>
            <a:ext cx="10515600" cy="5258981"/>
          </a:xfrm>
        </p:spPr>
        <p:txBody>
          <a:bodyPr>
            <a:normAutofit/>
          </a:bodyPr>
          <a:lstStyle/>
          <a:p>
            <a:pPr lvl="1">
              <a:lnSpc>
                <a:spcPct val="150000"/>
              </a:lnSpc>
            </a:pPr>
            <a:r>
              <a:rPr lang="fr-FR" sz="2600" b="1" dirty="0"/>
              <a:t>2</a:t>
            </a:r>
            <a:r>
              <a:rPr lang="fr-FR" sz="2600" b="1" baseline="30000" dirty="0"/>
              <a:t>e</a:t>
            </a:r>
            <a:r>
              <a:rPr lang="fr-FR" sz="2600" b="1" dirty="0"/>
              <a:t> cas compagnon :</a:t>
            </a:r>
          </a:p>
          <a:p>
            <a:pPr lvl="1">
              <a:lnSpc>
                <a:spcPct val="150000"/>
              </a:lnSpc>
            </a:pPr>
            <a:endParaRPr lang="fr-FR" sz="2600" b="1" dirty="0"/>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pic>
        <p:nvPicPr>
          <p:cNvPr id="3" name="Image 2">
            <a:extLst>
              <a:ext uri="{FF2B5EF4-FFF2-40B4-BE49-F238E27FC236}">
                <a16:creationId xmlns:a16="http://schemas.microsoft.com/office/drawing/2014/main" id="{1E088483-AF00-0BF6-1404-D94A7C6E19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136" y="2361335"/>
            <a:ext cx="12141729" cy="2458058"/>
          </a:xfrm>
          <a:prstGeom prst="rect">
            <a:avLst/>
          </a:prstGeom>
        </p:spPr>
      </p:pic>
    </p:spTree>
    <p:custDataLst>
      <p:tags r:id="rId1"/>
    </p:custDataLst>
    <p:extLst>
      <p:ext uri="{BB962C8B-B14F-4D97-AF65-F5344CB8AC3E}">
        <p14:creationId xmlns:p14="http://schemas.microsoft.com/office/powerpoint/2010/main" val="2680507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F0591-04D2-7CEE-239E-7D0F90D1230F}"/>
            </a:ext>
          </a:extLst>
        </p:cNvPr>
        <p:cNvGrpSpPr/>
        <p:nvPr/>
      </p:nvGrpSpPr>
      <p:grpSpPr>
        <a:xfrm>
          <a:off x="0" y="0"/>
          <a:ext cx="0" cy="0"/>
          <a:chOff x="0" y="0"/>
          <a:chExt cx="0" cy="0"/>
        </a:xfrm>
      </p:grpSpPr>
      <p:graphicFrame>
        <p:nvGraphicFramePr>
          <p:cNvPr id="12" name="Diagramme 11">
            <a:extLst>
              <a:ext uri="{FF2B5EF4-FFF2-40B4-BE49-F238E27FC236}">
                <a16:creationId xmlns:a16="http://schemas.microsoft.com/office/drawing/2014/main" id="{9F0F1AC0-C857-DEAB-5220-618B5E054F1E}"/>
              </a:ext>
            </a:extLst>
          </p:cNvPr>
          <p:cNvGraphicFramePr/>
          <p:nvPr>
            <p:extLst>
              <p:ext uri="{D42A27DB-BD31-4B8C-83A1-F6EECF244321}">
                <p14:modId xmlns:p14="http://schemas.microsoft.com/office/powerpoint/2010/main" val="2793148327"/>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Espace réservé du contenu 2">
            <a:extLst>
              <a:ext uri="{FF2B5EF4-FFF2-40B4-BE49-F238E27FC236}">
                <a16:creationId xmlns:a16="http://schemas.microsoft.com/office/drawing/2014/main" id="{FA8B2A13-9A69-34AB-6996-769487F19847}"/>
              </a:ext>
            </a:extLst>
          </p:cNvPr>
          <p:cNvSpPr>
            <a:spLocks noGrp="1"/>
          </p:cNvSpPr>
          <p:nvPr>
            <p:ph idx="1"/>
          </p:nvPr>
        </p:nvSpPr>
        <p:spPr>
          <a:xfrm>
            <a:off x="838200" y="1253330"/>
            <a:ext cx="10515600" cy="5258981"/>
          </a:xfrm>
        </p:spPr>
        <p:txBody>
          <a:bodyPr>
            <a:normAutofit lnSpcReduction="10000"/>
          </a:bodyPr>
          <a:lstStyle/>
          <a:p>
            <a:r>
              <a:rPr lang="fr-FR" sz="3000" dirty="0"/>
              <a:t>Patient de 78 ans, qui présente depuis plusieurs semaines un syndrome confusionnel avec désorientation temporelle et deux épisodes d’amnésie les </a:t>
            </a:r>
            <a:r>
              <a:rPr lang="fr-FR" sz="3000" b="1" dirty="0"/>
              <a:t>09 </a:t>
            </a:r>
            <a:r>
              <a:rPr lang="fr-FR" sz="3000" dirty="0"/>
              <a:t>et</a:t>
            </a:r>
            <a:r>
              <a:rPr lang="fr-FR" sz="3000" b="1" dirty="0"/>
              <a:t> 10/01 </a:t>
            </a:r>
          </a:p>
          <a:p>
            <a:endParaRPr lang="fr-FR" sz="3000" dirty="0"/>
          </a:p>
          <a:p>
            <a:r>
              <a:rPr lang="fr-FR" sz="3000" dirty="0"/>
              <a:t>Admission au service d’accueil des urgences du CHU de Clermont-Ferrand le </a:t>
            </a:r>
            <a:r>
              <a:rPr lang="fr-FR" sz="3000" b="1" dirty="0"/>
              <a:t>10/01</a:t>
            </a:r>
          </a:p>
          <a:p>
            <a:pPr lvl="1"/>
            <a:r>
              <a:rPr lang="fr-FR" sz="2600" dirty="0"/>
              <a:t>Examen neurologique normal par ailleurs</a:t>
            </a:r>
          </a:p>
          <a:p>
            <a:endParaRPr lang="fr-FR" sz="3000" dirty="0"/>
          </a:p>
          <a:p>
            <a:r>
              <a:rPr lang="fr-FR" sz="3000" u="sng" dirty="0"/>
              <a:t>Antécédents :</a:t>
            </a:r>
            <a:r>
              <a:rPr lang="fr-FR" sz="3000" dirty="0"/>
              <a:t> HTA, hypercholestérolémie, SAOS appareillé, PTH gauche sur arthrose, ictus amnésique en 2004, porteur du gène BRCA1</a:t>
            </a:r>
          </a:p>
          <a:p>
            <a:r>
              <a:rPr lang="fr-FR" sz="3000" u="sng" dirty="0"/>
              <a:t>TTT :</a:t>
            </a:r>
            <a:r>
              <a:rPr lang="fr-FR" sz="3000" dirty="0"/>
              <a:t> </a:t>
            </a:r>
            <a:r>
              <a:rPr lang="fr-FR" sz="3000" dirty="0" err="1"/>
              <a:t>Kardegic</a:t>
            </a:r>
            <a:r>
              <a:rPr lang="fr-FR" sz="3000" dirty="0"/>
              <a:t>, </a:t>
            </a:r>
            <a:r>
              <a:rPr lang="fr-FR" sz="3000" dirty="0" err="1"/>
              <a:t>Lercan</a:t>
            </a:r>
            <a:r>
              <a:rPr lang="fr-FR" sz="3000" dirty="0"/>
              <a:t>, </a:t>
            </a:r>
            <a:r>
              <a:rPr lang="fr-FR" sz="3000" dirty="0" err="1"/>
              <a:t>Candesartan</a:t>
            </a:r>
            <a:r>
              <a:rPr lang="fr-FR" sz="3000" dirty="0"/>
              <a:t>, Atorvastatine, </a:t>
            </a:r>
            <a:r>
              <a:rPr lang="fr-FR" sz="3000" dirty="0" err="1"/>
              <a:t>Tamsulosine</a:t>
            </a:r>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spTree>
    <p:custDataLst>
      <p:tags r:id="rId1"/>
    </p:custDataLst>
    <p:extLst>
      <p:ext uri="{BB962C8B-B14F-4D97-AF65-F5344CB8AC3E}">
        <p14:creationId xmlns:p14="http://schemas.microsoft.com/office/powerpoint/2010/main" val="220102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6A643-82A3-B12F-534D-EE2C0AB63E86}"/>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82BBF62D-ABD5-11F8-7875-3DB2D7DBEEE2}"/>
              </a:ext>
            </a:extLst>
          </p:cNvPr>
          <p:cNvGraphicFramePr/>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Espace réservé du contenu 2">
            <a:extLst>
              <a:ext uri="{FF2B5EF4-FFF2-40B4-BE49-F238E27FC236}">
                <a16:creationId xmlns:a16="http://schemas.microsoft.com/office/drawing/2014/main" id="{6EC557E2-64CB-153D-144F-A01C8DDB2945}"/>
              </a:ext>
            </a:extLst>
          </p:cNvPr>
          <p:cNvSpPr>
            <a:spLocks noGrp="1"/>
          </p:cNvSpPr>
          <p:nvPr>
            <p:ph idx="1"/>
          </p:nvPr>
        </p:nvSpPr>
        <p:spPr>
          <a:xfrm>
            <a:off x="838200" y="1253330"/>
            <a:ext cx="10515600" cy="5258981"/>
          </a:xfrm>
        </p:spPr>
        <p:txBody>
          <a:bodyPr>
            <a:normAutofit/>
          </a:bodyPr>
          <a:lstStyle/>
          <a:p>
            <a:pPr lvl="1">
              <a:lnSpc>
                <a:spcPct val="150000"/>
              </a:lnSpc>
            </a:pPr>
            <a:r>
              <a:rPr lang="fr-FR" sz="2600" b="1" dirty="0"/>
              <a:t>2</a:t>
            </a:r>
            <a:r>
              <a:rPr lang="fr-FR" sz="2600" b="1" baseline="30000" dirty="0"/>
              <a:t>e</a:t>
            </a:r>
            <a:r>
              <a:rPr lang="fr-FR" sz="2600" b="1" dirty="0"/>
              <a:t> cas compagnon :</a:t>
            </a:r>
          </a:p>
          <a:p>
            <a:pPr lvl="1">
              <a:lnSpc>
                <a:spcPct val="150000"/>
              </a:lnSpc>
            </a:pPr>
            <a:endParaRPr lang="fr-FR" sz="2600" b="1" dirty="0"/>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pic>
        <p:nvPicPr>
          <p:cNvPr id="5" name="Image 4">
            <a:extLst>
              <a:ext uri="{FF2B5EF4-FFF2-40B4-BE49-F238E27FC236}">
                <a16:creationId xmlns:a16="http://schemas.microsoft.com/office/drawing/2014/main" id="{AD7BFABA-A0CD-3E63-BF4C-4A59FEBF54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24853" y="2023549"/>
            <a:ext cx="8942294" cy="2946371"/>
          </a:xfrm>
          <a:prstGeom prst="rect">
            <a:avLst/>
          </a:prstGeom>
        </p:spPr>
      </p:pic>
    </p:spTree>
    <p:custDataLst>
      <p:tags r:id="rId1"/>
    </p:custDataLst>
    <p:extLst>
      <p:ext uri="{BB962C8B-B14F-4D97-AF65-F5344CB8AC3E}">
        <p14:creationId xmlns:p14="http://schemas.microsoft.com/office/powerpoint/2010/main" val="4176687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0EF69-DA66-0225-A39F-DF872A1347A8}"/>
            </a:ext>
          </a:extLst>
        </p:cNvPr>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32A2E0A4-9143-610E-DB36-4A3292A35415}"/>
              </a:ext>
            </a:extLst>
          </p:cNvPr>
          <p:cNvGraphicFramePr/>
          <p:nvPr/>
        </p:nvGraphicFramePr>
        <p:xfrm>
          <a:off x="443948" y="53010"/>
          <a:ext cx="11304105" cy="67519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Diagramme 3">
            <a:extLst>
              <a:ext uri="{FF2B5EF4-FFF2-40B4-BE49-F238E27FC236}">
                <a16:creationId xmlns:a16="http://schemas.microsoft.com/office/drawing/2014/main" id="{7E987CFC-3BDD-C52A-147D-3E280D693083}"/>
              </a:ext>
            </a:extLst>
          </p:cNvPr>
          <p:cNvGraphicFramePr/>
          <p:nvPr>
            <p:extLst>
              <p:ext uri="{D42A27DB-BD31-4B8C-83A1-F6EECF244321}">
                <p14:modId xmlns:p14="http://schemas.microsoft.com/office/powerpoint/2010/main" val="2922224703"/>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extLst>
      <p:ext uri="{BB962C8B-B14F-4D97-AF65-F5344CB8AC3E}">
        <p14:creationId xmlns:p14="http://schemas.microsoft.com/office/powerpoint/2010/main" val="6760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B9AF0-0DCE-0D2C-01B7-DF05570B6E7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EDB5DF30-BB8C-7A29-F849-24BC72F18524}"/>
              </a:ext>
            </a:extLst>
          </p:cNvPr>
          <p:cNvGrpSpPr/>
          <p:nvPr/>
        </p:nvGrpSpPr>
        <p:grpSpPr>
          <a:xfrm>
            <a:off x="3008177" y="54975"/>
            <a:ext cx="6175646" cy="6748049"/>
            <a:chOff x="3008177" y="54975"/>
            <a:chExt cx="6175646" cy="6748049"/>
          </a:xfrm>
        </p:grpSpPr>
        <p:sp>
          <p:nvSpPr>
            <p:cNvPr id="4" name="Forme libre 3">
              <a:extLst>
                <a:ext uri="{FF2B5EF4-FFF2-40B4-BE49-F238E27FC236}">
                  <a16:creationId xmlns:a16="http://schemas.microsoft.com/office/drawing/2014/main" id="{E04D4899-04E8-48FB-0603-1DB6A91CDC82}"/>
                </a:ext>
              </a:extLst>
            </p:cNvPr>
            <p:cNvSpPr/>
            <p:nvPr/>
          </p:nvSpPr>
          <p:spPr>
            <a:xfrm>
              <a:off x="7299497" y="1447066"/>
              <a:ext cx="172573" cy="2979763"/>
            </a:xfrm>
            <a:custGeom>
              <a:avLst/>
              <a:gdLst/>
              <a:ahLst/>
              <a:cxnLst/>
              <a:rect l="0" t="0" r="0" b="0"/>
              <a:pathLst>
                <a:path>
                  <a:moveTo>
                    <a:pt x="0" y="0"/>
                  </a:moveTo>
                  <a:lnTo>
                    <a:pt x="0" y="2979763"/>
                  </a:lnTo>
                  <a:lnTo>
                    <a:pt x="172573" y="2979763"/>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5" name="Forme libre 4">
              <a:extLst>
                <a:ext uri="{FF2B5EF4-FFF2-40B4-BE49-F238E27FC236}">
                  <a16:creationId xmlns:a16="http://schemas.microsoft.com/office/drawing/2014/main" id="{47C533A4-6D1A-2BCC-9E50-69D21B2CB0AD}"/>
                </a:ext>
              </a:extLst>
            </p:cNvPr>
            <p:cNvSpPr/>
            <p:nvPr/>
          </p:nvSpPr>
          <p:spPr>
            <a:xfrm>
              <a:off x="7299497" y="1447066"/>
              <a:ext cx="172573" cy="2162917"/>
            </a:xfrm>
            <a:custGeom>
              <a:avLst/>
              <a:gdLst/>
              <a:ahLst/>
              <a:cxnLst/>
              <a:rect l="0" t="0" r="0" b="0"/>
              <a:pathLst>
                <a:path>
                  <a:moveTo>
                    <a:pt x="0" y="0"/>
                  </a:moveTo>
                  <a:lnTo>
                    <a:pt x="0" y="2162917"/>
                  </a:lnTo>
                  <a:lnTo>
                    <a:pt x="172573" y="2162917"/>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6" name="Forme libre 5">
              <a:extLst>
                <a:ext uri="{FF2B5EF4-FFF2-40B4-BE49-F238E27FC236}">
                  <a16:creationId xmlns:a16="http://schemas.microsoft.com/office/drawing/2014/main" id="{45844AEA-B30B-5719-D287-983D0445FA98}"/>
                </a:ext>
              </a:extLst>
            </p:cNvPr>
            <p:cNvSpPr/>
            <p:nvPr/>
          </p:nvSpPr>
          <p:spPr>
            <a:xfrm>
              <a:off x="7299497" y="1447066"/>
              <a:ext cx="172573" cy="1346070"/>
            </a:xfrm>
            <a:custGeom>
              <a:avLst/>
              <a:gdLst/>
              <a:ahLst/>
              <a:cxnLst/>
              <a:rect l="0" t="0" r="0" b="0"/>
              <a:pathLst>
                <a:path>
                  <a:moveTo>
                    <a:pt x="0" y="0"/>
                  </a:moveTo>
                  <a:lnTo>
                    <a:pt x="0" y="1346070"/>
                  </a:lnTo>
                  <a:lnTo>
                    <a:pt x="172573" y="134607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7" name="Forme libre 6">
              <a:extLst>
                <a:ext uri="{FF2B5EF4-FFF2-40B4-BE49-F238E27FC236}">
                  <a16:creationId xmlns:a16="http://schemas.microsoft.com/office/drawing/2014/main" id="{A970FD43-3474-BC6E-3CC1-E50A032C0E09}"/>
                </a:ext>
              </a:extLst>
            </p:cNvPr>
            <p:cNvSpPr/>
            <p:nvPr/>
          </p:nvSpPr>
          <p:spPr>
            <a:xfrm>
              <a:off x="7299497" y="1447066"/>
              <a:ext cx="172573" cy="529224"/>
            </a:xfrm>
            <a:custGeom>
              <a:avLst/>
              <a:gdLst/>
              <a:ahLst/>
              <a:cxnLst/>
              <a:rect l="0" t="0" r="0" b="0"/>
              <a:pathLst>
                <a:path>
                  <a:moveTo>
                    <a:pt x="0" y="0"/>
                  </a:moveTo>
                  <a:lnTo>
                    <a:pt x="0" y="529224"/>
                  </a:lnTo>
                  <a:lnTo>
                    <a:pt x="172573" y="52922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8" name="Forme libre 7">
              <a:extLst>
                <a:ext uri="{FF2B5EF4-FFF2-40B4-BE49-F238E27FC236}">
                  <a16:creationId xmlns:a16="http://schemas.microsoft.com/office/drawing/2014/main" id="{FE6BC57F-7C74-5E1A-6389-1F357BDC4C7F}"/>
                </a:ext>
              </a:extLst>
            </p:cNvPr>
            <p:cNvSpPr/>
            <p:nvPr/>
          </p:nvSpPr>
          <p:spPr>
            <a:xfrm>
              <a:off x="5671556" y="630219"/>
              <a:ext cx="2088135" cy="241602"/>
            </a:xfrm>
            <a:custGeom>
              <a:avLst/>
              <a:gdLst/>
              <a:ahLst/>
              <a:cxnLst/>
              <a:rect l="0" t="0" r="0" b="0"/>
              <a:pathLst>
                <a:path>
                  <a:moveTo>
                    <a:pt x="0" y="0"/>
                  </a:moveTo>
                  <a:lnTo>
                    <a:pt x="0" y="120801"/>
                  </a:lnTo>
                  <a:lnTo>
                    <a:pt x="2088135" y="120801"/>
                  </a:lnTo>
                  <a:lnTo>
                    <a:pt x="2088135" y="241602"/>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9" name="Forme libre 8">
              <a:extLst>
                <a:ext uri="{FF2B5EF4-FFF2-40B4-BE49-F238E27FC236}">
                  <a16:creationId xmlns:a16="http://schemas.microsoft.com/office/drawing/2014/main" id="{0D9BBA14-C3B3-A4D2-259F-F3C6C86EA957}"/>
                </a:ext>
              </a:extLst>
            </p:cNvPr>
            <p:cNvSpPr/>
            <p:nvPr/>
          </p:nvSpPr>
          <p:spPr>
            <a:xfrm>
              <a:off x="5907406" y="1447066"/>
              <a:ext cx="172573" cy="5255339"/>
            </a:xfrm>
            <a:custGeom>
              <a:avLst/>
              <a:gdLst/>
              <a:ahLst/>
              <a:cxnLst/>
              <a:rect l="0" t="0" r="0" b="0"/>
              <a:pathLst>
                <a:path>
                  <a:moveTo>
                    <a:pt x="0" y="0"/>
                  </a:moveTo>
                  <a:lnTo>
                    <a:pt x="0" y="5255339"/>
                  </a:lnTo>
                  <a:lnTo>
                    <a:pt x="172573" y="5255339"/>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0" name="Forme libre 9">
              <a:extLst>
                <a:ext uri="{FF2B5EF4-FFF2-40B4-BE49-F238E27FC236}">
                  <a16:creationId xmlns:a16="http://schemas.microsoft.com/office/drawing/2014/main" id="{539AB6E8-A544-B507-14A9-9C4C19C2F7CB}"/>
                </a:ext>
              </a:extLst>
            </p:cNvPr>
            <p:cNvSpPr/>
            <p:nvPr/>
          </p:nvSpPr>
          <p:spPr>
            <a:xfrm>
              <a:off x="5907406" y="1447066"/>
              <a:ext cx="172573" cy="4812499"/>
            </a:xfrm>
            <a:custGeom>
              <a:avLst/>
              <a:gdLst/>
              <a:ahLst/>
              <a:cxnLst/>
              <a:rect l="0" t="0" r="0" b="0"/>
              <a:pathLst>
                <a:path>
                  <a:moveTo>
                    <a:pt x="0" y="0"/>
                  </a:moveTo>
                  <a:lnTo>
                    <a:pt x="0" y="4812499"/>
                  </a:lnTo>
                  <a:lnTo>
                    <a:pt x="172573" y="4812499"/>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1" name="Forme libre 10">
              <a:extLst>
                <a:ext uri="{FF2B5EF4-FFF2-40B4-BE49-F238E27FC236}">
                  <a16:creationId xmlns:a16="http://schemas.microsoft.com/office/drawing/2014/main" id="{D9841C2C-A62C-D249-E872-6F421759D251}"/>
                </a:ext>
              </a:extLst>
            </p:cNvPr>
            <p:cNvSpPr/>
            <p:nvPr/>
          </p:nvSpPr>
          <p:spPr>
            <a:xfrm>
              <a:off x="5907406" y="1447066"/>
              <a:ext cx="172573" cy="4367565"/>
            </a:xfrm>
            <a:custGeom>
              <a:avLst/>
              <a:gdLst/>
              <a:ahLst/>
              <a:cxnLst/>
              <a:rect l="0" t="0" r="0" b="0"/>
              <a:pathLst>
                <a:path>
                  <a:moveTo>
                    <a:pt x="0" y="0"/>
                  </a:moveTo>
                  <a:lnTo>
                    <a:pt x="0" y="4367565"/>
                  </a:lnTo>
                  <a:lnTo>
                    <a:pt x="172573" y="4367565"/>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2" name="Forme libre 11">
              <a:extLst>
                <a:ext uri="{FF2B5EF4-FFF2-40B4-BE49-F238E27FC236}">
                  <a16:creationId xmlns:a16="http://schemas.microsoft.com/office/drawing/2014/main" id="{F1B95428-78B1-E370-5EC9-2638C44C90D4}"/>
                </a:ext>
              </a:extLst>
            </p:cNvPr>
            <p:cNvSpPr/>
            <p:nvPr/>
          </p:nvSpPr>
          <p:spPr>
            <a:xfrm>
              <a:off x="5907406" y="1447066"/>
              <a:ext cx="172573" cy="3920538"/>
            </a:xfrm>
            <a:custGeom>
              <a:avLst/>
              <a:gdLst/>
              <a:ahLst/>
              <a:cxnLst/>
              <a:rect l="0" t="0" r="0" b="0"/>
              <a:pathLst>
                <a:path>
                  <a:moveTo>
                    <a:pt x="0" y="0"/>
                  </a:moveTo>
                  <a:lnTo>
                    <a:pt x="0" y="3920538"/>
                  </a:lnTo>
                  <a:lnTo>
                    <a:pt x="172573" y="3920538"/>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3" name="Forme libre 12">
              <a:extLst>
                <a:ext uri="{FF2B5EF4-FFF2-40B4-BE49-F238E27FC236}">
                  <a16:creationId xmlns:a16="http://schemas.microsoft.com/office/drawing/2014/main" id="{53736232-A1E5-5249-058D-485B2CE594AC}"/>
                </a:ext>
              </a:extLst>
            </p:cNvPr>
            <p:cNvSpPr/>
            <p:nvPr/>
          </p:nvSpPr>
          <p:spPr>
            <a:xfrm>
              <a:off x="5907406" y="1447066"/>
              <a:ext cx="172573" cy="3473510"/>
            </a:xfrm>
            <a:custGeom>
              <a:avLst/>
              <a:gdLst/>
              <a:ahLst/>
              <a:cxnLst/>
              <a:rect l="0" t="0" r="0" b="0"/>
              <a:pathLst>
                <a:path>
                  <a:moveTo>
                    <a:pt x="0" y="0"/>
                  </a:moveTo>
                  <a:lnTo>
                    <a:pt x="0" y="3473510"/>
                  </a:lnTo>
                  <a:lnTo>
                    <a:pt x="172573" y="347351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4" name="Forme libre 13">
              <a:extLst>
                <a:ext uri="{FF2B5EF4-FFF2-40B4-BE49-F238E27FC236}">
                  <a16:creationId xmlns:a16="http://schemas.microsoft.com/office/drawing/2014/main" id="{DA8280A8-3B80-335C-21A2-0F0E629E11DB}"/>
                </a:ext>
              </a:extLst>
            </p:cNvPr>
            <p:cNvSpPr/>
            <p:nvPr/>
          </p:nvSpPr>
          <p:spPr>
            <a:xfrm>
              <a:off x="5907406" y="1447066"/>
              <a:ext cx="172573" cy="3026482"/>
            </a:xfrm>
            <a:custGeom>
              <a:avLst/>
              <a:gdLst/>
              <a:ahLst/>
              <a:cxnLst/>
              <a:rect l="0" t="0" r="0" b="0"/>
              <a:pathLst>
                <a:path>
                  <a:moveTo>
                    <a:pt x="0" y="0"/>
                  </a:moveTo>
                  <a:lnTo>
                    <a:pt x="0" y="3026482"/>
                  </a:lnTo>
                  <a:lnTo>
                    <a:pt x="172573" y="3026482"/>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5" name="Forme libre 14">
              <a:extLst>
                <a:ext uri="{FF2B5EF4-FFF2-40B4-BE49-F238E27FC236}">
                  <a16:creationId xmlns:a16="http://schemas.microsoft.com/office/drawing/2014/main" id="{D7685AE8-BCBE-55F8-911E-32262289EDF4}"/>
                </a:ext>
              </a:extLst>
            </p:cNvPr>
            <p:cNvSpPr/>
            <p:nvPr/>
          </p:nvSpPr>
          <p:spPr>
            <a:xfrm>
              <a:off x="5907406" y="1447066"/>
              <a:ext cx="172573" cy="2579454"/>
            </a:xfrm>
            <a:custGeom>
              <a:avLst/>
              <a:gdLst/>
              <a:ahLst/>
              <a:cxnLst/>
              <a:rect l="0" t="0" r="0" b="0"/>
              <a:pathLst>
                <a:path>
                  <a:moveTo>
                    <a:pt x="0" y="0"/>
                  </a:moveTo>
                  <a:lnTo>
                    <a:pt x="0" y="2579454"/>
                  </a:lnTo>
                  <a:lnTo>
                    <a:pt x="172573" y="257945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6" name="Forme libre 15">
              <a:extLst>
                <a:ext uri="{FF2B5EF4-FFF2-40B4-BE49-F238E27FC236}">
                  <a16:creationId xmlns:a16="http://schemas.microsoft.com/office/drawing/2014/main" id="{6DFCA36D-ED23-CA77-5726-80136D38E873}"/>
                </a:ext>
              </a:extLst>
            </p:cNvPr>
            <p:cNvSpPr/>
            <p:nvPr/>
          </p:nvSpPr>
          <p:spPr>
            <a:xfrm>
              <a:off x="5907406" y="1447066"/>
              <a:ext cx="172573" cy="2132426"/>
            </a:xfrm>
            <a:custGeom>
              <a:avLst/>
              <a:gdLst/>
              <a:ahLst/>
              <a:cxnLst/>
              <a:rect l="0" t="0" r="0" b="0"/>
              <a:pathLst>
                <a:path>
                  <a:moveTo>
                    <a:pt x="0" y="0"/>
                  </a:moveTo>
                  <a:lnTo>
                    <a:pt x="0" y="2132426"/>
                  </a:lnTo>
                  <a:lnTo>
                    <a:pt x="172573" y="2132426"/>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7" name="Forme libre 16">
              <a:extLst>
                <a:ext uri="{FF2B5EF4-FFF2-40B4-BE49-F238E27FC236}">
                  <a16:creationId xmlns:a16="http://schemas.microsoft.com/office/drawing/2014/main" id="{58C35F5A-7B46-6BE2-BFCB-E5E8FDE0B12F}"/>
                </a:ext>
              </a:extLst>
            </p:cNvPr>
            <p:cNvSpPr/>
            <p:nvPr/>
          </p:nvSpPr>
          <p:spPr>
            <a:xfrm>
              <a:off x="5907406" y="1447066"/>
              <a:ext cx="172573" cy="1685398"/>
            </a:xfrm>
            <a:custGeom>
              <a:avLst/>
              <a:gdLst/>
              <a:ahLst/>
              <a:cxnLst/>
              <a:rect l="0" t="0" r="0" b="0"/>
              <a:pathLst>
                <a:path>
                  <a:moveTo>
                    <a:pt x="0" y="0"/>
                  </a:moveTo>
                  <a:lnTo>
                    <a:pt x="0" y="1685398"/>
                  </a:lnTo>
                  <a:lnTo>
                    <a:pt x="172573" y="1685398"/>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8" name="Forme libre 17">
              <a:extLst>
                <a:ext uri="{FF2B5EF4-FFF2-40B4-BE49-F238E27FC236}">
                  <a16:creationId xmlns:a16="http://schemas.microsoft.com/office/drawing/2014/main" id="{D3B836F5-1974-32B8-420C-21500576EC6C}"/>
                </a:ext>
              </a:extLst>
            </p:cNvPr>
            <p:cNvSpPr/>
            <p:nvPr/>
          </p:nvSpPr>
          <p:spPr>
            <a:xfrm>
              <a:off x="5907406" y="1447066"/>
              <a:ext cx="172573" cy="1238370"/>
            </a:xfrm>
            <a:custGeom>
              <a:avLst/>
              <a:gdLst/>
              <a:ahLst/>
              <a:cxnLst/>
              <a:rect l="0" t="0" r="0" b="0"/>
              <a:pathLst>
                <a:path>
                  <a:moveTo>
                    <a:pt x="0" y="0"/>
                  </a:moveTo>
                  <a:lnTo>
                    <a:pt x="0" y="1238370"/>
                  </a:lnTo>
                  <a:lnTo>
                    <a:pt x="172573" y="123837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9" name="Forme libre 18">
              <a:extLst>
                <a:ext uri="{FF2B5EF4-FFF2-40B4-BE49-F238E27FC236}">
                  <a16:creationId xmlns:a16="http://schemas.microsoft.com/office/drawing/2014/main" id="{511AEF12-BD1C-29CC-2026-67ED00B2EBA6}"/>
                </a:ext>
              </a:extLst>
            </p:cNvPr>
            <p:cNvSpPr/>
            <p:nvPr/>
          </p:nvSpPr>
          <p:spPr>
            <a:xfrm>
              <a:off x="5907406" y="1447066"/>
              <a:ext cx="172573" cy="791343"/>
            </a:xfrm>
            <a:custGeom>
              <a:avLst/>
              <a:gdLst/>
              <a:ahLst/>
              <a:cxnLst/>
              <a:rect l="0" t="0" r="0" b="0"/>
              <a:pathLst>
                <a:path>
                  <a:moveTo>
                    <a:pt x="0" y="0"/>
                  </a:moveTo>
                  <a:lnTo>
                    <a:pt x="0" y="791343"/>
                  </a:lnTo>
                  <a:lnTo>
                    <a:pt x="172573" y="791343"/>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0" name="Forme libre 19">
              <a:extLst>
                <a:ext uri="{FF2B5EF4-FFF2-40B4-BE49-F238E27FC236}">
                  <a16:creationId xmlns:a16="http://schemas.microsoft.com/office/drawing/2014/main" id="{903CB799-B63B-24E9-95C8-4A7186050F35}"/>
                </a:ext>
              </a:extLst>
            </p:cNvPr>
            <p:cNvSpPr/>
            <p:nvPr/>
          </p:nvSpPr>
          <p:spPr>
            <a:xfrm>
              <a:off x="5907406" y="1447066"/>
              <a:ext cx="172573" cy="344315"/>
            </a:xfrm>
            <a:custGeom>
              <a:avLst/>
              <a:gdLst/>
              <a:ahLst/>
              <a:cxnLst/>
              <a:rect l="0" t="0" r="0" b="0"/>
              <a:pathLst>
                <a:path>
                  <a:moveTo>
                    <a:pt x="0" y="0"/>
                  </a:moveTo>
                  <a:lnTo>
                    <a:pt x="0" y="344315"/>
                  </a:lnTo>
                  <a:lnTo>
                    <a:pt x="172573" y="344315"/>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1" name="Forme libre 20">
              <a:extLst>
                <a:ext uri="{FF2B5EF4-FFF2-40B4-BE49-F238E27FC236}">
                  <a16:creationId xmlns:a16="http://schemas.microsoft.com/office/drawing/2014/main" id="{E6B1F4A3-7967-1769-CAF4-B1F09F5BCC53}"/>
                </a:ext>
              </a:extLst>
            </p:cNvPr>
            <p:cNvSpPr/>
            <p:nvPr/>
          </p:nvSpPr>
          <p:spPr>
            <a:xfrm>
              <a:off x="5671556" y="630219"/>
              <a:ext cx="696045" cy="241602"/>
            </a:xfrm>
            <a:custGeom>
              <a:avLst/>
              <a:gdLst/>
              <a:ahLst/>
              <a:cxnLst/>
              <a:rect l="0" t="0" r="0" b="0"/>
              <a:pathLst>
                <a:path>
                  <a:moveTo>
                    <a:pt x="0" y="0"/>
                  </a:moveTo>
                  <a:lnTo>
                    <a:pt x="0" y="120801"/>
                  </a:lnTo>
                  <a:lnTo>
                    <a:pt x="696045" y="120801"/>
                  </a:lnTo>
                  <a:lnTo>
                    <a:pt x="696045" y="241602"/>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2" name="Forme libre 21">
              <a:extLst>
                <a:ext uri="{FF2B5EF4-FFF2-40B4-BE49-F238E27FC236}">
                  <a16:creationId xmlns:a16="http://schemas.microsoft.com/office/drawing/2014/main" id="{5599AB0B-7673-5C06-9E08-47347765A5DA}"/>
                </a:ext>
              </a:extLst>
            </p:cNvPr>
            <p:cNvSpPr/>
            <p:nvPr/>
          </p:nvSpPr>
          <p:spPr>
            <a:xfrm>
              <a:off x="4515316" y="1447066"/>
              <a:ext cx="172573" cy="1346070"/>
            </a:xfrm>
            <a:custGeom>
              <a:avLst/>
              <a:gdLst/>
              <a:ahLst/>
              <a:cxnLst/>
              <a:rect l="0" t="0" r="0" b="0"/>
              <a:pathLst>
                <a:path>
                  <a:moveTo>
                    <a:pt x="0" y="0"/>
                  </a:moveTo>
                  <a:lnTo>
                    <a:pt x="0" y="1346070"/>
                  </a:lnTo>
                  <a:lnTo>
                    <a:pt x="172573" y="134607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3" name="Forme libre 22">
              <a:extLst>
                <a:ext uri="{FF2B5EF4-FFF2-40B4-BE49-F238E27FC236}">
                  <a16:creationId xmlns:a16="http://schemas.microsoft.com/office/drawing/2014/main" id="{0165E010-152A-56C0-7FB0-3043D6E84959}"/>
                </a:ext>
              </a:extLst>
            </p:cNvPr>
            <p:cNvSpPr/>
            <p:nvPr/>
          </p:nvSpPr>
          <p:spPr>
            <a:xfrm>
              <a:off x="4515316" y="1447066"/>
              <a:ext cx="172573" cy="529224"/>
            </a:xfrm>
            <a:custGeom>
              <a:avLst/>
              <a:gdLst/>
              <a:ahLst/>
              <a:cxnLst/>
              <a:rect l="0" t="0" r="0" b="0"/>
              <a:pathLst>
                <a:path>
                  <a:moveTo>
                    <a:pt x="0" y="0"/>
                  </a:moveTo>
                  <a:lnTo>
                    <a:pt x="0" y="529224"/>
                  </a:lnTo>
                  <a:lnTo>
                    <a:pt x="172573" y="52922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4" name="Forme libre 23">
              <a:extLst>
                <a:ext uri="{FF2B5EF4-FFF2-40B4-BE49-F238E27FC236}">
                  <a16:creationId xmlns:a16="http://schemas.microsoft.com/office/drawing/2014/main" id="{590DDB73-934A-D510-6C89-70222E363C35}"/>
                </a:ext>
              </a:extLst>
            </p:cNvPr>
            <p:cNvSpPr/>
            <p:nvPr/>
          </p:nvSpPr>
          <p:spPr>
            <a:xfrm>
              <a:off x="4975511" y="630219"/>
              <a:ext cx="696045" cy="241602"/>
            </a:xfrm>
            <a:custGeom>
              <a:avLst/>
              <a:gdLst/>
              <a:ahLst/>
              <a:cxnLst/>
              <a:rect l="0" t="0" r="0" b="0"/>
              <a:pathLst>
                <a:path>
                  <a:moveTo>
                    <a:pt x="696045" y="0"/>
                  </a:moveTo>
                  <a:lnTo>
                    <a:pt x="696045" y="120801"/>
                  </a:lnTo>
                  <a:lnTo>
                    <a:pt x="0" y="120801"/>
                  </a:lnTo>
                  <a:lnTo>
                    <a:pt x="0" y="241602"/>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5" name="Forme libre 24">
              <a:extLst>
                <a:ext uri="{FF2B5EF4-FFF2-40B4-BE49-F238E27FC236}">
                  <a16:creationId xmlns:a16="http://schemas.microsoft.com/office/drawing/2014/main" id="{8F4DEA71-2537-3B05-8429-94D75569A336}"/>
                </a:ext>
              </a:extLst>
            </p:cNvPr>
            <p:cNvSpPr/>
            <p:nvPr/>
          </p:nvSpPr>
          <p:spPr>
            <a:xfrm>
              <a:off x="3123225" y="1447066"/>
              <a:ext cx="172573" cy="3796610"/>
            </a:xfrm>
            <a:custGeom>
              <a:avLst/>
              <a:gdLst/>
              <a:ahLst/>
              <a:cxnLst/>
              <a:rect l="0" t="0" r="0" b="0"/>
              <a:pathLst>
                <a:path>
                  <a:moveTo>
                    <a:pt x="0" y="0"/>
                  </a:moveTo>
                  <a:lnTo>
                    <a:pt x="0" y="3796610"/>
                  </a:lnTo>
                  <a:lnTo>
                    <a:pt x="172573" y="379661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6" name="Forme libre 25">
              <a:extLst>
                <a:ext uri="{FF2B5EF4-FFF2-40B4-BE49-F238E27FC236}">
                  <a16:creationId xmlns:a16="http://schemas.microsoft.com/office/drawing/2014/main" id="{827E1964-5033-C888-A39A-938F41788772}"/>
                </a:ext>
              </a:extLst>
            </p:cNvPr>
            <p:cNvSpPr/>
            <p:nvPr/>
          </p:nvSpPr>
          <p:spPr>
            <a:xfrm>
              <a:off x="3123225" y="1447066"/>
              <a:ext cx="172573" cy="2979763"/>
            </a:xfrm>
            <a:custGeom>
              <a:avLst/>
              <a:gdLst/>
              <a:ahLst/>
              <a:cxnLst/>
              <a:rect l="0" t="0" r="0" b="0"/>
              <a:pathLst>
                <a:path>
                  <a:moveTo>
                    <a:pt x="0" y="0"/>
                  </a:moveTo>
                  <a:lnTo>
                    <a:pt x="0" y="2979763"/>
                  </a:lnTo>
                  <a:lnTo>
                    <a:pt x="172573" y="2979763"/>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7" name="Forme libre 26">
              <a:extLst>
                <a:ext uri="{FF2B5EF4-FFF2-40B4-BE49-F238E27FC236}">
                  <a16:creationId xmlns:a16="http://schemas.microsoft.com/office/drawing/2014/main" id="{E8C4AD61-96FC-10FE-D7D8-77AE605AEBF9}"/>
                </a:ext>
              </a:extLst>
            </p:cNvPr>
            <p:cNvSpPr/>
            <p:nvPr/>
          </p:nvSpPr>
          <p:spPr>
            <a:xfrm>
              <a:off x="3123225" y="1447066"/>
              <a:ext cx="172573" cy="2162917"/>
            </a:xfrm>
            <a:custGeom>
              <a:avLst/>
              <a:gdLst/>
              <a:ahLst/>
              <a:cxnLst/>
              <a:rect l="0" t="0" r="0" b="0"/>
              <a:pathLst>
                <a:path>
                  <a:moveTo>
                    <a:pt x="0" y="0"/>
                  </a:moveTo>
                  <a:lnTo>
                    <a:pt x="0" y="2162917"/>
                  </a:lnTo>
                  <a:lnTo>
                    <a:pt x="172573" y="2162917"/>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8" name="Forme libre 27">
              <a:extLst>
                <a:ext uri="{FF2B5EF4-FFF2-40B4-BE49-F238E27FC236}">
                  <a16:creationId xmlns:a16="http://schemas.microsoft.com/office/drawing/2014/main" id="{1BA472B3-E263-04D7-998D-ABFE6EDD5D83}"/>
                </a:ext>
              </a:extLst>
            </p:cNvPr>
            <p:cNvSpPr/>
            <p:nvPr/>
          </p:nvSpPr>
          <p:spPr>
            <a:xfrm>
              <a:off x="3123225" y="1447066"/>
              <a:ext cx="172573" cy="1346070"/>
            </a:xfrm>
            <a:custGeom>
              <a:avLst/>
              <a:gdLst/>
              <a:ahLst/>
              <a:cxnLst/>
              <a:rect l="0" t="0" r="0" b="0"/>
              <a:pathLst>
                <a:path>
                  <a:moveTo>
                    <a:pt x="0" y="0"/>
                  </a:moveTo>
                  <a:lnTo>
                    <a:pt x="0" y="1346070"/>
                  </a:lnTo>
                  <a:lnTo>
                    <a:pt x="172573" y="134607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9" name="Forme libre 28">
              <a:extLst>
                <a:ext uri="{FF2B5EF4-FFF2-40B4-BE49-F238E27FC236}">
                  <a16:creationId xmlns:a16="http://schemas.microsoft.com/office/drawing/2014/main" id="{E875050E-5D36-A763-40AD-E05A64339B65}"/>
                </a:ext>
              </a:extLst>
            </p:cNvPr>
            <p:cNvSpPr/>
            <p:nvPr/>
          </p:nvSpPr>
          <p:spPr>
            <a:xfrm>
              <a:off x="3123225" y="1447066"/>
              <a:ext cx="172573" cy="529224"/>
            </a:xfrm>
            <a:custGeom>
              <a:avLst/>
              <a:gdLst/>
              <a:ahLst/>
              <a:cxnLst/>
              <a:rect l="0" t="0" r="0" b="0"/>
              <a:pathLst>
                <a:path>
                  <a:moveTo>
                    <a:pt x="0" y="0"/>
                  </a:moveTo>
                  <a:lnTo>
                    <a:pt x="0" y="529224"/>
                  </a:lnTo>
                  <a:lnTo>
                    <a:pt x="172573" y="52922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30" name="Forme libre 29">
              <a:extLst>
                <a:ext uri="{FF2B5EF4-FFF2-40B4-BE49-F238E27FC236}">
                  <a16:creationId xmlns:a16="http://schemas.microsoft.com/office/drawing/2014/main" id="{13BEE865-D395-2AA9-0D71-C4D373809EF8}"/>
                </a:ext>
              </a:extLst>
            </p:cNvPr>
            <p:cNvSpPr/>
            <p:nvPr/>
          </p:nvSpPr>
          <p:spPr>
            <a:xfrm>
              <a:off x="3583421" y="630219"/>
              <a:ext cx="2088135" cy="241602"/>
            </a:xfrm>
            <a:custGeom>
              <a:avLst/>
              <a:gdLst/>
              <a:ahLst/>
              <a:cxnLst/>
              <a:rect l="0" t="0" r="0" b="0"/>
              <a:pathLst>
                <a:path>
                  <a:moveTo>
                    <a:pt x="2088135" y="0"/>
                  </a:moveTo>
                  <a:lnTo>
                    <a:pt x="2088135" y="120801"/>
                  </a:lnTo>
                  <a:lnTo>
                    <a:pt x="0" y="120801"/>
                  </a:lnTo>
                  <a:lnTo>
                    <a:pt x="0" y="241602"/>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31" name="Forme libre 30">
              <a:extLst>
                <a:ext uri="{FF2B5EF4-FFF2-40B4-BE49-F238E27FC236}">
                  <a16:creationId xmlns:a16="http://schemas.microsoft.com/office/drawing/2014/main" id="{D01E3F8E-83F3-7541-F955-FE487676E856}"/>
                </a:ext>
              </a:extLst>
            </p:cNvPr>
            <p:cNvSpPr/>
            <p:nvPr/>
          </p:nvSpPr>
          <p:spPr>
            <a:xfrm>
              <a:off x="5096312" y="54975"/>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Lésion intra-ventriculaire (IV)</a:t>
              </a:r>
            </a:p>
          </p:txBody>
        </p:sp>
        <p:sp>
          <p:nvSpPr>
            <p:cNvPr id="32" name="Forme libre 31">
              <a:extLst>
                <a:ext uri="{FF2B5EF4-FFF2-40B4-BE49-F238E27FC236}">
                  <a16:creationId xmlns:a16="http://schemas.microsoft.com/office/drawing/2014/main" id="{9D34DB4A-8325-6503-5FE0-2DB339601780}"/>
                </a:ext>
              </a:extLst>
            </p:cNvPr>
            <p:cNvSpPr/>
            <p:nvPr/>
          </p:nvSpPr>
          <p:spPr>
            <a:xfrm>
              <a:off x="3008177" y="871822"/>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Tumeurs de la paroi ventriculaire et du septum pellucidum</a:t>
              </a:r>
            </a:p>
          </p:txBody>
        </p:sp>
        <p:sp>
          <p:nvSpPr>
            <p:cNvPr id="33" name="Forme libre 32">
              <a:extLst>
                <a:ext uri="{FF2B5EF4-FFF2-40B4-BE49-F238E27FC236}">
                  <a16:creationId xmlns:a16="http://schemas.microsoft.com/office/drawing/2014/main" id="{EFA6213C-1E22-FD94-91FF-A6455E5069CF}"/>
                </a:ext>
              </a:extLst>
            </p:cNvPr>
            <p:cNvSpPr/>
            <p:nvPr/>
          </p:nvSpPr>
          <p:spPr>
            <a:xfrm>
              <a:off x="3295799" y="1688668"/>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Épendymome encéphalique</a:t>
              </a:r>
            </a:p>
          </p:txBody>
        </p:sp>
        <p:sp>
          <p:nvSpPr>
            <p:cNvPr id="34" name="Forme libre 33">
              <a:extLst>
                <a:ext uri="{FF2B5EF4-FFF2-40B4-BE49-F238E27FC236}">
                  <a16:creationId xmlns:a16="http://schemas.microsoft.com/office/drawing/2014/main" id="{7466D272-0A0B-0A78-E5F7-757F98CB4BE5}"/>
                </a:ext>
              </a:extLst>
            </p:cNvPr>
            <p:cNvSpPr/>
            <p:nvPr/>
          </p:nvSpPr>
          <p:spPr>
            <a:xfrm>
              <a:off x="3295799" y="2505515"/>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Sub-épendymome</a:t>
              </a:r>
            </a:p>
          </p:txBody>
        </p:sp>
        <p:sp>
          <p:nvSpPr>
            <p:cNvPr id="35" name="Forme libre 34">
              <a:extLst>
                <a:ext uri="{FF2B5EF4-FFF2-40B4-BE49-F238E27FC236}">
                  <a16:creationId xmlns:a16="http://schemas.microsoft.com/office/drawing/2014/main" id="{7723C574-3D5D-5D15-E62A-627C3DAE0465}"/>
                </a:ext>
              </a:extLst>
            </p:cNvPr>
            <p:cNvSpPr/>
            <p:nvPr/>
          </p:nvSpPr>
          <p:spPr>
            <a:xfrm>
              <a:off x="3295799" y="3322361"/>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Neurocytome central</a:t>
              </a:r>
            </a:p>
          </p:txBody>
        </p:sp>
        <p:sp>
          <p:nvSpPr>
            <p:cNvPr id="36" name="Forme libre 35">
              <a:extLst>
                <a:ext uri="{FF2B5EF4-FFF2-40B4-BE49-F238E27FC236}">
                  <a16:creationId xmlns:a16="http://schemas.microsoft.com/office/drawing/2014/main" id="{76AFFCD6-1427-CE8F-2552-233571815481}"/>
                </a:ext>
              </a:extLst>
            </p:cNvPr>
            <p:cNvSpPr/>
            <p:nvPr/>
          </p:nvSpPr>
          <p:spPr>
            <a:xfrm>
              <a:off x="3295799" y="4139208"/>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Tumeur neurogliale myxoïde</a:t>
              </a:r>
            </a:p>
          </p:txBody>
        </p:sp>
        <p:sp>
          <p:nvSpPr>
            <p:cNvPr id="37" name="Forme libre 36">
              <a:extLst>
                <a:ext uri="{FF2B5EF4-FFF2-40B4-BE49-F238E27FC236}">
                  <a16:creationId xmlns:a16="http://schemas.microsoft.com/office/drawing/2014/main" id="{451E6D7D-7670-ABC6-7A07-F7C6D7E85ED8}"/>
                </a:ext>
              </a:extLst>
            </p:cNvPr>
            <p:cNvSpPr/>
            <p:nvPr/>
          </p:nvSpPr>
          <p:spPr>
            <a:xfrm>
              <a:off x="3295799" y="4956054"/>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Astrocytome sous-épendymaire à CG</a:t>
              </a:r>
            </a:p>
          </p:txBody>
        </p:sp>
        <p:sp>
          <p:nvSpPr>
            <p:cNvPr id="38" name="Forme libre 37">
              <a:extLst>
                <a:ext uri="{FF2B5EF4-FFF2-40B4-BE49-F238E27FC236}">
                  <a16:creationId xmlns:a16="http://schemas.microsoft.com/office/drawing/2014/main" id="{3F812E56-2595-AE8B-5A7E-97EDB0150C77}"/>
                </a:ext>
              </a:extLst>
            </p:cNvPr>
            <p:cNvSpPr/>
            <p:nvPr/>
          </p:nvSpPr>
          <p:spPr>
            <a:xfrm>
              <a:off x="4400267" y="871822"/>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Tumeurs des plexus choroïdes</a:t>
              </a:r>
            </a:p>
          </p:txBody>
        </p:sp>
        <p:sp>
          <p:nvSpPr>
            <p:cNvPr id="39" name="Forme libre 38">
              <a:extLst>
                <a:ext uri="{FF2B5EF4-FFF2-40B4-BE49-F238E27FC236}">
                  <a16:creationId xmlns:a16="http://schemas.microsoft.com/office/drawing/2014/main" id="{E52453CB-9BCC-0FEF-76EF-82C8587C6243}"/>
                </a:ext>
              </a:extLst>
            </p:cNvPr>
            <p:cNvSpPr/>
            <p:nvPr/>
          </p:nvSpPr>
          <p:spPr>
            <a:xfrm>
              <a:off x="4687889" y="1688668"/>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Papillome des plexus choroïdes</a:t>
              </a:r>
            </a:p>
          </p:txBody>
        </p:sp>
        <p:sp>
          <p:nvSpPr>
            <p:cNvPr id="40" name="Forme libre 39">
              <a:extLst>
                <a:ext uri="{FF2B5EF4-FFF2-40B4-BE49-F238E27FC236}">
                  <a16:creationId xmlns:a16="http://schemas.microsoft.com/office/drawing/2014/main" id="{AE3EEE05-8D05-4485-EE6B-6BFAC90B4012}"/>
                </a:ext>
              </a:extLst>
            </p:cNvPr>
            <p:cNvSpPr/>
            <p:nvPr/>
          </p:nvSpPr>
          <p:spPr>
            <a:xfrm>
              <a:off x="4687889" y="2505515"/>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Carcinome des plexus choroïdes</a:t>
              </a:r>
            </a:p>
          </p:txBody>
        </p:sp>
        <p:sp>
          <p:nvSpPr>
            <p:cNvPr id="41" name="Forme libre 40">
              <a:extLst>
                <a:ext uri="{FF2B5EF4-FFF2-40B4-BE49-F238E27FC236}">
                  <a16:creationId xmlns:a16="http://schemas.microsoft.com/office/drawing/2014/main" id="{42301BCA-41B6-6D11-0F9B-555698615439}"/>
                </a:ext>
              </a:extLst>
            </p:cNvPr>
            <p:cNvSpPr/>
            <p:nvPr/>
          </p:nvSpPr>
          <p:spPr>
            <a:xfrm>
              <a:off x="5792357" y="871822"/>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Tumeurs autres</a:t>
              </a:r>
            </a:p>
          </p:txBody>
        </p:sp>
        <p:sp>
          <p:nvSpPr>
            <p:cNvPr id="42" name="Forme libre 41">
              <a:extLst>
                <a:ext uri="{FF2B5EF4-FFF2-40B4-BE49-F238E27FC236}">
                  <a16:creationId xmlns:a16="http://schemas.microsoft.com/office/drawing/2014/main" id="{CC25E7B3-2F0D-0D20-7C1C-21B22F36A5AD}"/>
                </a:ext>
              </a:extLst>
            </p:cNvPr>
            <p:cNvSpPr/>
            <p:nvPr/>
          </p:nvSpPr>
          <p:spPr>
            <a:xfrm>
              <a:off x="6079979" y="1688668"/>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Méningiome IV</a:t>
              </a:r>
            </a:p>
          </p:txBody>
        </p:sp>
        <p:sp>
          <p:nvSpPr>
            <p:cNvPr id="43" name="Forme libre 42">
              <a:extLst>
                <a:ext uri="{FF2B5EF4-FFF2-40B4-BE49-F238E27FC236}">
                  <a16:creationId xmlns:a16="http://schemas.microsoft.com/office/drawing/2014/main" id="{1D0743B6-4CFB-EBA9-E7D5-48B3796D1DEE}"/>
                </a:ext>
              </a:extLst>
            </p:cNvPr>
            <p:cNvSpPr/>
            <p:nvPr/>
          </p:nvSpPr>
          <p:spPr>
            <a:xfrm>
              <a:off x="6079979" y="2135696"/>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Métastase IV</a:t>
              </a:r>
            </a:p>
          </p:txBody>
        </p:sp>
        <p:sp>
          <p:nvSpPr>
            <p:cNvPr id="44" name="Forme libre 43">
              <a:extLst>
                <a:ext uri="{FF2B5EF4-FFF2-40B4-BE49-F238E27FC236}">
                  <a16:creationId xmlns:a16="http://schemas.microsoft.com/office/drawing/2014/main" id="{27D38519-C336-32AA-4AB2-0FC7E49429B3}"/>
                </a:ext>
              </a:extLst>
            </p:cNvPr>
            <p:cNvSpPr/>
            <p:nvPr/>
          </p:nvSpPr>
          <p:spPr>
            <a:xfrm>
              <a:off x="6079979" y="2582724"/>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Oligodendrogliome</a:t>
              </a:r>
            </a:p>
          </p:txBody>
        </p:sp>
        <p:sp>
          <p:nvSpPr>
            <p:cNvPr id="45" name="Forme libre 44">
              <a:extLst>
                <a:ext uri="{FF2B5EF4-FFF2-40B4-BE49-F238E27FC236}">
                  <a16:creationId xmlns:a16="http://schemas.microsoft.com/office/drawing/2014/main" id="{D3D7FF4E-A715-4747-A2C7-D3DD011184F2}"/>
                </a:ext>
              </a:extLst>
            </p:cNvPr>
            <p:cNvSpPr/>
            <p:nvPr/>
          </p:nvSpPr>
          <p:spPr>
            <a:xfrm>
              <a:off x="6079979" y="3029752"/>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err="1"/>
                <a:t>Astro</a:t>
              </a:r>
              <a:r>
                <a:rPr lang="fr-FR" sz="1100" kern="1200" dirty="0"/>
                <a:t> </a:t>
              </a:r>
              <a:r>
                <a:rPr lang="fr-FR" sz="1100" kern="1200" dirty="0" err="1"/>
                <a:t>pylocytique</a:t>
              </a:r>
              <a:endParaRPr lang="fr-FR" sz="1100" kern="1200" dirty="0"/>
            </a:p>
          </p:txBody>
        </p:sp>
        <p:sp>
          <p:nvSpPr>
            <p:cNvPr id="46" name="Forme libre 45">
              <a:extLst>
                <a:ext uri="{FF2B5EF4-FFF2-40B4-BE49-F238E27FC236}">
                  <a16:creationId xmlns:a16="http://schemas.microsoft.com/office/drawing/2014/main" id="{D9BE301E-92ED-6B0F-6B91-A4886AEECDB3}"/>
                </a:ext>
              </a:extLst>
            </p:cNvPr>
            <p:cNvSpPr/>
            <p:nvPr/>
          </p:nvSpPr>
          <p:spPr>
            <a:xfrm>
              <a:off x="6079979" y="3476780"/>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Glioblastome</a:t>
              </a:r>
            </a:p>
          </p:txBody>
        </p:sp>
        <p:sp>
          <p:nvSpPr>
            <p:cNvPr id="47" name="Forme libre 46">
              <a:extLst>
                <a:ext uri="{FF2B5EF4-FFF2-40B4-BE49-F238E27FC236}">
                  <a16:creationId xmlns:a16="http://schemas.microsoft.com/office/drawing/2014/main" id="{131F422C-6C3F-C560-9193-FFC566E61CC9}"/>
                </a:ext>
              </a:extLst>
            </p:cNvPr>
            <p:cNvSpPr/>
            <p:nvPr/>
          </p:nvSpPr>
          <p:spPr>
            <a:xfrm>
              <a:off x="6079979" y="3923808"/>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a:solidFill>
              <a:srgbClr val="C2282C"/>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Lymphome</a:t>
              </a:r>
            </a:p>
          </p:txBody>
        </p:sp>
        <p:sp>
          <p:nvSpPr>
            <p:cNvPr id="48" name="Forme libre 47">
              <a:extLst>
                <a:ext uri="{FF2B5EF4-FFF2-40B4-BE49-F238E27FC236}">
                  <a16:creationId xmlns:a16="http://schemas.microsoft.com/office/drawing/2014/main" id="{03F14D03-3963-45D2-19EB-7254CC1C3824}"/>
                </a:ext>
              </a:extLst>
            </p:cNvPr>
            <p:cNvSpPr/>
            <p:nvPr/>
          </p:nvSpPr>
          <p:spPr>
            <a:xfrm>
              <a:off x="6079979" y="4370835"/>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Médulloblastome</a:t>
              </a:r>
            </a:p>
          </p:txBody>
        </p:sp>
        <p:sp>
          <p:nvSpPr>
            <p:cNvPr id="49" name="Forme libre 48">
              <a:extLst>
                <a:ext uri="{FF2B5EF4-FFF2-40B4-BE49-F238E27FC236}">
                  <a16:creationId xmlns:a16="http://schemas.microsoft.com/office/drawing/2014/main" id="{E46166F0-E8C1-8BA7-C498-9C376776797E}"/>
                </a:ext>
              </a:extLst>
            </p:cNvPr>
            <p:cNvSpPr/>
            <p:nvPr/>
          </p:nvSpPr>
          <p:spPr>
            <a:xfrm>
              <a:off x="6079979" y="4817863"/>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Sarcome</a:t>
              </a:r>
            </a:p>
          </p:txBody>
        </p:sp>
        <p:sp>
          <p:nvSpPr>
            <p:cNvPr id="50" name="Forme libre 49">
              <a:extLst>
                <a:ext uri="{FF2B5EF4-FFF2-40B4-BE49-F238E27FC236}">
                  <a16:creationId xmlns:a16="http://schemas.microsoft.com/office/drawing/2014/main" id="{74CFE7E7-D9AF-007E-6F1F-1AF9A95C2C72}"/>
                </a:ext>
              </a:extLst>
            </p:cNvPr>
            <p:cNvSpPr/>
            <p:nvPr/>
          </p:nvSpPr>
          <p:spPr>
            <a:xfrm>
              <a:off x="6079979" y="5264891"/>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Tératome IV</a:t>
              </a:r>
            </a:p>
          </p:txBody>
        </p:sp>
        <p:sp>
          <p:nvSpPr>
            <p:cNvPr id="51" name="Forme libre 50">
              <a:extLst>
                <a:ext uri="{FF2B5EF4-FFF2-40B4-BE49-F238E27FC236}">
                  <a16:creationId xmlns:a16="http://schemas.microsoft.com/office/drawing/2014/main" id="{662372EA-3D1F-EE7F-B3CC-67A4BC2CC26C}"/>
                </a:ext>
              </a:extLst>
            </p:cNvPr>
            <p:cNvSpPr/>
            <p:nvPr/>
          </p:nvSpPr>
          <p:spPr>
            <a:xfrm>
              <a:off x="6079979" y="5711919"/>
              <a:ext cx="1150487" cy="205425"/>
            </a:xfrm>
            <a:custGeom>
              <a:avLst/>
              <a:gdLst>
                <a:gd name="csX0" fmla="*/ 0 w 1150487"/>
                <a:gd name="csY0" fmla="*/ 0 h 205425"/>
                <a:gd name="csX1" fmla="*/ 1150487 w 1150487"/>
                <a:gd name="csY1" fmla="*/ 0 h 205425"/>
                <a:gd name="csX2" fmla="*/ 1150487 w 1150487"/>
                <a:gd name="csY2" fmla="*/ 205425 h 205425"/>
                <a:gd name="csX3" fmla="*/ 0 w 1150487"/>
                <a:gd name="csY3" fmla="*/ 205425 h 205425"/>
                <a:gd name="csX4" fmla="*/ 0 w 1150487"/>
                <a:gd name="csY4" fmla="*/ 0 h 205425"/>
              </a:gdLst>
              <a:ahLst/>
              <a:cxnLst>
                <a:cxn ang="0">
                  <a:pos x="csX0" y="csY0"/>
                </a:cxn>
                <a:cxn ang="0">
                  <a:pos x="csX1" y="csY1"/>
                </a:cxn>
                <a:cxn ang="0">
                  <a:pos x="csX2" y="csY2"/>
                </a:cxn>
                <a:cxn ang="0">
                  <a:pos x="csX3" y="csY3"/>
                </a:cxn>
                <a:cxn ang="0">
                  <a:pos x="csX4" y="csY4"/>
                </a:cxn>
              </a:cxnLst>
              <a:rect l="l" t="t" r="r" b="b"/>
              <a:pathLst>
                <a:path w="1150487" h="205425">
                  <a:moveTo>
                    <a:pt x="0" y="0"/>
                  </a:moveTo>
                  <a:lnTo>
                    <a:pt x="1150487" y="0"/>
                  </a:lnTo>
                  <a:lnTo>
                    <a:pt x="1150487" y="205425"/>
                  </a:lnTo>
                  <a:lnTo>
                    <a:pt x="0" y="2054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Gliome choroïde</a:t>
              </a:r>
            </a:p>
          </p:txBody>
        </p:sp>
        <p:sp>
          <p:nvSpPr>
            <p:cNvPr id="52" name="Forme libre 51">
              <a:extLst>
                <a:ext uri="{FF2B5EF4-FFF2-40B4-BE49-F238E27FC236}">
                  <a16:creationId xmlns:a16="http://schemas.microsoft.com/office/drawing/2014/main" id="{84FDABFD-ADB3-C860-8524-782ABE7D9F1C}"/>
                </a:ext>
              </a:extLst>
            </p:cNvPr>
            <p:cNvSpPr/>
            <p:nvPr/>
          </p:nvSpPr>
          <p:spPr>
            <a:xfrm>
              <a:off x="6079979" y="6158947"/>
              <a:ext cx="3103844" cy="201237"/>
            </a:xfrm>
            <a:custGeom>
              <a:avLst/>
              <a:gdLst>
                <a:gd name="csX0" fmla="*/ 0 w 3103844"/>
                <a:gd name="csY0" fmla="*/ 0 h 201237"/>
                <a:gd name="csX1" fmla="*/ 3103844 w 3103844"/>
                <a:gd name="csY1" fmla="*/ 0 h 201237"/>
                <a:gd name="csX2" fmla="*/ 3103844 w 3103844"/>
                <a:gd name="csY2" fmla="*/ 201237 h 201237"/>
                <a:gd name="csX3" fmla="*/ 0 w 3103844"/>
                <a:gd name="csY3" fmla="*/ 201237 h 201237"/>
                <a:gd name="csX4" fmla="*/ 0 w 3103844"/>
                <a:gd name="csY4" fmla="*/ 0 h 201237"/>
              </a:gdLst>
              <a:ahLst/>
              <a:cxnLst>
                <a:cxn ang="0">
                  <a:pos x="csX0" y="csY0"/>
                </a:cxn>
                <a:cxn ang="0">
                  <a:pos x="csX1" y="csY1"/>
                </a:cxn>
                <a:cxn ang="0">
                  <a:pos x="csX2" y="csY2"/>
                </a:cxn>
                <a:cxn ang="0">
                  <a:pos x="csX3" y="csY3"/>
                </a:cxn>
                <a:cxn ang="0">
                  <a:pos x="csX4" y="csY4"/>
                </a:cxn>
              </a:cxnLst>
              <a:rect l="l" t="t" r="r" b="b"/>
              <a:pathLst>
                <a:path w="3103844" h="201237">
                  <a:moveTo>
                    <a:pt x="0" y="0"/>
                  </a:moveTo>
                  <a:lnTo>
                    <a:pt x="3103844" y="0"/>
                  </a:lnTo>
                  <a:lnTo>
                    <a:pt x="3103844" y="201237"/>
                  </a:lnTo>
                  <a:lnTo>
                    <a:pt x="0" y="201237"/>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Tumeur </a:t>
              </a:r>
              <a:r>
                <a:rPr lang="fr-FR" sz="1100" kern="1200" dirty="0" err="1"/>
                <a:t>glioneuronale</a:t>
              </a:r>
              <a:r>
                <a:rPr lang="fr-FR" sz="1100" kern="1200" dirty="0"/>
                <a:t> formant des rosettes</a:t>
              </a:r>
            </a:p>
          </p:txBody>
        </p:sp>
        <p:sp>
          <p:nvSpPr>
            <p:cNvPr id="53" name="Forme libre 52">
              <a:extLst>
                <a:ext uri="{FF2B5EF4-FFF2-40B4-BE49-F238E27FC236}">
                  <a16:creationId xmlns:a16="http://schemas.microsoft.com/office/drawing/2014/main" id="{878D8FD9-3F3F-8619-3190-642DB7FEF794}"/>
                </a:ext>
              </a:extLst>
            </p:cNvPr>
            <p:cNvSpPr/>
            <p:nvPr/>
          </p:nvSpPr>
          <p:spPr>
            <a:xfrm>
              <a:off x="6079979" y="6601787"/>
              <a:ext cx="3103844" cy="201237"/>
            </a:xfrm>
            <a:custGeom>
              <a:avLst/>
              <a:gdLst>
                <a:gd name="csX0" fmla="*/ 0 w 3103844"/>
                <a:gd name="csY0" fmla="*/ 0 h 201237"/>
                <a:gd name="csX1" fmla="*/ 3103844 w 3103844"/>
                <a:gd name="csY1" fmla="*/ 0 h 201237"/>
                <a:gd name="csX2" fmla="*/ 3103844 w 3103844"/>
                <a:gd name="csY2" fmla="*/ 201237 h 201237"/>
                <a:gd name="csX3" fmla="*/ 0 w 3103844"/>
                <a:gd name="csY3" fmla="*/ 201237 h 201237"/>
                <a:gd name="csX4" fmla="*/ 0 w 3103844"/>
                <a:gd name="csY4" fmla="*/ 0 h 201237"/>
              </a:gdLst>
              <a:ahLst/>
              <a:cxnLst>
                <a:cxn ang="0">
                  <a:pos x="csX0" y="csY0"/>
                </a:cxn>
                <a:cxn ang="0">
                  <a:pos x="csX1" y="csY1"/>
                </a:cxn>
                <a:cxn ang="0">
                  <a:pos x="csX2" y="csY2"/>
                </a:cxn>
                <a:cxn ang="0">
                  <a:pos x="csX3" y="csY3"/>
                </a:cxn>
                <a:cxn ang="0">
                  <a:pos x="csX4" y="csY4"/>
                </a:cxn>
              </a:cxnLst>
              <a:rect l="l" t="t" r="r" b="b"/>
              <a:pathLst>
                <a:path w="3103844" h="201237">
                  <a:moveTo>
                    <a:pt x="0" y="0"/>
                  </a:moveTo>
                  <a:lnTo>
                    <a:pt x="3103844" y="0"/>
                  </a:lnTo>
                  <a:lnTo>
                    <a:pt x="3103844" y="201237"/>
                  </a:lnTo>
                  <a:lnTo>
                    <a:pt x="0" y="201237"/>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Nodules « ring-</a:t>
              </a:r>
              <a:r>
                <a:rPr lang="fr-FR" sz="1100" kern="1200" dirty="0" err="1"/>
                <a:t>shaped</a:t>
              </a:r>
              <a:r>
                <a:rPr lang="fr-FR" sz="1100" kern="1200" dirty="0"/>
                <a:t> » des ventricules latéraux</a:t>
              </a:r>
            </a:p>
          </p:txBody>
        </p:sp>
        <p:sp>
          <p:nvSpPr>
            <p:cNvPr id="54" name="Forme libre 53">
              <a:extLst>
                <a:ext uri="{FF2B5EF4-FFF2-40B4-BE49-F238E27FC236}">
                  <a16:creationId xmlns:a16="http://schemas.microsoft.com/office/drawing/2014/main" id="{CEE2A46D-B8E0-7694-D9B1-2F89356145FF}"/>
                </a:ext>
              </a:extLst>
            </p:cNvPr>
            <p:cNvSpPr/>
            <p:nvPr/>
          </p:nvSpPr>
          <p:spPr>
            <a:xfrm>
              <a:off x="7184448" y="871822"/>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Lésions non néoplasiques</a:t>
              </a:r>
            </a:p>
          </p:txBody>
        </p:sp>
        <p:sp>
          <p:nvSpPr>
            <p:cNvPr id="55" name="Forme libre 54">
              <a:extLst>
                <a:ext uri="{FF2B5EF4-FFF2-40B4-BE49-F238E27FC236}">
                  <a16:creationId xmlns:a16="http://schemas.microsoft.com/office/drawing/2014/main" id="{5FB38E13-5229-41E5-02D0-0C24B4130727}"/>
                </a:ext>
              </a:extLst>
            </p:cNvPr>
            <p:cNvSpPr/>
            <p:nvPr/>
          </p:nvSpPr>
          <p:spPr>
            <a:xfrm>
              <a:off x="7472070" y="1688668"/>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Kystes colloïdes</a:t>
              </a:r>
            </a:p>
          </p:txBody>
        </p:sp>
        <p:sp>
          <p:nvSpPr>
            <p:cNvPr id="56" name="Forme libre 55">
              <a:extLst>
                <a:ext uri="{FF2B5EF4-FFF2-40B4-BE49-F238E27FC236}">
                  <a16:creationId xmlns:a16="http://schemas.microsoft.com/office/drawing/2014/main" id="{FB6ED7E1-3826-B488-26E8-1887BCD79482}"/>
                </a:ext>
              </a:extLst>
            </p:cNvPr>
            <p:cNvSpPr/>
            <p:nvPr/>
          </p:nvSpPr>
          <p:spPr>
            <a:xfrm>
              <a:off x="7472070" y="2505515"/>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Neurocysticercose</a:t>
              </a:r>
            </a:p>
          </p:txBody>
        </p:sp>
        <p:sp>
          <p:nvSpPr>
            <p:cNvPr id="57" name="Forme libre 56">
              <a:extLst>
                <a:ext uri="{FF2B5EF4-FFF2-40B4-BE49-F238E27FC236}">
                  <a16:creationId xmlns:a16="http://schemas.microsoft.com/office/drawing/2014/main" id="{798EDC7D-6EFB-A224-27E9-3B06E2110327}"/>
                </a:ext>
              </a:extLst>
            </p:cNvPr>
            <p:cNvSpPr/>
            <p:nvPr/>
          </p:nvSpPr>
          <p:spPr>
            <a:xfrm>
              <a:off x="7472070" y="3322361"/>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Kyste hydatique</a:t>
              </a:r>
            </a:p>
          </p:txBody>
        </p:sp>
        <p:sp>
          <p:nvSpPr>
            <p:cNvPr id="58" name="Forme libre 57">
              <a:extLst>
                <a:ext uri="{FF2B5EF4-FFF2-40B4-BE49-F238E27FC236}">
                  <a16:creationId xmlns:a16="http://schemas.microsoft.com/office/drawing/2014/main" id="{108C51D5-84C4-2156-E320-9B4B7FBC8BD5}"/>
                </a:ext>
              </a:extLst>
            </p:cNvPr>
            <p:cNvSpPr/>
            <p:nvPr/>
          </p:nvSpPr>
          <p:spPr>
            <a:xfrm>
              <a:off x="7472070" y="4139208"/>
              <a:ext cx="1150487" cy="575243"/>
            </a:xfrm>
            <a:custGeom>
              <a:avLst/>
              <a:gdLst>
                <a:gd name="csX0" fmla="*/ 0 w 1150487"/>
                <a:gd name="csY0" fmla="*/ 0 h 575243"/>
                <a:gd name="csX1" fmla="*/ 1150487 w 1150487"/>
                <a:gd name="csY1" fmla="*/ 0 h 575243"/>
                <a:gd name="csX2" fmla="*/ 1150487 w 1150487"/>
                <a:gd name="csY2" fmla="*/ 575243 h 575243"/>
                <a:gd name="csX3" fmla="*/ 0 w 1150487"/>
                <a:gd name="csY3" fmla="*/ 575243 h 575243"/>
                <a:gd name="csX4" fmla="*/ 0 w 1150487"/>
                <a:gd name="csY4" fmla="*/ 0 h 575243"/>
              </a:gdLst>
              <a:ahLst/>
              <a:cxnLst>
                <a:cxn ang="0">
                  <a:pos x="csX0" y="csY0"/>
                </a:cxn>
                <a:cxn ang="0">
                  <a:pos x="csX1" y="csY1"/>
                </a:cxn>
                <a:cxn ang="0">
                  <a:pos x="csX2" y="csY2"/>
                </a:cxn>
                <a:cxn ang="0">
                  <a:pos x="csX3" y="csY3"/>
                </a:cxn>
                <a:cxn ang="0">
                  <a:pos x="csX4" y="csY4"/>
                </a:cxn>
              </a:cxnLst>
              <a:rect l="l" t="t" r="r" b="b"/>
              <a:pathLst>
                <a:path w="1150487" h="575243">
                  <a:moveTo>
                    <a:pt x="0" y="0"/>
                  </a:moveTo>
                  <a:lnTo>
                    <a:pt x="1150487" y="0"/>
                  </a:lnTo>
                  <a:lnTo>
                    <a:pt x="1150487" y="575243"/>
                  </a:lnTo>
                  <a:lnTo>
                    <a:pt x="0" y="57524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t>Tuberculose</a:t>
              </a:r>
            </a:p>
          </p:txBody>
        </p:sp>
      </p:grpSp>
    </p:spTree>
    <p:custDataLst>
      <p:tags r:id="rId1"/>
    </p:custDataLst>
    <p:extLst>
      <p:ext uri="{BB962C8B-B14F-4D97-AF65-F5344CB8AC3E}">
        <p14:creationId xmlns:p14="http://schemas.microsoft.com/office/powerpoint/2010/main" val="397573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F7BF2-A84E-86BF-AF93-03B52848C88E}"/>
            </a:ext>
          </a:extLst>
        </p:cNvPr>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B78726CF-2081-00FC-0436-07AE2874957D}"/>
              </a:ext>
            </a:extLst>
          </p:cNvPr>
          <p:cNvGraphicFramePr/>
          <p:nvPr>
            <p:extLst>
              <p:ext uri="{D42A27DB-BD31-4B8C-83A1-F6EECF244321}">
                <p14:modId xmlns:p14="http://schemas.microsoft.com/office/powerpoint/2010/main" val="2380605131"/>
              </p:ext>
            </p:extLst>
          </p:nvPr>
        </p:nvGraphicFramePr>
        <p:xfrm>
          <a:off x="443948" y="53010"/>
          <a:ext cx="11304105" cy="67519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36856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64804-7A19-6AAB-2B57-6C383441014D}"/>
            </a:ext>
          </a:extLst>
        </p:cNvPr>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F4655818-8082-7028-5A8E-7D0A5248F6EA}"/>
              </a:ext>
            </a:extLst>
          </p:cNvPr>
          <p:cNvGraphicFramePr/>
          <p:nvPr>
            <p:extLst>
              <p:ext uri="{D42A27DB-BD31-4B8C-83A1-F6EECF244321}">
                <p14:modId xmlns:p14="http://schemas.microsoft.com/office/powerpoint/2010/main" val="4166421932"/>
              </p:ext>
            </p:extLst>
          </p:nvPr>
        </p:nvGraphicFramePr>
        <p:xfrm>
          <a:off x="443948" y="53010"/>
          <a:ext cx="11304105" cy="67519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9115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0E31F-6ABF-757E-9265-06093B938948}"/>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3E0B8201-21E3-B9C4-8B16-5329A9E35593}"/>
              </a:ext>
            </a:extLst>
          </p:cNvPr>
          <p:cNvGraphicFramePr>
            <a:graphicFrameLocks noGrp="1"/>
          </p:cNvGraphicFramePr>
          <p:nvPr>
            <p:extLst>
              <p:ext uri="{D42A27DB-BD31-4B8C-83A1-F6EECF244321}">
                <p14:modId xmlns:p14="http://schemas.microsoft.com/office/powerpoint/2010/main" val="2549876937"/>
              </p:ext>
            </p:extLst>
          </p:nvPr>
        </p:nvGraphicFramePr>
        <p:xfrm>
          <a:off x="274318" y="101601"/>
          <a:ext cx="11643365" cy="6400799"/>
        </p:xfrm>
        <a:graphic>
          <a:graphicData uri="http://schemas.openxmlformats.org/drawingml/2006/table">
            <a:tbl>
              <a:tblPr firstRow="1" bandRow="1">
                <a:tableStyleId>{5FD0F851-EC5A-4D38-B0AD-8093EC10F338}</a:tableStyleId>
              </a:tblPr>
              <a:tblGrid>
                <a:gridCol w="1944626">
                  <a:extLst>
                    <a:ext uri="{9D8B030D-6E8A-4147-A177-3AD203B41FA5}">
                      <a16:colId xmlns:a16="http://schemas.microsoft.com/office/drawing/2014/main" val="3402890822"/>
                    </a:ext>
                  </a:extLst>
                </a:gridCol>
                <a:gridCol w="2070988">
                  <a:extLst>
                    <a:ext uri="{9D8B030D-6E8A-4147-A177-3AD203B41FA5}">
                      <a16:colId xmlns:a16="http://schemas.microsoft.com/office/drawing/2014/main" val="1181447958"/>
                    </a:ext>
                  </a:extLst>
                </a:gridCol>
                <a:gridCol w="1578922">
                  <a:extLst>
                    <a:ext uri="{9D8B030D-6E8A-4147-A177-3AD203B41FA5}">
                      <a16:colId xmlns:a16="http://schemas.microsoft.com/office/drawing/2014/main" val="1404919184"/>
                    </a:ext>
                  </a:extLst>
                </a:gridCol>
                <a:gridCol w="1580944">
                  <a:extLst>
                    <a:ext uri="{9D8B030D-6E8A-4147-A177-3AD203B41FA5}">
                      <a16:colId xmlns:a16="http://schemas.microsoft.com/office/drawing/2014/main" val="326349081"/>
                    </a:ext>
                  </a:extLst>
                </a:gridCol>
                <a:gridCol w="1544159">
                  <a:extLst>
                    <a:ext uri="{9D8B030D-6E8A-4147-A177-3AD203B41FA5}">
                      <a16:colId xmlns:a16="http://schemas.microsoft.com/office/drawing/2014/main" val="768367795"/>
                    </a:ext>
                  </a:extLst>
                </a:gridCol>
                <a:gridCol w="1735909">
                  <a:extLst>
                    <a:ext uri="{9D8B030D-6E8A-4147-A177-3AD203B41FA5}">
                      <a16:colId xmlns:a16="http://schemas.microsoft.com/office/drawing/2014/main" val="2298091771"/>
                    </a:ext>
                  </a:extLst>
                </a:gridCol>
                <a:gridCol w="1187817">
                  <a:extLst>
                    <a:ext uri="{9D8B030D-6E8A-4147-A177-3AD203B41FA5}">
                      <a16:colId xmlns:a16="http://schemas.microsoft.com/office/drawing/2014/main" val="4130244414"/>
                    </a:ext>
                  </a:extLst>
                </a:gridCol>
              </a:tblGrid>
              <a:tr h="892805">
                <a:tc>
                  <a:txBody>
                    <a:bodyPr/>
                    <a:lstStyle/>
                    <a:p>
                      <a:pPr algn="ctr"/>
                      <a:endParaRPr lang="fr-FR" dirty="0"/>
                    </a:p>
                  </a:txBody>
                  <a:tcPr anchor="ctr"/>
                </a:tc>
                <a:tc>
                  <a:txBody>
                    <a:bodyPr/>
                    <a:lstStyle/>
                    <a:p>
                      <a:pPr algn="ctr"/>
                      <a:r>
                        <a:rPr lang="fr-FR" dirty="0"/>
                        <a:t>Lymphome IV</a:t>
                      </a:r>
                    </a:p>
                  </a:txBody>
                  <a:tcPr anchor="ctr"/>
                </a:tc>
                <a:tc>
                  <a:txBody>
                    <a:bodyPr/>
                    <a:lstStyle/>
                    <a:p>
                      <a:pPr algn="ctr"/>
                      <a:r>
                        <a:rPr lang="fr-FR" dirty="0"/>
                        <a:t>Ependymome</a:t>
                      </a:r>
                    </a:p>
                  </a:txBody>
                  <a:tcPr anchor="ctr"/>
                </a:tc>
                <a:tc>
                  <a:txBody>
                    <a:bodyPr/>
                    <a:lstStyle/>
                    <a:p>
                      <a:pPr algn="ctr"/>
                      <a:r>
                        <a:rPr lang="fr-FR" dirty="0"/>
                        <a:t>Sub-épendymome</a:t>
                      </a:r>
                    </a:p>
                  </a:txBody>
                  <a:tcPr anchor="ctr"/>
                </a:tc>
                <a:tc>
                  <a:txBody>
                    <a:bodyPr/>
                    <a:lstStyle/>
                    <a:p>
                      <a:pPr algn="ctr"/>
                      <a:r>
                        <a:rPr lang="fr-FR" dirty="0"/>
                        <a:t>Neurocytome</a:t>
                      </a:r>
                    </a:p>
                  </a:txBody>
                  <a:tcPr anchor="ctr"/>
                </a:tc>
                <a:tc>
                  <a:txBody>
                    <a:bodyPr/>
                    <a:lstStyle/>
                    <a:p>
                      <a:pPr algn="ctr"/>
                      <a:r>
                        <a:rPr lang="fr-FR" dirty="0"/>
                        <a:t>Méningiome IV</a:t>
                      </a:r>
                    </a:p>
                  </a:txBody>
                  <a:tcPr anchor="ctr"/>
                </a:tc>
                <a:tc>
                  <a:txBody>
                    <a:bodyPr/>
                    <a:lstStyle/>
                    <a:p>
                      <a:pPr algn="ctr"/>
                      <a:r>
                        <a:rPr lang="fr-FR" dirty="0"/>
                        <a:t>Papillome PC</a:t>
                      </a:r>
                    </a:p>
                  </a:txBody>
                  <a:tcPr anchor="ctr"/>
                </a:tc>
                <a:extLst>
                  <a:ext uri="{0D108BD9-81ED-4DB2-BD59-A6C34878D82A}">
                    <a16:rowId xmlns:a16="http://schemas.microsoft.com/office/drawing/2014/main" val="1983884785"/>
                  </a:ext>
                </a:extLst>
              </a:tr>
              <a:tr h="892805">
                <a:tc>
                  <a:txBody>
                    <a:bodyPr/>
                    <a:lstStyle/>
                    <a:p>
                      <a:pPr algn="ctr"/>
                      <a:r>
                        <a:rPr lang="fr-FR" i="1" dirty="0"/>
                        <a:t>Âge</a:t>
                      </a:r>
                    </a:p>
                  </a:txBody>
                  <a:tcPr anchor="ctr"/>
                </a:tc>
                <a:tc>
                  <a:txBody>
                    <a:bodyPr/>
                    <a:lstStyle/>
                    <a:p>
                      <a:pPr algn="ctr"/>
                      <a:r>
                        <a:rPr lang="fr-FR" sz="1700" b="1" dirty="0"/>
                        <a:t>&gt; 60 </a:t>
                      </a:r>
                      <a:r>
                        <a:rPr lang="fr-FR" sz="1700" b="0" dirty="0"/>
                        <a:t>ans</a:t>
                      </a:r>
                    </a:p>
                  </a:txBody>
                  <a:tcPr anchor="ctr"/>
                </a:tc>
                <a:tc>
                  <a:txBody>
                    <a:bodyPr/>
                    <a:lstStyle/>
                    <a:p>
                      <a:pPr algn="ctr"/>
                      <a:r>
                        <a:rPr lang="fr-FR" sz="1700" b="1" dirty="0"/>
                        <a:t>Enfants</a:t>
                      </a:r>
                      <a:r>
                        <a:rPr lang="fr-FR" sz="1700" dirty="0"/>
                        <a:t> et adultes </a:t>
                      </a:r>
                      <a:r>
                        <a:rPr lang="fr-FR" sz="1700" b="1" dirty="0"/>
                        <a:t>jeunes</a:t>
                      </a:r>
                      <a:r>
                        <a:rPr lang="fr-FR" sz="1700" dirty="0"/>
                        <a:t> </a:t>
                      </a:r>
                    </a:p>
                  </a:txBody>
                  <a:tcPr anchor="ctr"/>
                </a:tc>
                <a:tc>
                  <a:txBody>
                    <a:bodyPr/>
                    <a:lstStyle/>
                    <a:p>
                      <a:pPr algn="ctr"/>
                      <a:r>
                        <a:rPr lang="fr-FR" sz="1700" b="1" dirty="0"/>
                        <a:t>40-60</a:t>
                      </a:r>
                      <a:r>
                        <a:rPr lang="fr-FR" sz="1700" dirty="0"/>
                        <a:t> ans, </a:t>
                      </a:r>
                    </a:p>
                    <a:p>
                      <a:pPr algn="ctr"/>
                      <a:r>
                        <a:rPr lang="fr-FR" sz="1700" dirty="0"/>
                        <a:t>H &gt; F</a:t>
                      </a:r>
                    </a:p>
                  </a:txBody>
                  <a:tcPr anchor="ctr"/>
                </a:tc>
                <a:tc>
                  <a:txBody>
                    <a:bodyPr/>
                    <a:lstStyle/>
                    <a:p>
                      <a:pPr algn="ctr"/>
                      <a:r>
                        <a:rPr lang="fr-FR" sz="1700" b="1" dirty="0"/>
                        <a:t>20-40</a:t>
                      </a:r>
                      <a:r>
                        <a:rPr lang="fr-FR" sz="1700" dirty="0"/>
                        <a:t> ans</a:t>
                      </a:r>
                    </a:p>
                  </a:txBody>
                  <a:tcPr anchor="ctr"/>
                </a:tc>
                <a:tc>
                  <a:txBody>
                    <a:bodyPr/>
                    <a:lstStyle/>
                    <a:p>
                      <a:pPr algn="ctr"/>
                      <a:r>
                        <a:rPr lang="fr-FR" sz="1700" b="1" dirty="0"/>
                        <a:t>30-60</a:t>
                      </a:r>
                      <a:r>
                        <a:rPr lang="fr-FR" sz="1700" dirty="0"/>
                        <a:t> ans</a:t>
                      </a:r>
                    </a:p>
                    <a:p>
                      <a:pPr algn="ctr"/>
                      <a:r>
                        <a:rPr lang="fr-FR" sz="1700" dirty="0"/>
                        <a:t>F &gt;&gt; H</a:t>
                      </a:r>
                    </a:p>
                  </a:txBody>
                  <a:tcPr anchor="ctr"/>
                </a:tc>
                <a:tc>
                  <a:txBody>
                    <a:bodyPr/>
                    <a:lstStyle/>
                    <a:p>
                      <a:pPr algn="ctr"/>
                      <a:r>
                        <a:rPr lang="fr-FR" sz="1700" b="1" dirty="0"/>
                        <a:t>Enfant</a:t>
                      </a:r>
                      <a:r>
                        <a:rPr lang="fr-FR" sz="1700" b="0" dirty="0"/>
                        <a:t> adulte</a:t>
                      </a:r>
                      <a:endParaRPr lang="fr-FR" sz="1700" b="1" dirty="0"/>
                    </a:p>
                  </a:txBody>
                  <a:tcPr anchor="ctr"/>
                </a:tc>
                <a:extLst>
                  <a:ext uri="{0D108BD9-81ED-4DB2-BD59-A6C34878D82A}">
                    <a16:rowId xmlns:a16="http://schemas.microsoft.com/office/drawing/2014/main" val="2025159538"/>
                  </a:ext>
                </a:extLst>
              </a:tr>
              <a:tr h="892805">
                <a:tc>
                  <a:txBody>
                    <a:bodyPr/>
                    <a:lstStyle/>
                    <a:p>
                      <a:pPr algn="ctr"/>
                      <a:r>
                        <a:rPr lang="fr-FR" i="1" dirty="0"/>
                        <a:t>Topographie</a:t>
                      </a:r>
                    </a:p>
                  </a:txBody>
                  <a:tcPr anchor="ctr"/>
                </a:tc>
                <a:tc>
                  <a:txBody>
                    <a:bodyPr/>
                    <a:lstStyle/>
                    <a:p>
                      <a:pPr algn="ctr"/>
                      <a:r>
                        <a:rPr lang="fr-FR" sz="1700" dirty="0"/>
                        <a:t>Ependyme, </a:t>
                      </a:r>
                      <a:r>
                        <a:rPr lang="fr-FR" sz="1700" b="1" dirty="0"/>
                        <a:t>diffus</a:t>
                      </a:r>
                      <a:r>
                        <a:rPr lang="fr-FR" sz="1700" dirty="0"/>
                        <a:t>, bilatéral</a:t>
                      </a:r>
                    </a:p>
                  </a:txBody>
                  <a:tcPr anchor="ctr"/>
                </a:tc>
                <a:tc>
                  <a:txBody>
                    <a:bodyPr/>
                    <a:lstStyle/>
                    <a:p>
                      <a:pPr algn="ctr"/>
                      <a:r>
                        <a:rPr lang="fr-FR" sz="1700" b="1" dirty="0"/>
                        <a:t>V4</a:t>
                      </a:r>
                      <a:r>
                        <a:rPr lang="fr-FR" sz="1700" dirty="0"/>
                        <a:t> (enfant), </a:t>
                      </a:r>
                      <a:r>
                        <a:rPr lang="fr-FR" sz="1700" b="1" dirty="0"/>
                        <a:t>sus-tentoriel</a:t>
                      </a:r>
                      <a:r>
                        <a:rPr lang="fr-FR" sz="1700" dirty="0"/>
                        <a:t> (adulte)</a:t>
                      </a:r>
                    </a:p>
                  </a:txBody>
                  <a:tcPr anchor="ctr"/>
                </a:tc>
                <a:tc>
                  <a:txBody>
                    <a:bodyPr/>
                    <a:lstStyle/>
                    <a:p>
                      <a:pPr algn="ctr"/>
                      <a:r>
                        <a:rPr lang="fr-FR" sz="1700" b="1" dirty="0"/>
                        <a:t>V4/VL</a:t>
                      </a:r>
                    </a:p>
                  </a:txBody>
                  <a:tcPr anchor="ctr"/>
                </a:tc>
                <a:tc>
                  <a:txBody>
                    <a:bodyPr/>
                    <a:lstStyle/>
                    <a:p>
                      <a:pPr algn="ctr"/>
                      <a:r>
                        <a:rPr lang="fr-FR" sz="1700" dirty="0"/>
                        <a:t>Trigone </a:t>
                      </a:r>
                      <a:r>
                        <a:rPr lang="fr-FR" sz="1700" b="1" dirty="0"/>
                        <a:t>VL</a:t>
                      </a:r>
                    </a:p>
                  </a:txBody>
                  <a:tcPr anchor="ctr"/>
                </a:tc>
                <a:tc>
                  <a:txBody>
                    <a:bodyPr/>
                    <a:lstStyle/>
                    <a:p>
                      <a:pPr algn="ctr"/>
                      <a:r>
                        <a:rPr lang="fr-FR" sz="1700" dirty="0"/>
                        <a:t>Trigone </a:t>
                      </a:r>
                      <a:r>
                        <a:rPr lang="fr-FR" sz="1700" b="1" dirty="0"/>
                        <a:t>VL</a:t>
                      </a:r>
                    </a:p>
                  </a:txBody>
                  <a:tcPr anchor="ctr"/>
                </a:tc>
                <a:tc>
                  <a:txBody>
                    <a:bodyPr/>
                    <a:lstStyle/>
                    <a:p>
                      <a:pPr algn="ctr"/>
                      <a:r>
                        <a:rPr lang="fr-FR" sz="1700" dirty="0"/>
                        <a:t>Trigone </a:t>
                      </a:r>
                      <a:r>
                        <a:rPr lang="fr-FR" sz="1700" b="1" dirty="0"/>
                        <a:t>VL</a:t>
                      </a:r>
                      <a:r>
                        <a:rPr lang="fr-FR" sz="1700" dirty="0"/>
                        <a:t> (enfant), </a:t>
                      </a:r>
                      <a:r>
                        <a:rPr lang="fr-FR" sz="1700" b="1" dirty="0"/>
                        <a:t>V4</a:t>
                      </a:r>
                      <a:r>
                        <a:rPr lang="fr-FR" sz="1700" dirty="0"/>
                        <a:t> (adulte)</a:t>
                      </a:r>
                    </a:p>
                  </a:txBody>
                  <a:tcPr anchor="ctr"/>
                </a:tc>
                <a:extLst>
                  <a:ext uri="{0D108BD9-81ED-4DB2-BD59-A6C34878D82A}">
                    <a16:rowId xmlns:a16="http://schemas.microsoft.com/office/drawing/2014/main" val="3716661574"/>
                  </a:ext>
                </a:extLst>
              </a:tr>
              <a:tr h="624963">
                <a:tc>
                  <a:txBody>
                    <a:bodyPr/>
                    <a:lstStyle/>
                    <a:p>
                      <a:pPr algn="ctr"/>
                      <a:r>
                        <a:rPr lang="fr-FR" i="1" dirty="0"/>
                        <a:t>T2</a:t>
                      </a:r>
                    </a:p>
                  </a:txBody>
                  <a:tcPr anchor="ctr"/>
                </a:tc>
                <a:tc>
                  <a:txBody>
                    <a:bodyPr/>
                    <a:lstStyle/>
                    <a:p>
                      <a:pPr algn="ctr"/>
                      <a:r>
                        <a:rPr lang="fr-FR" sz="1700" dirty="0"/>
                        <a:t>Iso/</a:t>
                      </a:r>
                      <a:r>
                        <a:rPr lang="fr-FR" sz="1700" dirty="0" err="1"/>
                        <a:t>Hypointense</a:t>
                      </a:r>
                      <a:endParaRPr lang="fr-FR" sz="1700" dirty="0"/>
                    </a:p>
                  </a:txBody>
                  <a:tcPr anchor="ctr"/>
                </a:tc>
                <a:tc>
                  <a:txBody>
                    <a:bodyPr/>
                    <a:lstStyle/>
                    <a:p>
                      <a:pPr algn="ctr"/>
                      <a:r>
                        <a:rPr lang="fr-FR" sz="1700" dirty="0"/>
                        <a:t>Hétérogène</a:t>
                      </a:r>
                    </a:p>
                  </a:txBody>
                  <a:tcPr anchor="ctr"/>
                </a:tc>
                <a:tc>
                  <a:txBody>
                    <a:bodyPr/>
                    <a:lstStyle/>
                    <a:p>
                      <a:pPr algn="ctr"/>
                      <a:r>
                        <a:rPr lang="fr-FR" sz="1700" b="1" dirty="0"/>
                        <a:t>Hypersignal homogène</a:t>
                      </a:r>
                    </a:p>
                  </a:txBody>
                  <a:tcPr anchor="ctr"/>
                </a:tc>
                <a:tc>
                  <a:txBody>
                    <a:bodyPr/>
                    <a:lstStyle/>
                    <a:p>
                      <a:pPr algn="ctr"/>
                      <a:r>
                        <a:rPr lang="fr-FR" sz="1700" b="1" dirty="0"/>
                        <a:t>« Bulles de savon »</a:t>
                      </a:r>
                    </a:p>
                  </a:txBody>
                  <a:tcPr anchor="ctr"/>
                </a:tc>
                <a:tc>
                  <a:txBody>
                    <a:bodyPr/>
                    <a:lstStyle/>
                    <a:p>
                      <a:pPr algn="ctr"/>
                      <a:r>
                        <a:rPr lang="fr-FR" sz="1700" dirty="0"/>
                        <a:t>Iso/</a:t>
                      </a:r>
                      <a:r>
                        <a:rPr lang="fr-FR" sz="1700" dirty="0" err="1"/>
                        <a:t>hypointense</a:t>
                      </a:r>
                      <a:endParaRPr lang="fr-FR" sz="1700" dirty="0"/>
                    </a:p>
                  </a:txBody>
                  <a:tcPr anchor="ctr"/>
                </a:tc>
                <a:tc>
                  <a:txBody>
                    <a:bodyPr/>
                    <a:lstStyle/>
                    <a:p>
                      <a:pPr algn="ctr"/>
                      <a:r>
                        <a:rPr lang="fr-FR" sz="1700" dirty="0"/>
                        <a:t>«</a:t>
                      </a:r>
                      <a:r>
                        <a:rPr lang="fr-FR" sz="1700" b="1" dirty="0"/>
                        <a:t> Chou-fleur »</a:t>
                      </a:r>
                    </a:p>
                  </a:txBody>
                  <a:tcPr anchor="ctr"/>
                </a:tc>
                <a:extLst>
                  <a:ext uri="{0D108BD9-81ED-4DB2-BD59-A6C34878D82A}">
                    <a16:rowId xmlns:a16="http://schemas.microsoft.com/office/drawing/2014/main" val="3505016908"/>
                  </a:ext>
                </a:extLst>
              </a:tr>
              <a:tr h="482363">
                <a:tc>
                  <a:txBody>
                    <a:bodyPr/>
                    <a:lstStyle/>
                    <a:p>
                      <a:pPr algn="ctr"/>
                      <a:r>
                        <a:rPr lang="fr-FR" i="1" dirty="0"/>
                        <a:t>Calcifications</a:t>
                      </a:r>
                    </a:p>
                  </a:txBody>
                  <a:tcPr anchor="ctr"/>
                </a:tc>
                <a:tc>
                  <a:txBody>
                    <a:bodyPr/>
                    <a:lstStyle/>
                    <a:p>
                      <a:pPr algn="ctr"/>
                      <a:r>
                        <a:rPr lang="fr-FR" sz="1700" dirty="0"/>
                        <a:t>-</a:t>
                      </a:r>
                    </a:p>
                  </a:txBody>
                  <a:tcPr anchor="ctr"/>
                </a:tc>
                <a:tc>
                  <a:txBody>
                    <a:bodyPr/>
                    <a:lstStyle/>
                    <a:p>
                      <a:pPr algn="ctr"/>
                      <a:r>
                        <a:rPr lang="fr-FR" sz="1700" b="1" dirty="0"/>
                        <a:t>+++</a:t>
                      </a:r>
                    </a:p>
                  </a:txBody>
                  <a:tcPr anchor="ctr"/>
                </a:tc>
                <a:tc>
                  <a:txBody>
                    <a:bodyPr/>
                    <a:lstStyle/>
                    <a:p>
                      <a:pPr algn="ctr"/>
                      <a:r>
                        <a:rPr lang="fr-FR" sz="1700" b="1" dirty="0"/>
                        <a:t>++</a:t>
                      </a:r>
                    </a:p>
                  </a:txBody>
                  <a:tcPr anchor="ctr"/>
                </a:tc>
                <a:tc>
                  <a:txBody>
                    <a:bodyPr/>
                    <a:lstStyle/>
                    <a:p>
                      <a:pPr algn="ctr"/>
                      <a:r>
                        <a:rPr lang="fr-FR" sz="1700" b="1" dirty="0"/>
                        <a:t>50-70%</a:t>
                      </a:r>
                    </a:p>
                  </a:txBody>
                  <a:tcPr anchor="ctr"/>
                </a:tc>
                <a:tc>
                  <a:txBody>
                    <a:bodyPr/>
                    <a:lstStyle/>
                    <a:p>
                      <a:pPr algn="ctr"/>
                      <a:r>
                        <a:rPr lang="fr-FR" sz="1700" b="1" dirty="0"/>
                        <a:t>50%</a:t>
                      </a:r>
                    </a:p>
                  </a:txBody>
                  <a:tcPr anchor="ctr"/>
                </a:tc>
                <a:tc>
                  <a:txBody>
                    <a:bodyPr/>
                    <a:lstStyle/>
                    <a:p>
                      <a:pPr algn="ctr"/>
                      <a:r>
                        <a:rPr lang="fr-FR" sz="1700" dirty="0"/>
                        <a:t>25%</a:t>
                      </a:r>
                    </a:p>
                  </a:txBody>
                  <a:tcPr anchor="ctr"/>
                </a:tc>
                <a:extLst>
                  <a:ext uri="{0D108BD9-81ED-4DB2-BD59-A6C34878D82A}">
                    <a16:rowId xmlns:a16="http://schemas.microsoft.com/office/drawing/2014/main" val="1336152377"/>
                  </a:ext>
                </a:extLst>
              </a:tr>
              <a:tr h="482363">
                <a:tc>
                  <a:txBody>
                    <a:bodyPr/>
                    <a:lstStyle/>
                    <a:p>
                      <a:pPr algn="ctr"/>
                      <a:r>
                        <a:rPr lang="fr-FR" i="1" dirty="0"/>
                        <a:t>DWI</a:t>
                      </a:r>
                    </a:p>
                  </a:txBody>
                  <a:tcPr anchor="ctr"/>
                </a:tc>
                <a:tc>
                  <a:txBody>
                    <a:bodyPr/>
                    <a:lstStyle/>
                    <a:p>
                      <a:pPr algn="ctr"/>
                      <a:r>
                        <a:rPr lang="fr-FR" sz="1700" b="0" u="sng" dirty="0"/>
                        <a:t>Restriction*</a:t>
                      </a:r>
                    </a:p>
                  </a:txBody>
                  <a:tcPr anchor="ctr"/>
                </a:tc>
                <a:tc>
                  <a:txBody>
                    <a:bodyPr/>
                    <a:lstStyle/>
                    <a:p>
                      <a:pPr algn="ctr"/>
                      <a:r>
                        <a:rPr lang="fr-FR" sz="1700" b="0" dirty="0"/>
                        <a:t>Libre</a:t>
                      </a:r>
                    </a:p>
                  </a:txBody>
                  <a:tcPr anchor="ctr"/>
                </a:tc>
                <a:tc>
                  <a:txBody>
                    <a:bodyPr/>
                    <a:lstStyle/>
                    <a:p>
                      <a:pPr algn="ctr"/>
                      <a:r>
                        <a:rPr lang="fr-FR" sz="1700" dirty="0"/>
                        <a:t>Libre</a:t>
                      </a:r>
                    </a:p>
                  </a:txBody>
                  <a:tcPr anchor="ctr"/>
                </a:tc>
                <a:tc>
                  <a:txBody>
                    <a:bodyPr/>
                    <a:lstStyle/>
                    <a:p>
                      <a:pPr algn="ctr"/>
                      <a:r>
                        <a:rPr lang="fr-FR" sz="1700" dirty="0"/>
                        <a:t>Libre</a:t>
                      </a:r>
                    </a:p>
                  </a:txBody>
                  <a:tcPr anchor="ctr"/>
                </a:tc>
                <a:tc>
                  <a:txBody>
                    <a:bodyPr/>
                    <a:lstStyle/>
                    <a:p>
                      <a:pPr algn="ctr"/>
                      <a:r>
                        <a:rPr lang="fr-FR" sz="1700" dirty="0"/>
                        <a:t>Libre</a:t>
                      </a:r>
                    </a:p>
                  </a:txBody>
                  <a:tcPr anchor="ctr"/>
                </a:tc>
                <a:tc>
                  <a:txBody>
                    <a:bodyPr/>
                    <a:lstStyle/>
                    <a:p>
                      <a:pPr algn="ctr"/>
                      <a:r>
                        <a:rPr lang="fr-FR" sz="1700" dirty="0"/>
                        <a:t>Libre</a:t>
                      </a:r>
                    </a:p>
                  </a:txBody>
                  <a:tcPr anchor="ctr"/>
                </a:tc>
                <a:extLst>
                  <a:ext uri="{0D108BD9-81ED-4DB2-BD59-A6C34878D82A}">
                    <a16:rowId xmlns:a16="http://schemas.microsoft.com/office/drawing/2014/main" val="522705796"/>
                  </a:ext>
                </a:extLst>
              </a:tr>
              <a:tr h="614927">
                <a:tc>
                  <a:txBody>
                    <a:bodyPr/>
                    <a:lstStyle/>
                    <a:p>
                      <a:pPr algn="ctr"/>
                      <a:r>
                        <a:rPr lang="fr-FR" i="1" dirty="0"/>
                        <a:t>Rehaussement</a:t>
                      </a:r>
                    </a:p>
                  </a:txBody>
                  <a:tcPr anchor="ctr"/>
                </a:tc>
                <a:tc>
                  <a:txBody>
                    <a:bodyPr/>
                    <a:lstStyle/>
                    <a:p>
                      <a:pPr algn="ctr"/>
                      <a:r>
                        <a:rPr lang="fr-FR" sz="1700" b="1" dirty="0"/>
                        <a:t>Intense homogène</a:t>
                      </a:r>
                    </a:p>
                  </a:txBody>
                  <a:tcPr anchor="ctr"/>
                </a:tc>
                <a:tc>
                  <a:txBody>
                    <a:bodyPr/>
                    <a:lstStyle/>
                    <a:p>
                      <a:pPr algn="ctr"/>
                      <a:r>
                        <a:rPr lang="fr-FR" sz="1700" b="1" dirty="0"/>
                        <a:t>Hétérogène</a:t>
                      </a:r>
                    </a:p>
                  </a:txBody>
                  <a:tcPr anchor="ctr"/>
                </a:tc>
                <a:tc>
                  <a:txBody>
                    <a:bodyPr/>
                    <a:lstStyle/>
                    <a:p>
                      <a:pPr algn="ctr"/>
                      <a:r>
                        <a:rPr lang="fr-FR" sz="1700" b="1" dirty="0"/>
                        <a:t>Absent</a:t>
                      </a:r>
                    </a:p>
                  </a:txBody>
                  <a:tcPr anchor="ctr"/>
                </a:tc>
                <a:tc>
                  <a:txBody>
                    <a:bodyPr/>
                    <a:lstStyle/>
                    <a:p>
                      <a:pPr algn="ctr"/>
                      <a:r>
                        <a:rPr lang="fr-FR" sz="1700" dirty="0"/>
                        <a:t>Modéré </a:t>
                      </a:r>
                      <a:r>
                        <a:rPr lang="fr-FR" sz="1700" b="1" dirty="0"/>
                        <a:t>hétérogène</a:t>
                      </a:r>
                    </a:p>
                  </a:txBody>
                  <a:tcPr anchor="ctr"/>
                </a:tc>
                <a:tc>
                  <a:txBody>
                    <a:bodyPr/>
                    <a:lstStyle/>
                    <a:p>
                      <a:pPr algn="ctr"/>
                      <a:r>
                        <a:rPr lang="fr-FR" sz="1700" b="1" dirty="0"/>
                        <a:t>Intense homogène</a:t>
                      </a:r>
                    </a:p>
                  </a:txBody>
                  <a:tcPr anchor="ctr"/>
                </a:tc>
                <a:tc>
                  <a:txBody>
                    <a:bodyPr/>
                    <a:lstStyle/>
                    <a:p>
                      <a:pPr algn="ctr"/>
                      <a:r>
                        <a:rPr lang="fr-FR" sz="1700" b="1" dirty="0"/>
                        <a:t>Intense immédiat</a:t>
                      </a:r>
                    </a:p>
                  </a:txBody>
                  <a:tcPr anchor="ctr"/>
                </a:tc>
                <a:extLst>
                  <a:ext uri="{0D108BD9-81ED-4DB2-BD59-A6C34878D82A}">
                    <a16:rowId xmlns:a16="http://schemas.microsoft.com/office/drawing/2014/main" val="2636286306"/>
                  </a:ext>
                </a:extLst>
              </a:tr>
              <a:tr h="624963">
                <a:tc>
                  <a:txBody>
                    <a:bodyPr/>
                    <a:lstStyle/>
                    <a:p>
                      <a:pPr algn="ctr"/>
                      <a:r>
                        <a:rPr lang="fr-FR" i="1" dirty="0" err="1"/>
                        <a:t>rCBV</a:t>
                      </a:r>
                      <a:endParaRPr lang="fr-FR" i="1" dirty="0"/>
                    </a:p>
                  </a:txBody>
                  <a:tcPr anchor="ctr"/>
                </a:tc>
                <a:tc>
                  <a:txBody>
                    <a:bodyPr/>
                    <a:lstStyle/>
                    <a:p>
                      <a:pPr algn="ctr"/>
                      <a:r>
                        <a:rPr lang="fr-FR" sz="1700" b="0" u="sng" dirty="0"/>
                        <a:t>Bas**</a:t>
                      </a:r>
                      <a:r>
                        <a:rPr lang="fr-FR" sz="1700" dirty="0"/>
                        <a:t>, </a:t>
                      </a:r>
                      <a:r>
                        <a:rPr lang="fr-FR" sz="1700" b="1" dirty="0"/>
                        <a:t>rupture BHE </a:t>
                      </a:r>
                    </a:p>
                  </a:txBody>
                  <a:tcPr anchor="ctr"/>
                </a:tc>
                <a:tc>
                  <a:txBody>
                    <a:bodyPr/>
                    <a:lstStyle/>
                    <a:p>
                      <a:pPr algn="ctr"/>
                      <a:r>
                        <a:rPr lang="fr-FR" sz="1700" b="1" dirty="0"/>
                        <a:t>Modéré-élevé</a:t>
                      </a:r>
                    </a:p>
                  </a:txBody>
                  <a:tcPr anchor="ctr"/>
                </a:tc>
                <a:tc>
                  <a:txBody>
                    <a:bodyPr/>
                    <a:lstStyle/>
                    <a:p>
                      <a:pPr algn="ctr"/>
                      <a:r>
                        <a:rPr lang="fr-FR" sz="1700" dirty="0"/>
                        <a:t>Bas </a:t>
                      </a:r>
                    </a:p>
                  </a:txBody>
                  <a:tcPr anchor="ctr"/>
                </a:tc>
                <a:tc>
                  <a:txBody>
                    <a:bodyPr/>
                    <a:lstStyle/>
                    <a:p>
                      <a:pPr algn="ctr"/>
                      <a:r>
                        <a:rPr lang="fr-FR" sz="1700" b="1" dirty="0"/>
                        <a:t>Elevé</a:t>
                      </a:r>
                      <a:r>
                        <a:rPr lang="fr-FR" sz="1700" dirty="0"/>
                        <a:t> </a:t>
                      </a:r>
                    </a:p>
                  </a:txBody>
                  <a:tcPr anchor="ctr"/>
                </a:tc>
                <a:tc>
                  <a:txBody>
                    <a:bodyPr/>
                    <a:lstStyle/>
                    <a:p>
                      <a:pPr algn="ctr"/>
                      <a:r>
                        <a:rPr lang="fr-FR" sz="1700" b="1" dirty="0"/>
                        <a:t>Très élevé</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700" b="1" dirty="0"/>
                        <a:t>Très élevé</a:t>
                      </a:r>
                    </a:p>
                  </a:txBody>
                  <a:tcPr anchor="ctr"/>
                </a:tc>
                <a:extLst>
                  <a:ext uri="{0D108BD9-81ED-4DB2-BD59-A6C34878D82A}">
                    <a16:rowId xmlns:a16="http://schemas.microsoft.com/office/drawing/2014/main" val="3056024368"/>
                  </a:ext>
                </a:extLst>
              </a:tr>
              <a:tr h="892805">
                <a:tc>
                  <a:txBody>
                    <a:bodyPr/>
                    <a:lstStyle/>
                    <a:p>
                      <a:pPr algn="ctr"/>
                      <a:r>
                        <a:rPr lang="fr-FR" i="1" dirty="0"/>
                        <a:t>Signe </a:t>
                      </a:r>
                    </a:p>
                    <a:p>
                      <a:pPr algn="ctr"/>
                      <a:r>
                        <a:rPr lang="fr-FR" i="1" dirty="0"/>
                        <a:t>pathognomonique</a:t>
                      </a:r>
                    </a:p>
                  </a:txBody>
                  <a:tcPr anchor="ctr"/>
                </a:tc>
                <a:tc>
                  <a:txBody>
                    <a:bodyPr/>
                    <a:lstStyle/>
                    <a:p>
                      <a:pPr algn="ctr"/>
                      <a:r>
                        <a:rPr lang="fr-FR" sz="1700" b="1" dirty="0"/>
                        <a:t>Restriction + courbe de perfusion</a:t>
                      </a:r>
                    </a:p>
                  </a:txBody>
                  <a:tcPr anchor="ctr"/>
                </a:tc>
                <a:tc>
                  <a:txBody>
                    <a:bodyPr/>
                    <a:lstStyle/>
                    <a:p>
                      <a:pPr algn="ctr"/>
                      <a:r>
                        <a:rPr lang="fr-FR" sz="1700" b="1" dirty="0"/>
                        <a:t>Extension</a:t>
                      </a:r>
                      <a:r>
                        <a:rPr lang="fr-FR" sz="1700" dirty="0"/>
                        <a:t> aux foramens</a:t>
                      </a:r>
                    </a:p>
                  </a:txBody>
                  <a:tcPr anchor="ctr"/>
                </a:tc>
                <a:tc>
                  <a:txBody>
                    <a:bodyPr/>
                    <a:lstStyle/>
                    <a:p>
                      <a:pPr algn="ctr"/>
                      <a:r>
                        <a:rPr lang="fr-FR" sz="1700" b="1" dirty="0"/>
                        <a:t>Absence</a:t>
                      </a:r>
                      <a:r>
                        <a:rPr lang="fr-FR" sz="1700" dirty="0"/>
                        <a:t> de rehaussement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700" b="1" dirty="0"/>
                        <a:t>Bulles de savon</a:t>
                      </a:r>
                    </a:p>
                  </a:txBody>
                  <a:tcPr anchor="ctr"/>
                </a:tc>
                <a:tc>
                  <a:txBody>
                    <a:bodyPr/>
                    <a:lstStyle/>
                    <a:p>
                      <a:pPr algn="ctr"/>
                      <a:r>
                        <a:rPr lang="fr-FR" sz="1700" dirty="0"/>
                        <a:t> ~ </a:t>
                      </a:r>
                      <a:r>
                        <a:rPr lang="fr-FR" sz="1700" b="1" dirty="0"/>
                        <a:t>méningiomes non-IV</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700" dirty="0"/>
                        <a:t>Aspect en «</a:t>
                      </a:r>
                      <a:r>
                        <a:rPr lang="fr-FR" sz="1700" b="1" dirty="0"/>
                        <a:t> Chou-fleur »</a:t>
                      </a:r>
                    </a:p>
                  </a:txBody>
                  <a:tcPr anchor="ctr"/>
                </a:tc>
                <a:extLst>
                  <a:ext uri="{0D108BD9-81ED-4DB2-BD59-A6C34878D82A}">
                    <a16:rowId xmlns:a16="http://schemas.microsoft.com/office/drawing/2014/main" val="681332061"/>
                  </a:ext>
                </a:extLst>
              </a:tr>
            </a:tbl>
          </a:graphicData>
        </a:graphic>
      </p:graphicFrame>
      <p:sp>
        <p:nvSpPr>
          <p:cNvPr id="2" name="ZoneTexte 1">
            <a:extLst>
              <a:ext uri="{FF2B5EF4-FFF2-40B4-BE49-F238E27FC236}">
                <a16:creationId xmlns:a16="http://schemas.microsoft.com/office/drawing/2014/main" id="{622145B0-048F-2300-0688-BDEEE4B3F94B}"/>
              </a:ext>
            </a:extLst>
          </p:cNvPr>
          <p:cNvSpPr txBox="1"/>
          <p:nvPr/>
        </p:nvSpPr>
        <p:spPr>
          <a:xfrm>
            <a:off x="274316" y="6527800"/>
            <a:ext cx="9593583" cy="307777"/>
          </a:xfrm>
          <a:prstGeom prst="rect">
            <a:avLst/>
          </a:prstGeom>
          <a:noFill/>
        </p:spPr>
        <p:txBody>
          <a:bodyPr wrap="square" rtlCol="0">
            <a:spAutoFit/>
          </a:bodyPr>
          <a:lstStyle/>
          <a:p>
            <a:r>
              <a:rPr lang="fr-FR" sz="1400" dirty="0"/>
              <a:t>*possible absence de restriction (10% voire jusqu’à ~27%)  **possible </a:t>
            </a:r>
            <a:r>
              <a:rPr lang="fr-FR" sz="1400" dirty="0" err="1"/>
              <a:t>rCBV</a:t>
            </a:r>
            <a:r>
              <a:rPr lang="fr-FR" sz="1400" dirty="0"/>
              <a:t> modérément élevé (~20%)</a:t>
            </a:r>
          </a:p>
        </p:txBody>
      </p:sp>
    </p:spTree>
    <p:custDataLst>
      <p:tags r:id="rId1"/>
    </p:custDataLst>
    <p:extLst>
      <p:ext uri="{BB962C8B-B14F-4D97-AF65-F5344CB8AC3E}">
        <p14:creationId xmlns:p14="http://schemas.microsoft.com/office/powerpoint/2010/main" val="10532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7E8CC-598F-978C-E2C4-E6DD1A03E18A}"/>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91C3782B-E726-7E61-C94D-7373F66B39CE}"/>
              </a:ext>
            </a:extLst>
          </p:cNvPr>
          <p:cNvGraphicFramePr/>
          <p:nvPr>
            <p:extLst>
              <p:ext uri="{D42A27DB-BD31-4B8C-83A1-F6EECF244321}">
                <p14:modId xmlns:p14="http://schemas.microsoft.com/office/powerpoint/2010/main" val="1461415960"/>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Espace réservé du contenu 2">
            <a:extLst>
              <a:ext uri="{FF2B5EF4-FFF2-40B4-BE49-F238E27FC236}">
                <a16:creationId xmlns:a16="http://schemas.microsoft.com/office/drawing/2014/main" id="{EC29216F-16BE-AD58-7D10-E6DD8CC1A1C5}"/>
              </a:ext>
            </a:extLst>
          </p:cNvPr>
          <p:cNvSpPr>
            <a:spLocks noGrp="1"/>
          </p:cNvSpPr>
          <p:nvPr>
            <p:ph idx="1"/>
          </p:nvPr>
        </p:nvSpPr>
        <p:spPr>
          <a:xfrm>
            <a:off x="838200" y="1253330"/>
            <a:ext cx="10515600" cy="5258981"/>
          </a:xfrm>
        </p:spPr>
        <p:txBody>
          <a:bodyPr>
            <a:normAutofit fontScale="92500" lnSpcReduction="10000"/>
          </a:bodyPr>
          <a:lstStyle/>
          <a:p>
            <a:pPr lvl="1">
              <a:lnSpc>
                <a:spcPct val="150000"/>
              </a:lnSpc>
            </a:pPr>
            <a:r>
              <a:rPr lang="fr-FR" sz="2600" dirty="0"/>
              <a:t>Toujours se méfier d’un scanner « </a:t>
            </a:r>
            <a:r>
              <a:rPr lang="fr-FR" sz="2600" b="1" dirty="0"/>
              <a:t>normal</a:t>
            </a:r>
            <a:r>
              <a:rPr lang="fr-FR" sz="2600" dirty="0"/>
              <a:t> » : un discret épaississement épendymaire peut passer inaperçu</a:t>
            </a:r>
          </a:p>
          <a:p>
            <a:pPr lvl="1">
              <a:lnSpc>
                <a:spcPct val="150000"/>
              </a:lnSpc>
            </a:pPr>
            <a:endParaRPr lang="fr-FR" sz="2600" dirty="0"/>
          </a:p>
          <a:p>
            <a:pPr lvl="1">
              <a:lnSpc>
                <a:spcPct val="150000"/>
              </a:lnSpc>
            </a:pPr>
            <a:r>
              <a:rPr lang="fr-FR" sz="2600" dirty="0"/>
              <a:t>Topographie épendymaire </a:t>
            </a:r>
            <a:r>
              <a:rPr lang="fr-FR" sz="2600" b="1" dirty="0"/>
              <a:t>diffuse</a:t>
            </a:r>
            <a:r>
              <a:rPr lang="fr-FR" sz="2600" dirty="0"/>
              <a:t> et </a:t>
            </a:r>
            <a:r>
              <a:rPr lang="fr-FR" sz="2600" b="1" dirty="0"/>
              <a:t>bilatérale</a:t>
            </a:r>
            <a:r>
              <a:rPr lang="fr-FR" sz="2600" dirty="0"/>
              <a:t> : penser au </a:t>
            </a:r>
            <a:r>
              <a:rPr lang="fr-FR" sz="2600" b="1" dirty="0"/>
              <a:t>lymphome</a:t>
            </a:r>
          </a:p>
          <a:p>
            <a:pPr lvl="1">
              <a:lnSpc>
                <a:spcPct val="150000"/>
              </a:lnSpc>
            </a:pPr>
            <a:endParaRPr lang="fr-FR" sz="2600" b="1" dirty="0"/>
          </a:p>
          <a:p>
            <a:pPr lvl="1">
              <a:lnSpc>
                <a:spcPct val="150000"/>
              </a:lnSpc>
            </a:pPr>
            <a:r>
              <a:rPr lang="fr-FR" sz="2600" dirty="0"/>
              <a:t>Pas de </a:t>
            </a:r>
            <a:r>
              <a:rPr lang="fr-FR" sz="2600" b="1" dirty="0"/>
              <a:t>corticoïdes</a:t>
            </a:r>
            <a:r>
              <a:rPr lang="fr-FR" sz="2600" dirty="0"/>
              <a:t> avant la biopsie : </a:t>
            </a:r>
            <a:r>
              <a:rPr lang="fr-FR" sz="2600" b="1" dirty="0"/>
              <a:t>toujours penser au lymphome</a:t>
            </a:r>
          </a:p>
          <a:p>
            <a:pPr lvl="1">
              <a:lnSpc>
                <a:spcPct val="150000"/>
              </a:lnSpc>
            </a:pPr>
            <a:endParaRPr lang="fr-FR" sz="2600" b="1" dirty="0"/>
          </a:p>
          <a:p>
            <a:pPr lvl="1">
              <a:lnSpc>
                <a:spcPct val="150000"/>
              </a:lnSpc>
            </a:pPr>
            <a:r>
              <a:rPr lang="fr-FR" sz="2600" dirty="0"/>
              <a:t>Un </a:t>
            </a:r>
            <a:r>
              <a:rPr lang="fr-FR" sz="2600" dirty="0" err="1"/>
              <a:t>rCBV</a:t>
            </a:r>
            <a:r>
              <a:rPr lang="fr-FR" sz="2600" dirty="0"/>
              <a:t> modérément élevé et l’absence de restriction en diffusion </a:t>
            </a:r>
            <a:r>
              <a:rPr lang="fr-FR" sz="2600" b="1" dirty="0"/>
              <a:t>n’éliminent pas formellement le lymphome</a:t>
            </a:r>
            <a:endParaRPr lang="fr-FR" sz="2600" dirty="0"/>
          </a:p>
          <a:p>
            <a:pPr lvl="1">
              <a:lnSpc>
                <a:spcPct val="150000"/>
              </a:lnSpc>
            </a:pPr>
            <a:endParaRPr lang="fr-FR" sz="2600" b="1" dirty="0"/>
          </a:p>
          <a:p>
            <a:pPr lvl="1">
              <a:lnSpc>
                <a:spcPct val="150000"/>
              </a:lnSpc>
            </a:pPr>
            <a:endParaRPr lang="fr-FR" sz="2600" b="1" dirty="0"/>
          </a:p>
          <a:p>
            <a:pPr lvl="1"/>
            <a:endParaRPr lang="fr-FR" sz="2600" b="1" dirty="0"/>
          </a:p>
          <a:p>
            <a:pPr lvl="1"/>
            <a:endParaRPr lang="fr-FR" sz="2600" b="1" u="sng" dirty="0"/>
          </a:p>
          <a:p>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marL="457200" lvl="1" indent="0">
              <a:buNone/>
            </a:pPr>
            <a:endParaRPr lang="fr-FR" dirty="0"/>
          </a:p>
          <a:p>
            <a:pPr lvl="1"/>
            <a:endParaRPr lang="fr-FR" dirty="0"/>
          </a:p>
        </p:txBody>
      </p:sp>
    </p:spTree>
    <p:custDataLst>
      <p:tags r:id="rId1"/>
    </p:custDataLst>
    <p:extLst>
      <p:ext uri="{BB962C8B-B14F-4D97-AF65-F5344CB8AC3E}">
        <p14:creationId xmlns:p14="http://schemas.microsoft.com/office/powerpoint/2010/main" val="292868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9B6A-A64E-D043-B602-1981916C7ACF}"/>
            </a:ext>
          </a:extLst>
        </p:cNvPr>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22E4D3A2-6588-5CD7-5AC0-45BCF6E355A0}"/>
              </a:ext>
            </a:extLst>
          </p:cNvPr>
          <p:cNvGraphicFramePr/>
          <p:nvPr>
            <p:extLst>
              <p:ext uri="{D42A27DB-BD31-4B8C-83A1-F6EECF244321}">
                <p14:modId xmlns:p14="http://schemas.microsoft.com/office/powerpoint/2010/main" val="1642943231"/>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Espace réservé du contenu 2">
            <a:extLst>
              <a:ext uri="{FF2B5EF4-FFF2-40B4-BE49-F238E27FC236}">
                <a16:creationId xmlns:a16="http://schemas.microsoft.com/office/drawing/2014/main" id="{FAEAB42F-5A62-1751-09AD-4C8D6803A253}"/>
              </a:ext>
            </a:extLst>
          </p:cNvPr>
          <p:cNvSpPr>
            <a:spLocks noGrp="1"/>
          </p:cNvSpPr>
          <p:nvPr>
            <p:ph idx="1"/>
          </p:nvPr>
        </p:nvSpPr>
        <p:spPr>
          <a:xfrm>
            <a:off x="838200" y="743250"/>
            <a:ext cx="10515600" cy="6303009"/>
          </a:xfrm>
        </p:spPr>
        <p:txBody>
          <a:bodyPr>
            <a:normAutofit lnSpcReduction="10000"/>
          </a:bodyPr>
          <a:lstStyle/>
          <a:p>
            <a:pPr lvl="1">
              <a:lnSpc>
                <a:spcPct val="100000"/>
              </a:lnSpc>
            </a:pPr>
            <a:endParaRPr lang="fr-FR" sz="1400" dirty="0"/>
          </a:p>
          <a:p>
            <a:pPr lvl="1" fontAlgn="base"/>
            <a:r>
              <a:rPr lang="fr-FR" sz="1400" dirty="0"/>
              <a:t>Maller V, </a:t>
            </a:r>
            <a:r>
              <a:rPr lang="fr-FR" sz="1400" dirty="0" err="1"/>
              <a:t>Stanislavsky</a:t>
            </a:r>
            <a:r>
              <a:rPr lang="fr-FR" sz="1400" dirty="0"/>
              <a:t> A, </a:t>
            </a:r>
            <a:r>
              <a:rPr lang="fr-FR" sz="1400" b="1" dirty="0" err="1"/>
              <a:t>Intraventricular</a:t>
            </a:r>
            <a:r>
              <a:rPr lang="fr-FR" sz="1400" b="1" dirty="0"/>
              <a:t> </a:t>
            </a:r>
            <a:r>
              <a:rPr lang="fr-FR" sz="1400" b="1" dirty="0" err="1"/>
              <a:t>neoplasms</a:t>
            </a:r>
            <a:r>
              <a:rPr lang="fr-FR" sz="1400" b="1" dirty="0"/>
              <a:t> and </a:t>
            </a:r>
            <a:r>
              <a:rPr lang="fr-FR" sz="1400" b="1" dirty="0" err="1"/>
              <a:t>lesions</a:t>
            </a:r>
            <a:r>
              <a:rPr lang="fr-FR" sz="1400" dirty="0"/>
              <a:t>. Reference article, </a:t>
            </a:r>
            <a:r>
              <a:rPr lang="fr-FR" sz="1400" dirty="0" err="1"/>
              <a:t>Radiopaedia.org</a:t>
            </a:r>
            <a:endParaRPr lang="fr-FR" sz="1400" dirty="0"/>
          </a:p>
          <a:p>
            <a:pPr lvl="1" fontAlgn="base"/>
            <a:endParaRPr lang="fr-FR" sz="1400" dirty="0"/>
          </a:p>
          <a:p>
            <a:pPr lvl="1" fontAlgn="base"/>
            <a:r>
              <a:rPr lang="fr-FR" sz="1400" dirty="0"/>
              <a:t>I.S. </a:t>
            </a:r>
            <a:r>
              <a:rPr lang="fr-FR" sz="1400" dirty="0" err="1"/>
              <a:t>Haldorsen</a:t>
            </a:r>
            <a:r>
              <a:rPr lang="fr-FR" sz="1400" dirty="0"/>
              <a:t>, A. </a:t>
            </a:r>
            <a:r>
              <a:rPr lang="fr-FR" sz="1400" dirty="0" err="1"/>
              <a:t>Espeland</a:t>
            </a:r>
            <a:r>
              <a:rPr lang="fr-FR" sz="1400" dirty="0"/>
              <a:t>, E.-M. Larsson. </a:t>
            </a:r>
            <a:r>
              <a:rPr lang="fr-FR" sz="1400" b="1" dirty="0"/>
              <a:t>Central </a:t>
            </a:r>
            <a:r>
              <a:rPr lang="fr-FR" sz="1400" b="1" dirty="0" err="1"/>
              <a:t>Nervous</a:t>
            </a:r>
            <a:r>
              <a:rPr lang="fr-FR" sz="1400" b="1" dirty="0"/>
              <a:t> System </a:t>
            </a:r>
            <a:r>
              <a:rPr lang="fr-FR" sz="1400" b="1" dirty="0" err="1"/>
              <a:t>Lymphoma</a:t>
            </a:r>
            <a:r>
              <a:rPr lang="fr-FR" sz="1400" b="1" dirty="0"/>
              <a:t>: </a:t>
            </a:r>
            <a:r>
              <a:rPr lang="fr-FR" sz="1400" b="1" dirty="0" err="1"/>
              <a:t>Characteristic</a:t>
            </a:r>
            <a:r>
              <a:rPr lang="fr-FR" sz="1400" b="1" dirty="0"/>
              <a:t> </a:t>
            </a:r>
            <a:r>
              <a:rPr lang="fr-FR" sz="1400" b="1" dirty="0" err="1"/>
              <a:t>Findings</a:t>
            </a:r>
            <a:r>
              <a:rPr lang="fr-FR" sz="1400" b="1" dirty="0"/>
              <a:t> on </a:t>
            </a:r>
            <a:r>
              <a:rPr lang="fr-FR" sz="1400" b="1" dirty="0" err="1"/>
              <a:t>Traditional</a:t>
            </a:r>
            <a:r>
              <a:rPr lang="fr-FR" sz="1400" b="1" dirty="0"/>
              <a:t> and Advanced Imaging. </a:t>
            </a:r>
            <a:r>
              <a:rPr lang="fr-FR" sz="1400" i="1" dirty="0"/>
              <a:t>American Journal of </a:t>
            </a:r>
            <a:r>
              <a:rPr lang="fr-FR" sz="1400" i="1" dirty="0" err="1"/>
              <a:t>Neuroradiology</a:t>
            </a:r>
            <a:r>
              <a:rPr lang="fr-FR" sz="1400" i="1" dirty="0"/>
              <a:t> </a:t>
            </a:r>
            <a:r>
              <a:rPr lang="fr-FR" sz="1400" dirty="0"/>
              <a:t>Jun 2011, 32 (6) 984-992.</a:t>
            </a:r>
          </a:p>
          <a:p>
            <a:pPr lvl="1" fontAlgn="base"/>
            <a:endParaRPr lang="fr-FR" sz="1400" dirty="0"/>
          </a:p>
          <a:p>
            <a:pPr lvl="1">
              <a:lnSpc>
                <a:spcPct val="100000"/>
              </a:lnSpc>
            </a:pPr>
            <a:r>
              <a:rPr lang="fr-FR" sz="1400" dirty="0"/>
              <a:t>Lee I, Kim S, Kim H et al. </a:t>
            </a:r>
            <a:r>
              <a:rPr lang="fr-FR" sz="1400" b="1" dirty="0" err="1"/>
              <a:t>Analysis</a:t>
            </a:r>
            <a:r>
              <a:rPr lang="fr-FR" sz="1400" b="1" dirty="0"/>
              <a:t> of perfusion </a:t>
            </a:r>
            <a:r>
              <a:rPr lang="fr-FR" sz="1400" b="1" dirty="0" err="1"/>
              <a:t>weighted</a:t>
            </a:r>
            <a:r>
              <a:rPr lang="fr-FR" sz="1400" b="1" dirty="0"/>
              <a:t> image of CNS </a:t>
            </a:r>
            <a:r>
              <a:rPr lang="fr-FR" sz="1400" b="1" dirty="0" err="1"/>
              <a:t>lymphoma</a:t>
            </a:r>
            <a:r>
              <a:rPr lang="fr-FR" sz="1400" dirty="0"/>
              <a:t>. </a:t>
            </a:r>
            <a:r>
              <a:rPr lang="fr-FR" sz="1400" i="1" dirty="0" err="1"/>
              <a:t>European</a:t>
            </a:r>
            <a:r>
              <a:rPr lang="fr-FR" sz="1400" i="1" dirty="0"/>
              <a:t> Journal of </a:t>
            </a:r>
            <a:r>
              <a:rPr lang="fr-FR" sz="1400" i="1" dirty="0" err="1"/>
              <a:t>Radiology</a:t>
            </a:r>
            <a:r>
              <a:rPr lang="fr-FR" sz="1400" dirty="0"/>
              <a:t>, 76, 48-51.</a:t>
            </a:r>
          </a:p>
          <a:p>
            <a:pPr marL="457200" lvl="1" indent="0">
              <a:lnSpc>
                <a:spcPct val="100000"/>
              </a:lnSpc>
              <a:buNone/>
            </a:pPr>
            <a:endParaRPr lang="fr-FR" sz="1400" dirty="0"/>
          </a:p>
          <a:p>
            <a:pPr lvl="1">
              <a:lnSpc>
                <a:spcPct val="100000"/>
              </a:lnSpc>
            </a:pPr>
            <a:r>
              <a:rPr lang="fr-FR" sz="1400" dirty="0" err="1"/>
              <a:t>Zacharia</a:t>
            </a:r>
            <a:r>
              <a:rPr lang="fr-FR" sz="1400" dirty="0"/>
              <a:t>, T.T., Law, M., </a:t>
            </a:r>
            <a:r>
              <a:rPr lang="fr-FR" sz="1400" dirty="0" err="1"/>
              <a:t>Naidich</a:t>
            </a:r>
            <a:r>
              <a:rPr lang="fr-FR" sz="1400" dirty="0"/>
              <a:t>, T.P. and Leeds, N.E. (2008), </a:t>
            </a:r>
            <a:r>
              <a:rPr lang="fr-FR" sz="1400" b="1" dirty="0"/>
              <a:t>Central </a:t>
            </a:r>
            <a:r>
              <a:rPr lang="fr-FR" sz="1400" b="1" dirty="0" err="1"/>
              <a:t>Nervous</a:t>
            </a:r>
            <a:r>
              <a:rPr lang="fr-FR" sz="1400" b="1" dirty="0"/>
              <a:t> System </a:t>
            </a:r>
            <a:r>
              <a:rPr lang="fr-FR" sz="1400" b="1" dirty="0" err="1"/>
              <a:t>Lymphoma</a:t>
            </a:r>
            <a:r>
              <a:rPr lang="fr-FR" sz="1400" b="1" dirty="0"/>
              <a:t> </a:t>
            </a:r>
            <a:r>
              <a:rPr lang="fr-FR" sz="1400" b="1" dirty="0" err="1"/>
              <a:t>Characterization</a:t>
            </a:r>
            <a:r>
              <a:rPr lang="fr-FR" sz="1400" b="1" dirty="0"/>
              <a:t> by Diffusion-</a:t>
            </a:r>
            <a:r>
              <a:rPr lang="fr-FR" sz="1400" b="1" dirty="0" err="1"/>
              <a:t>Weighted</a:t>
            </a:r>
            <a:r>
              <a:rPr lang="fr-FR" sz="1400" b="1" dirty="0"/>
              <a:t> Imaging and MR </a:t>
            </a:r>
            <a:r>
              <a:rPr lang="fr-FR" sz="1400" b="1" dirty="0" err="1"/>
              <a:t>Spectroscopy</a:t>
            </a:r>
            <a:r>
              <a:rPr lang="fr-FR" sz="1400" dirty="0"/>
              <a:t>. </a:t>
            </a:r>
            <a:r>
              <a:rPr lang="fr-FR" sz="1400" i="1" dirty="0"/>
              <a:t>Journal of </a:t>
            </a:r>
            <a:r>
              <a:rPr lang="fr-FR" sz="1400" i="1" dirty="0" err="1"/>
              <a:t>Neuroimaging</a:t>
            </a:r>
            <a:r>
              <a:rPr lang="fr-FR" sz="1400" dirty="0"/>
              <a:t>, 18: 411-417. </a:t>
            </a:r>
          </a:p>
          <a:p>
            <a:pPr lvl="1">
              <a:lnSpc>
                <a:spcPct val="100000"/>
              </a:lnSpc>
            </a:pPr>
            <a:endParaRPr lang="fr-FR" sz="1400" dirty="0"/>
          </a:p>
          <a:p>
            <a:pPr lvl="1">
              <a:lnSpc>
                <a:spcPct val="100000"/>
              </a:lnSpc>
            </a:pPr>
            <a:r>
              <a:rPr lang="fr-FR" sz="1400" dirty="0"/>
              <a:t>Mansour </a:t>
            </a:r>
            <a:r>
              <a:rPr lang="fr-FR" sz="1400" i="1" dirty="0"/>
              <a:t>et al</a:t>
            </a:r>
            <a:r>
              <a:rPr lang="fr-FR" sz="1400" dirty="0"/>
              <a:t>.: </a:t>
            </a:r>
            <a:r>
              <a:rPr lang="fr-FR" sz="1400" b="1" dirty="0"/>
              <a:t>MR </a:t>
            </a:r>
            <a:r>
              <a:rPr lang="fr-FR" sz="1400" b="1" dirty="0" err="1"/>
              <a:t>imaging</a:t>
            </a:r>
            <a:r>
              <a:rPr lang="fr-FR" sz="1400" b="1" dirty="0"/>
              <a:t> </a:t>
            </a:r>
            <a:r>
              <a:rPr lang="fr-FR" sz="1400" b="1" dirty="0" err="1"/>
              <a:t>features</a:t>
            </a:r>
            <a:r>
              <a:rPr lang="fr-FR" sz="1400" b="1" dirty="0"/>
              <a:t> of </a:t>
            </a:r>
            <a:r>
              <a:rPr lang="fr-FR" sz="1400" b="1" dirty="0" err="1"/>
              <a:t>intracranial</a:t>
            </a:r>
            <a:r>
              <a:rPr lang="fr-FR" sz="1400" b="1" dirty="0"/>
              <a:t> </a:t>
            </a:r>
            <a:r>
              <a:rPr lang="fr-FR" sz="1400" b="1" dirty="0" err="1"/>
              <a:t>primary</a:t>
            </a:r>
            <a:r>
              <a:rPr lang="fr-FR" sz="1400" b="1" dirty="0"/>
              <a:t> CNS </a:t>
            </a:r>
            <a:r>
              <a:rPr lang="fr-FR" sz="1400" b="1" dirty="0" err="1"/>
              <a:t>lymphoma</a:t>
            </a:r>
            <a:r>
              <a:rPr lang="fr-FR" sz="1400" b="1" dirty="0"/>
              <a:t> in immune </a:t>
            </a:r>
            <a:r>
              <a:rPr lang="fr-FR" sz="1400" b="1" dirty="0" err="1"/>
              <a:t>competent</a:t>
            </a:r>
            <a:r>
              <a:rPr lang="fr-FR" sz="1400" b="1" dirty="0"/>
              <a:t> patients</a:t>
            </a:r>
            <a:r>
              <a:rPr lang="fr-FR" sz="1400" dirty="0"/>
              <a:t>. </a:t>
            </a:r>
            <a:r>
              <a:rPr lang="fr-FR" sz="1400" i="1" dirty="0"/>
              <a:t>Cancer Imaging </a:t>
            </a:r>
            <a:r>
              <a:rPr lang="fr-FR" sz="1400" dirty="0"/>
              <a:t>2014 14:22</a:t>
            </a:r>
          </a:p>
          <a:p>
            <a:pPr marL="457200" lvl="1" indent="0">
              <a:lnSpc>
                <a:spcPct val="100000"/>
              </a:lnSpc>
              <a:buNone/>
            </a:pPr>
            <a:endParaRPr lang="fr-FR" sz="1400" dirty="0"/>
          </a:p>
          <a:p>
            <a:pPr lvl="1">
              <a:lnSpc>
                <a:spcPct val="100000"/>
              </a:lnSpc>
            </a:pPr>
            <a:r>
              <a:rPr lang="fr-FR" sz="1400" dirty="0"/>
              <a:t>Cotton, François &amp; </a:t>
            </a:r>
            <a:r>
              <a:rPr lang="fr-FR" sz="1400" dirty="0" err="1"/>
              <a:t>Ongolo-Zogo</a:t>
            </a:r>
            <a:r>
              <a:rPr lang="fr-FR" sz="1400" dirty="0"/>
              <a:t>, Pierre &amp; Louis-Tisserand, G &amp; </a:t>
            </a:r>
            <a:r>
              <a:rPr lang="fr-FR" sz="1400" dirty="0" err="1"/>
              <a:t>Streichenberger</a:t>
            </a:r>
            <a:r>
              <a:rPr lang="fr-FR" sz="1400" dirty="0"/>
              <a:t>, N &amp; </a:t>
            </a:r>
            <a:r>
              <a:rPr lang="fr-FR" sz="1400" dirty="0" err="1"/>
              <a:t>Hermier</a:t>
            </a:r>
            <a:r>
              <a:rPr lang="fr-FR" sz="1400" dirty="0"/>
              <a:t>, Marc &amp; Jouvet, A &amp; </a:t>
            </a:r>
            <a:r>
              <a:rPr lang="fr-FR" sz="1400" dirty="0" err="1"/>
              <a:t>Hlaihel</a:t>
            </a:r>
            <a:r>
              <a:rPr lang="fr-FR" sz="1400" dirty="0"/>
              <a:t>, Chadi &amp; Jouanneau, Emmanuel &amp; Salles, G &amp; Froment, J. </a:t>
            </a:r>
            <a:r>
              <a:rPr lang="fr-FR" sz="1400" b="1" dirty="0"/>
              <a:t>Diffusion and perfusion MR imagine in </a:t>
            </a:r>
            <a:r>
              <a:rPr lang="fr-FR" sz="1400" b="1" dirty="0" err="1"/>
              <a:t>cerebral</a:t>
            </a:r>
            <a:r>
              <a:rPr lang="fr-FR" sz="1400" b="1" dirty="0"/>
              <a:t> </a:t>
            </a:r>
            <a:r>
              <a:rPr lang="fr-FR" sz="1400" b="1" dirty="0" err="1"/>
              <a:t>lymphomas</a:t>
            </a:r>
            <a:r>
              <a:rPr lang="fr-FR" sz="1400" b="1" dirty="0"/>
              <a:t>. </a:t>
            </a:r>
            <a:r>
              <a:rPr lang="fr-FR" sz="1400" i="1" dirty="0"/>
              <a:t>Journal of </a:t>
            </a:r>
            <a:r>
              <a:rPr lang="fr-FR" sz="1400" i="1" dirty="0" err="1"/>
              <a:t>neuroradiology</a:t>
            </a:r>
            <a:r>
              <a:rPr lang="fr-FR" sz="1400" i="1" dirty="0"/>
              <a:t>. </a:t>
            </a:r>
            <a:r>
              <a:rPr lang="fr-FR" sz="1400" dirty="0"/>
              <a:t>2006</a:t>
            </a:r>
            <a:r>
              <a:rPr lang="fr-FR" sz="1400" i="1" dirty="0"/>
              <a:t>. </a:t>
            </a:r>
            <a:r>
              <a:rPr lang="fr-FR" sz="1400" dirty="0"/>
              <a:t>33. 220-8. </a:t>
            </a:r>
          </a:p>
          <a:p>
            <a:pPr lvl="1">
              <a:lnSpc>
                <a:spcPct val="100000"/>
              </a:lnSpc>
            </a:pPr>
            <a:endParaRPr lang="fr-FR" sz="1400" dirty="0"/>
          </a:p>
          <a:p>
            <a:pPr lvl="1">
              <a:lnSpc>
                <a:spcPct val="100000"/>
              </a:lnSpc>
            </a:pPr>
            <a:r>
              <a:rPr lang="fr-FR" sz="1400" dirty="0" err="1"/>
              <a:t>Hirato</a:t>
            </a:r>
            <a:r>
              <a:rPr lang="fr-FR" sz="1400" dirty="0"/>
              <a:t> </a:t>
            </a:r>
            <a:r>
              <a:rPr lang="fr-FR" sz="1400" dirty="0" err="1"/>
              <a:t>T</a:t>
            </a:r>
            <a:r>
              <a:rPr lang="fr-FR" sz="1400" dirty="0"/>
              <a:t>, Komatsu K, </a:t>
            </a:r>
            <a:r>
              <a:rPr lang="fr-FR" sz="1400" dirty="0" err="1"/>
              <a:t>Nishida</a:t>
            </a:r>
            <a:r>
              <a:rPr lang="fr-FR" sz="1400" dirty="0"/>
              <a:t> N, Matsumoto S. </a:t>
            </a:r>
            <a:r>
              <a:rPr lang="fr-FR" sz="1400" b="1" dirty="0" err="1"/>
              <a:t>Intraventricular</a:t>
            </a:r>
            <a:r>
              <a:rPr lang="fr-FR" sz="1400" b="1" dirty="0"/>
              <a:t> </a:t>
            </a:r>
            <a:r>
              <a:rPr lang="fr-FR" sz="1400" b="1" dirty="0" err="1"/>
              <a:t>Primary</a:t>
            </a:r>
            <a:r>
              <a:rPr lang="fr-FR" sz="1400" b="1" dirty="0"/>
              <a:t> Central </a:t>
            </a:r>
            <a:r>
              <a:rPr lang="fr-FR" sz="1400" b="1" dirty="0" err="1"/>
              <a:t>Nervous</a:t>
            </a:r>
            <a:r>
              <a:rPr lang="fr-FR" sz="1400" b="1" dirty="0"/>
              <a:t> System </a:t>
            </a:r>
            <a:r>
              <a:rPr lang="fr-FR" sz="1400" b="1" dirty="0" err="1"/>
              <a:t>Lymphoma</a:t>
            </a:r>
            <a:r>
              <a:rPr lang="fr-FR" sz="1400" b="1" dirty="0"/>
              <a:t> </a:t>
            </a:r>
            <a:r>
              <a:rPr lang="fr-FR" sz="1400" b="1" dirty="0" err="1"/>
              <a:t>Mimicking</a:t>
            </a:r>
            <a:r>
              <a:rPr lang="fr-FR" sz="1400" b="1" dirty="0"/>
              <a:t> </a:t>
            </a:r>
            <a:r>
              <a:rPr lang="fr-FR" sz="1400" b="1" dirty="0" err="1"/>
              <a:t>Ventriculitis</a:t>
            </a:r>
            <a:r>
              <a:rPr lang="fr-FR" sz="1400" dirty="0"/>
              <a:t>. </a:t>
            </a:r>
            <a:r>
              <a:rPr lang="fr-FR" sz="1400" i="1" dirty="0" err="1"/>
              <a:t>Intern</a:t>
            </a:r>
            <a:r>
              <a:rPr lang="fr-FR" sz="1400" i="1" dirty="0"/>
              <a:t> Med</a:t>
            </a:r>
            <a:r>
              <a:rPr lang="fr-FR" sz="1400" dirty="0"/>
              <a:t>. 2021 Jun 1;60(11):1797-1798. </a:t>
            </a:r>
          </a:p>
          <a:p>
            <a:pPr lvl="1">
              <a:lnSpc>
                <a:spcPct val="100000"/>
              </a:lnSpc>
            </a:pPr>
            <a:endParaRPr lang="fr-FR" sz="1400" dirty="0"/>
          </a:p>
          <a:p>
            <a:pPr lvl="1">
              <a:lnSpc>
                <a:spcPct val="100000"/>
              </a:lnSpc>
            </a:pPr>
            <a:r>
              <a:rPr lang="fr-FR" sz="1400" dirty="0"/>
              <a:t>Liu Y, Lin HT, Zeng W. </a:t>
            </a:r>
            <a:r>
              <a:rPr lang="fr-FR" sz="1400" b="1" dirty="0"/>
              <a:t>Extensive </a:t>
            </a:r>
            <a:r>
              <a:rPr lang="fr-FR" sz="1400" b="1" dirty="0" err="1"/>
              <a:t>intraventricular</a:t>
            </a:r>
            <a:r>
              <a:rPr lang="fr-FR" sz="1400" b="1" dirty="0"/>
              <a:t> </a:t>
            </a:r>
            <a:r>
              <a:rPr lang="fr-FR" sz="1400" b="1" dirty="0" err="1"/>
              <a:t>glioblastoma</a:t>
            </a:r>
            <a:r>
              <a:rPr lang="fr-FR" sz="1400" b="1" dirty="0"/>
              <a:t> </a:t>
            </a:r>
            <a:r>
              <a:rPr lang="fr-FR" sz="1400" b="1" dirty="0" err="1"/>
              <a:t>mimicking</a:t>
            </a:r>
            <a:r>
              <a:rPr lang="fr-FR" sz="1400" b="1" dirty="0"/>
              <a:t> </a:t>
            </a:r>
            <a:r>
              <a:rPr lang="fr-FR" sz="1400" b="1" dirty="0" err="1"/>
              <a:t>intracranial</a:t>
            </a:r>
            <a:r>
              <a:rPr lang="fr-FR" sz="1400" b="1" dirty="0"/>
              <a:t> </a:t>
            </a:r>
            <a:r>
              <a:rPr lang="fr-FR" sz="1400" b="1" dirty="0" err="1"/>
              <a:t>lymphoma</a:t>
            </a:r>
            <a:r>
              <a:rPr lang="fr-FR" sz="1400" dirty="0"/>
              <a:t>. </a:t>
            </a:r>
            <a:r>
              <a:rPr lang="fr-FR" sz="1400" i="1" dirty="0" err="1"/>
              <a:t>Neurol</a:t>
            </a:r>
            <a:r>
              <a:rPr lang="fr-FR" sz="1400" i="1" dirty="0"/>
              <a:t> </a:t>
            </a:r>
            <a:r>
              <a:rPr lang="fr-FR" sz="1400" i="1" dirty="0" err="1"/>
              <a:t>Sci</a:t>
            </a:r>
            <a:r>
              <a:rPr lang="fr-FR" sz="1400" dirty="0"/>
              <a:t>. 2024 Jan;45(1):375-376. </a:t>
            </a:r>
            <a:r>
              <a:rPr lang="fr-FR" sz="1400" dirty="0" err="1"/>
              <a:t>doi</a:t>
            </a:r>
            <a:r>
              <a:rPr lang="fr-FR" sz="1400" dirty="0"/>
              <a:t>: 10.1007/s10072-023-07111-1. Epub 2023 </a:t>
            </a:r>
            <a:r>
              <a:rPr lang="fr-FR" sz="1400" dirty="0" err="1"/>
              <a:t>Oct</a:t>
            </a:r>
            <a:r>
              <a:rPr lang="fr-FR" sz="1400" dirty="0"/>
              <a:t> 7. PMID: 37804369.</a:t>
            </a:r>
          </a:p>
          <a:p>
            <a:pPr marL="457200" lvl="1" indent="0">
              <a:lnSpc>
                <a:spcPct val="100000"/>
              </a:lnSpc>
              <a:buNone/>
            </a:pPr>
            <a:endParaRPr lang="fr-FR" sz="1400" dirty="0"/>
          </a:p>
          <a:p>
            <a:pPr lvl="1">
              <a:lnSpc>
                <a:spcPct val="100000"/>
              </a:lnSpc>
            </a:pPr>
            <a:r>
              <a:rPr lang="fr-FR" sz="1400" dirty="0" err="1"/>
              <a:t>Sugahara</a:t>
            </a:r>
            <a:r>
              <a:rPr lang="fr-FR" sz="1400" dirty="0"/>
              <a:t> </a:t>
            </a:r>
            <a:r>
              <a:rPr lang="fr-FR" sz="1400" dirty="0" err="1"/>
              <a:t>T</a:t>
            </a:r>
            <a:r>
              <a:rPr lang="fr-FR" sz="1400" dirty="0"/>
              <a:t>, </a:t>
            </a:r>
            <a:r>
              <a:rPr lang="fr-FR" sz="1400" dirty="0" err="1"/>
              <a:t>Korogi</a:t>
            </a:r>
            <a:r>
              <a:rPr lang="fr-FR" sz="1400" dirty="0"/>
              <a:t> Y, </a:t>
            </a:r>
            <a:r>
              <a:rPr lang="fr-FR" sz="1400" dirty="0" err="1"/>
              <a:t>Shigematsu</a:t>
            </a:r>
            <a:r>
              <a:rPr lang="fr-FR" sz="1400" dirty="0"/>
              <a:t> Y, </a:t>
            </a:r>
            <a:r>
              <a:rPr lang="fr-FR" sz="1400" dirty="0" err="1"/>
              <a:t>Hirai</a:t>
            </a:r>
            <a:r>
              <a:rPr lang="fr-FR" sz="1400" dirty="0"/>
              <a:t> </a:t>
            </a:r>
            <a:r>
              <a:rPr lang="fr-FR" sz="1400" dirty="0" err="1"/>
              <a:t>T</a:t>
            </a:r>
            <a:r>
              <a:rPr lang="fr-FR" sz="1400" dirty="0"/>
              <a:t>, </a:t>
            </a:r>
            <a:r>
              <a:rPr lang="fr-FR" sz="1400" dirty="0" err="1"/>
              <a:t>Ikushima</a:t>
            </a:r>
            <a:r>
              <a:rPr lang="fr-FR" sz="1400" dirty="0"/>
              <a:t> I, Liang L, </a:t>
            </a:r>
            <a:r>
              <a:rPr lang="fr-FR" sz="1400" dirty="0" err="1"/>
              <a:t>Ushio</a:t>
            </a:r>
            <a:r>
              <a:rPr lang="fr-FR" sz="1400" dirty="0"/>
              <a:t> Y, Takahashi M. </a:t>
            </a:r>
            <a:r>
              <a:rPr lang="fr-FR" sz="1400" b="1" dirty="0"/>
              <a:t>Perfusion-sensitive MRI of </a:t>
            </a:r>
            <a:r>
              <a:rPr lang="fr-FR" sz="1400" b="1" dirty="0" err="1"/>
              <a:t>cerebral</a:t>
            </a:r>
            <a:r>
              <a:rPr lang="fr-FR" sz="1400" b="1" dirty="0"/>
              <a:t> </a:t>
            </a:r>
            <a:r>
              <a:rPr lang="fr-FR" sz="1400" b="1" dirty="0" err="1"/>
              <a:t>lymphomas</a:t>
            </a:r>
            <a:r>
              <a:rPr lang="fr-FR" sz="1400" b="1" dirty="0"/>
              <a:t>: a </a:t>
            </a:r>
            <a:r>
              <a:rPr lang="fr-FR" sz="1400" b="1" dirty="0" err="1"/>
              <a:t>preliminary</a:t>
            </a:r>
            <a:r>
              <a:rPr lang="fr-FR" sz="1400" b="1" dirty="0"/>
              <a:t> report</a:t>
            </a:r>
            <a:r>
              <a:rPr lang="fr-FR" sz="1400" dirty="0"/>
              <a:t>. </a:t>
            </a:r>
            <a:r>
              <a:rPr lang="fr-FR" sz="1400" i="1" dirty="0"/>
              <a:t>J Comput Assist </a:t>
            </a:r>
            <a:r>
              <a:rPr lang="fr-FR" sz="1400" i="1" dirty="0" err="1"/>
              <a:t>Tomogr</a:t>
            </a:r>
            <a:r>
              <a:rPr lang="fr-FR" sz="1400" dirty="0"/>
              <a:t>. 1999 Mar-Apr;23(2):232-7</a:t>
            </a:r>
          </a:p>
          <a:p>
            <a:pPr lvl="1"/>
            <a:endParaRPr lang="fr-FR" sz="1400" dirty="0"/>
          </a:p>
          <a:p>
            <a:pPr lvl="1"/>
            <a:endParaRPr lang="fr-FR" sz="1400" dirty="0"/>
          </a:p>
          <a:p>
            <a:pPr lvl="1"/>
            <a:endParaRPr lang="fr-FR" sz="1400" dirty="0"/>
          </a:p>
          <a:p>
            <a:pPr lvl="1"/>
            <a:endParaRPr lang="fr-FR" sz="1400" b="1" dirty="0"/>
          </a:p>
          <a:p>
            <a:pPr lvl="1"/>
            <a:endParaRPr lang="fr-FR" sz="1400" b="1" dirty="0"/>
          </a:p>
          <a:p>
            <a:pPr marL="457200" lvl="1" indent="0">
              <a:buNone/>
            </a:pPr>
            <a:endParaRPr lang="fr-FR" sz="1400" dirty="0"/>
          </a:p>
          <a:p>
            <a:pPr lvl="1"/>
            <a:endParaRPr lang="fr-FR" sz="1400" dirty="0"/>
          </a:p>
        </p:txBody>
      </p:sp>
    </p:spTree>
    <p:custDataLst>
      <p:tags r:id="rId1"/>
    </p:custDataLst>
    <p:extLst>
      <p:ext uri="{BB962C8B-B14F-4D97-AF65-F5344CB8AC3E}">
        <p14:creationId xmlns:p14="http://schemas.microsoft.com/office/powerpoint/2010/main" val="202947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2DD7A-8D76-A9F4-8DC5-CDE10D7315D6}"/>
            </a:ext>
          </a:extLst>
        </p:cNvPr>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C6771B5D-5DFC-329D-F6E1-8F48E61AA177}"/>
              </a:ext>
            </a:extLst>
          </p:cNvPr>
          <p:cNvSpPr>
            <a:spLocks noGrp="1"/>
          </p:cNvSpPr>
          <p:nvPr>
            <p:ph idx="1"/>
          </p:nvPr>
        </p:nvSpPr>
        <p:spPr>
          <a:xfrm>
            <a:off x="707572" y="937351"/>
            <a:ext cx="10515600" cy="4351338"/>
          </a:xfrm>
        </p:spPr>
        <p:txBody>
          <a:bodyPr>
            <a:normAutofit/>
          </a:bodyPr>
          <a:lstStyle/>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b="1" dirty="0"/>
          </a:p>
          <a:p>
            <a:pPr lvl="1"/>
            <a:endParaRPr lang="fr-FR" b="1" dirty="0"/>
          </a:p>
          <a:p>
            <a:pPr lvl="1"/>
            <a:endParaRPr lang="fr-FR" b="1" dirty="0"/>
          </a:p>
          <a:p>
            <a:pPr lvl="1"/>
            <a:endParaRPr lang="fr-FR" dirty="0"/>
          </a:p>
          <a:p>
            <a:pPr lvl="1"/>
            <a:endParaRPr lang="fr-FR" dirty="0"/>
          </a:p>
        </p:txBody>
      </p:sp>
      <p:sp>
        <p:nvSpPr>
          <p:cNvPr id="4" name="Espace réservé du contenu 2">
            <a:extLst>
              <a:ext uri="{FF2B5EF4-FFF2-40B4-BE49-F238E27FC236}">
                <a16:creationId xmlns:a16="http://schemas.microsoft.com/office/drawing/2014/main" id="{E67DB9CD-BA5C-C7BB-DA31-6A9949D5D48E}"/>
              </a:ext>
            </a:extLst>
          </p:cNvPr>
          <p:cNvSpPr txBox="1">
            <a:spLocks/>
          </p:cNvSpPr>
          <p:nvPr/>
        </p:nvSpPr>
        <p:spPr>
          <a:xfrm>
            <a:off x="838200" y="1253331"/>
            <a:ext cx="10515600" cy="435133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b="1" dirty="0"/>
          </a:p>
          <a:p>
            <a:pPr marL="0" indent="0" algn="ctr">
              <a:buNone/>
            </a:pPr>
            <a:endParaRPr lang="fr-FR" b="1" dirty="0"/>
          </a:p>
          <a:p>
            <a:pPr marL="0" indent="0" algn="ctr">
              <a:buNone/>
            </a:pPr>
            <a:endParaRPr lang="fr-FR" b="1" dirty="0"/>
          </a:p>
          <a:p>
            <a:pPr marL="0" indent="0" algn="ctr">
              <a:buNone/>
            </a:pPr>
            <a:endParaRPr lang="fr-FR" b="1" dirty="0"/>
          </a:p>
          <a:p>
            <a:pPr marL="0" indent="0" algn="ctr">
              <a:buNone/>
            </a:pPr>
            <a:endParaRPr lang="fr-FR" b="1" dirty="0"/>
          </a:p>
          <a:p>
            <a:pPr marL="0" indent="0" algn="ctr">
              <a:buNone/>
            </a:pPr>
            <a:r>
              <a:rPr lang="fr-FR" b="1" dirty="0"/>
              <a:t>Merci de votre attention</a:t>
            </a:r>
            <a:endParaRPr lang="fr-FR" dirty="0"/>
          </a:p>
          <a:p>
            <a:pPr lvl="1"/>
            <a:endParaRPr lang="fr-FR" dirty="0"/>
          </a:p>
          <a:p>
            <a:pPr lvl="1"/>
            <a:endParaRPr lang="fr-FR" b="1" dirty="0"/>
          </a:p>
          <a:p>
            <a:pPr lvl="1"/>
            <a:endParaRPr lang="fr-FR" b="1" dirty="0"/>
          </a:p>
          <a:p>
            <a:pPr lvl="1"/>
            <a:endParaRPr lang="fr-FR" b="1" dirty="0"/>
          </a:p>
          <a:p>
            <a:pPr lvl="1"/>
            <a:endParaRPr lang="fr-FR" dirty="0"/>
          </a:p>
          <a:p>
            <a:pPr lvl="1"/>
            <a:endParaRPr lang="fr-FR" dirty="0"/>
          </a:p>
        </p:txBody>
      </p:sp>
      <p:sp>
        <p:nvSpPr>
          <p:cNvPr id="88" name="Google Shape;1686;g33d08ac1fd8_1_3477">
            <a:extLst>
              <a:ext uri="{FF2B5EF4-FFF2-40B4-BE49-F238E27FC236}">
                <a16:creationId xmlns:a16="http://schemas.microsoft.com/office/drawing/2014/main" id="{3113839D-8D17-8DCB-2224-3E8136D2E688}"/>
              </a:ext>
            </a:extLst>
          </p:cNvPr>
          <p:cNvSpPr/>
          <p:nvPr/>
        </p:nvSpPr>
        <p:spPr>
          <a:xfrm>
            <a:off x="6718367" y="-2090033"/>
            <a:ext cx="8843004" cy="4897866"/>
          </a:xfrm>
          <a:custGeom>
            <a:avLst/>
            <a:gdLst/>
            <a:ahLst/>
            <a:cxnLst/>
            <a:rect l="l" t="t" r="r" b="b"/>
            <a:pathLst>
              <a:path w="154625" h="85642" extrusionOk="0">
                <a:moveTo>
                  <a:pt x="657" y="0"/>
                </a:moveTo>
                <a:cubicBezTo>
                  <a:pt x="479" y="728"/>
                  <a:pt x="291" y="1457"/>
                  <a:pt x="1" y="2196"/>
                </a:cubicBezTo>
                <a:lnTo>
                  <a:pt x="527" y="1518"/>
                </a:lnTo>
                <a:cubicBezTo>
                  <a:pt x="651" y="1514"/>
                  <a:pt x="775" y="1512"/>
                  <a:pt x="900" y="1512"/>
                </a:cubicBezTo>
                <a:cubicBezTo>
                  <a:pt x="6285" y="1512"/>
                  <a:pt x="12317" y="5661"/>
                  <a:pt x="15077" y="10008"/>
                </a:cubicBezTo>
                <a:cubicBezTo>
                  <a:pt x="18374" y="15204"/>
                  <a:pt x="17873" y="21426"/>
                  <a:pt x="17554" y="27326"/>
                </a:cubicBezTo>
                <a:cubicBezTo>
                  <a:pt x="17149" y="34743"/>
                  <a:pt x="16982" y="40842"/>
                  <a:pt x="21126" y="47446"/>
                </a:cubicBezTo>
                <a:cubicBezTo>
                  <a:pt x="24930" y="53507"/>
                  <a:pt x="30737" y="57841"/>
                  <a:pt x="38003" y="58315"/>
                </a:cubicBezTo>
                <a:cubicBezTo>
                  <a:pt x="38636" y="58356"/>
                  <a:pt x="39269" y="58375"/>
                  <a:pt x="39901" y="58375"/>
                </a:cubicBezTo>
                <a:cubicBezTo>
                  <a:pt x="49315" y="58375"/>
                  <a:pt x="58598" y="54086"/>
                  <a:pt x="68035" y="54086"/>
                </a:cubicBezTo>
                <a:cubicBezTo>
                  <a:pt x="70362" y="54086"/>
                  <a:pt x="72699" y="54347"/>
                  <a:pt x="75049" y="54997"/>
                </a:cubicBezTo>
                <a:cubicBezTo>
                  <a:pt x="81509" y="56784"/>
                  <a:pt x="83325" y="62124"/>
                  <a:pt x="82257" y="68363"/>
                </a:cubicBezTo>
                <a:cubicBezTo>
                  <a:pt x="81420" y="73243"/>
                  <a:pt x="78761" y="77872"/>
                  <a:pt x="83033" y="82078"/>
                </a:cubicBezTo>
                <a:cubicBezTo>
                  <a:pt x="85648" y="84652"/>
                  <a:pt x="88414" y="85641"/>
                  <a:pt x="91262" y="85641"/>
                </a:cubicBezTo>
                <a:cubicBezTo>
                  <a:pt x="100546" y="85641"/>
                  <a:pt x="110696" y="75123"/>
                  <a:pt x="119296" y="74686"/>
                </a:cubicBezTo>
                <a:cubicBezTo>
                  <a:pt x="119883" y="74656"/>
                  <a:pt x="120503" y="74636"/>
                  <a:pt x="121139" y="74636"/>
                </a:cubicBezTo>
                <a:cubicBezTo>
                  <a:pt x="123535" y="74636"/>
                  <a:pt x="126156" y="74923"/>
                  <a:pt x="128102" y="76081"/>
                </a:cubicBezTo>
                <a:cubicBezTo>
                  <a:pt x="130853" y="77717"/>
                  <a:pt x="131769" y="80789"/>
                  <a:pt x="133880" y="83007"/>
                </a:cubicBezTo>
                <a:cubicBezTo>
                  <a:pt x="135522" y="84730"/>
                  <a:pt x="137195" y="85464"/>
                  <a:pt x="138820" y="85464"/>
                </a:cubicBezTo>
                <a:cubicBezTo>
                  <a:pt x="141586" y="85464"/>
                  <a:pt x="144213" y="83340"/>
                  <a:pt x="146310" y="80358"/>
                </a:cubicBezTo>
                <a:cubicBezTo>
                  <a:pt x="149338" y="76051"/>
                  <a:pt x="152005" y="71431"/>
                  <a:pt x="154624" y="66826"/>
                </a:cubicBezTo>
                <a:lnTo>
                  <a:pt x="154624" y="42203"/>
                </a:lnTo>
                <a:cubicBezTo>
                  <a:pt x="150718" y="39962"/>
                  <a:pt x="146890" y="37544"/>
                  <a:pt x="142938" y="35385"/>
                </a:cubicBezTo>
                <a:cubicBezTo>
                  <a:pt x="130652" y="28671"/>
                  <a:pt x="118132" y="22268"/>
                  <a:pt x="104931" y="17497"/>
                </a:cubicBezTo>
                <a:cubicBezTo>
                  <a:pt x="87705" y="11271"/>
                  <a:pt x="70487" y="5320"/>
                  <a:pt x="53050" y="0"/>
                </a:cubicBezTo>
                <a:close/>
              </a:path>
            </a:pathLst>
          </a:custGeom>
          <a:solidFill>
            <a:srgbClr val="415334">
              <a:alpha val="50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9" name="Google Shape;1689;g33d08ac1fd8_1_3477">
            <a:extLst>
              <a:ext uri="{FF2B5EF4-FFF2-40B4-BE49-F238E27FC236}">
                <a16:creationId xmlns:a16="http://schemas.microsoft.com/office/drawing/2014/main" id="{D01508AE-07B4-A475-53D6-CA770B8FFF20}"/>
              </a:ext>
            </a:extLst>
          </p:cNvPr>
          <p:cNvGrpSpPr/>
          <p:nvPr/>
        </p:nvGrpSpPr>
        <p:grpSpPr>
          <a:xfrm rot="-965615" flipH="1">
            <a:off x="-4006627" y="-1084990"/>
            <a:ext cx="9048061" cy="4153373"/>
            <a:chOff x="780625" y="2648075"/>
            <a:chExt cx="3420875" cy="1570300"/>
          </a:xfrm>
        </p:grpSpPr>
        <p:sp>
          <p:nvSpPr>
            <p:cNvPr id="90" name="Google Shape;1690;g33d08ac1fd8_1_3477">
              <a:extLst>
                <a:ext uri="{FF2B5EF4-FFF2-40B4-BE49-F238E27FC236}">
                  <a16:creationId xmlns:a16="http://schemas.microsoft.com/office/drawing/2014/main" id="{9A9A2FA9-6618-0052-70BE-EF928701800F}"/>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 name="Google Shape;1691;g33d08ac1fd8_1_3477">
              <a:extLst>
                <a:ext uri="{FF2B5EF4-FFF2-40B4-BE49-F238E27FC236}">
                  <a16:creationId xmlns:a16="http://schemas.microsoft.com/office/drawing/2014/main" id="{C6DFF3C4-3B3B-EDF7-14DC-525090C5DBB4}"/>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 name="Google Shape;1692;g33d08ac1fd8_1_3477">
              <a:extLst>
                <a:ext uri="{FF2B5EF4-FFF2-40B4-BE49-F238E27FC236}">
                  <a16:creationId xmlns:a16="http://schemas.microsoft.com/office/drawing/2014/main" id="{570C9A19-C9BC-D814-D8E2-BBE0B9850DB0}"/>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 name="Google Shape;1693;g33d08ac1fd8_1_3477">
              <a:extLst>
                <a:ext uri="{FF2B5EF4-FFF2-40B4-BE49-F238E27FC236}">
                  <a16:creationId xmlns:a16="http://schemas.microsoft.com/office/drawing/2014/main" id="{412A621E-BFD5-CBB7-08A4-34FC4A8B2FA2}"/>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 name="Google Shape;1694;g33d08ac1fd8_1_3477">
              <a:extLst>
                <a:ext uri="{FF2B5EF4-FFF2-40B4-BE49-F238E27FC236}">
                  <a16:creationId xmlns:a16="http://schemas.microsoft.com/office/drawing/2014/main" id="{62C3BDB4-D2EF-A36E-37A4-5E77A34D0E7A}"/>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 name="Google Shape;1695;g33d08ac1fd8_1_3477">
              <a:extLst>
                <a:ext uri="{FF2B5EF4-FFF2-40B4-BE49-F238E27FC236}">
                  <a16:creationId xmlns:a16="http://schemas.microsoft.com/office/drawing/2014/main" id="{795E69C2-60A0-F266-487D-B56F29EF44DB}"/>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 name="Google Shape;1696;g33d08ac1fd8_1_3477">
              <a:extLst>
                <a:ext uri="{FF2B5EF4-FFF2-40B4-BE49-F238E27FC236}">
                  <a16:creationId xmlns:a16="http://schemas.microsoft.com/office/drawing/2014/main" id="{432D7D08-C833-0992-49D1-28853525C9E3}"/>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 name="Google Shape;1697;g33d08ac1fd8_1_3477">
              <a:extLst>
                <a:ext uri="{FF2B5EF4-FFF2-40B4-BE49-F238E27FC236}">
                  <a16:creationId xmlns:a16="http://schemas.microsoft.com/office/drawing/2014/main" id="{5616A4D4-3B1C-922A-AD04-CCE2EFA400B3}"/>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 name="Google Shape;1698;g33d08ac1fd8_1_3477">
              <a:extLst>
                <a:ext uri="{FF2B5EF4-FFF2-40B4-BE49-F238E27FC236}">
                  <a16:creationId xmlns:a16="http://schemas.microsoft.com/office/drawing/2014/main" id="{30B191B3-72DD-3421-0A65-6D7A790FD398}"/>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 name="Google Shape;1699;g33d08ac1fd8_1_3477">
              <a:extLst>
                <a:ext uri="{FF2B5EF4-FFF2-40B4-BE49-F238E27FC236}">
                  <a16:creationId xmlns:a16="http://schemas.microsoft.com/office/drawing/2014/main" id="{592F713A-A566-734F-6541-34231C29B450}"/>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 name="Google Shape;1700;g33d08ac1fd8_1_3477">
              <a:extLst>
                <a:ext uri="{FF2B5EF4-FFF2-40B4-BE49-F238E27FC236}">
                  <a16:creationId xmlns:a16="http://schemas.microsoft.com/office/drawing/2014/main" id="{88A4B1BC-D70A-56C1-5F95-060B4FA29C9C}"/>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 name="Google Shape;1701;g33d08ac1fd8_1_3477">
              <a:extLst>
                <a:ext uri="{FF2B5EF4-FFF2-40B4-BE49-F238E27FC236}">
                  <a16:creationId xmlns:a16="http://schemas.microsoft.com/office/drawing/2014/main" id="{81B1635A-7FFF-6960-C260-B3509F735B99}"/>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 name="Google Shape;1702;g33d08ac1fd8_1_3477">
              <a:extLst>
                <a:ext uri="{FF2B5EF4-FFF2-40B4-BE49-F238E27FC236}">
                  <a16:creationId xmlns:a16="http://schemas.microsoft.com/office/drawing/2014/main" id="{E6D1CCA5-AE57-933C-0329-AAE6F90B5285}"/>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 name="Google Shape;1703;g33d08ac1fd8_1_3477">
              <a:extLst>
                <a:ext uri="{FF2B5EF4-FFF2-40B4-BE49-F238E27FC236}">
                  <a16:creationId xmlns:a16="http://schemas.microsoft.com/office/drawing/2014/main" id="{A4C94BB4-1A4A-F46E-2A80-0D932A07054A}"/>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 name="Google Shape;1704;g33d08ac1fd8_1_3477">
              <a:extLst>
                <a:ext uri="{FF2B5EF4-FFF2-40B4-BE49-F238E27FC236}">
                  <a16:creationId xmlns:a16="http://schemas.microsoft.com/office/drawing/2014/main" id="{3FFEF4F7-DB0D-31A6-CDED-A93FCD6747B4}"/>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 name="Google Shape;1705;g33d08ac1fd8_1_3477">
              <a:extLst>
                <a:ext uri="{FF2B5EF4-FFF2-40B4-BE49-F238E27FC236}">
                  <a16:creationId xmlns:a16="http://schemas.microsoft.com/office/drawing/2014/main" id="{50DB5DB7-9759-FEB2-EA04-E7BA05D3A256}"/>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 name="Google Shape;1706;g33d08ac1fd8_1_3477">
              <a:extLst>
                <a:ext uri="{FF2B5EF4-FFF2-40B4-BE49-F238E27FC236}">
                  <a16:creationId xmlns:a16="http://schemas.microsoft.com/office/drawing/2014/main" id="{AFBF64B7-C51F-3AF8-0C08-D6FE8F848719}"/>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7" name="Google Shape;1707;g33d08ac1fd8_1_3477">
              <a:extLst>
                <a:ext uri="{FF2B5EF4-FFF2-40B4-BE49-F238E27FC236}">
                  <a16:creationId xmlns:a16="http://schemas.microsoft.com/office/drawing/2014/main" id="{6CE3AC00-0EBF-2453-ECC9-EB099B1E3E6A}"/>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 name="Google Shape;1708;g33d08ac1fd8_1_3477">
              <a:extLst>
                <a:ext uri="{FF2B5EF4-FFF2-40B4-BE49-F238E27FC236}">
                  <a16:creationId xmlns:a16="http://schemas.microsoft.com/office/drawing/2014/main" id="{14715FE9-BA43-BD41-8A76-1798EFAB3544}"/>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 name="Google Shape;1709;g33d08ac1fd8_1_3477">
              <a:extLst>
                <a:ext uri="{FF2B5EF4-FFF2-40B4-BE49-F238E27FC236}">
                  <a16:creationId xmlns:a16="http://schemas.microsoft.com/office/drawing/2014/main" id="{D7E8EBD4-FDB5-5273-BFC6-ACB401FF7E25}"/>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0" name="Google Shape;1710;g33d08ac1fd8_1_3477">
              <a:extLst>
                <a:ext uri="{FF2B5EF4-FFF2-40B4-BE49-F238E27FC236}">
                  <a16:creationId xmlns:a16="http://schemas.microsoft.com/office/drawing/2014/main" id="{E6107FC2-B8CC-3A56-C82C-7B59D2F1C9B8}"/>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 name="Google Shape;1711;g33d08ac1fd8_1_3477">
              <a:extLst>
                <a:ext uri="{FF2B5EF4-FFF2-40B4-BE49-F238E27FC236}">
                  <a16:creationId xmlns:a16="http://schemas.microsoft.com/office/drawing/2014/main" id="{1CF4511A-4426-B969-0A84-5DBDED23639D}"/>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 name="Google Shape;1712;g33d08ac1fd8_1_3477">
              <a:extLst>
                <a:ext uri="{FF2B5EF4-FFF2-40B4-BE49-F238E27FC236}">
                  <a16:creationId xmlns:a16="http://schemas.microsoft.com/office/drawing/2014/main" id="{BC0AF7F5-5BAC-1B5B-A3B5-59A358036F48}"/>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 name="Google Shape;1713;g33d08ac1fd8_1_3477">
              <a:extLst>
                <a:ext uri="{FF2B5EF4-FFF2-40B4-BE49-F238E27FC236}">
                  <a16:creationId xmlns:a16="http://schemas.microsoft.com/office/drawing/2014/main" id="{74094226-46AF-CB16-CBFD-44C3957D5D8D}"/>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 name="Google Shape;1714;g33d08ac1fd8_1_3477">
              <a:extLst>
                <a:ext uri="{FF2B5EF4-FFF2-40B4-BE49-F238E27FC236}">
                  <a16:creationId xmlns:a16="http://schemas.microsoft.com/office/drawing/2014/main" id="{81CC5D3E-8288-C791-61BC-757564D5A395}"/>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 name="Google Shape;1715;g33d08ac1fd8_1_3477">
              <a:extLst>
                <a:ext uri="{FF2B5EF4-FFF2-40B4-BE49-F238E27FC236}">
                  <a16:creationId xmlns:a16="http://schemas.microsoft.com/office/drawing/2014/main" id="{5ADB170E-2C77-9861-B424-C269CF4AB912}"/>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 name="Google Shape;1716;g33d08ac1fd8_1_3477">
              <a:extLst>
                <a:ext uri="{FF2B5EF4-FFF2-40B4-BE49-F238E27FC236}">
                  <a16:creationId xmlns:a16="http://schemas.microsoft.com/office/drawing/2014/main" id="{96DD57F6-9E25-C98F-CE7C-A50B7DE0E942}"/>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B01C7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17" name="Google Shape;1717;g33d08ac1fd8_1_3477">
            <a:extLst>
              <a:ext uri="{FF2B5EF4-FFF2-40B4-BE49-F238E27FC236}">
                <a16:creationId xmlns:a16="http://schemas.microsoft.com/office/drawing/2014/main" id="{CE637A09-B558-1382-9FDC-BC0CBF575AC2}"/>
              </a:ext>
            </a:extLst>
          </p:cNvPr>
          <p:cNvGrpSpPr/>
          <p:nvPr/>
        </p:nvGrpSpPr>
        <p:grpSpPr>
          <a:xfrm rot="-8588638" flipH="1">
            <a:off x="6050485" y="-2909931"/>
            <a:ext cx="9048283" cy="4153475"/>
            <a:chOff x="780625" y="2648075"/>
            <a:chExt cx="3420875" cy="1570300"/>
          </a:xfrm>
        </p:grpSpPr>
        <p:sp>
          <p:nvSpPr>
            <p:cNvPr id="118" name="Google Shape;1718;g33d08ac1fd8_1_3477">
              <a:extLst>
                <a:ext uri="{FF2B5EF4-FFF2-40B4-BE49-F238E27FC236}">
                  <a16:creationId xmlns:a16="http://schemas.microsoft.com/office/drawing/2014/main" id="{B66C7076-D3E0-EEA8-7DDE-B8ABEDF4B0CE}"/>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 name="Google Shape;1719;g33d08ac1fd8_1_3477">
              <a:extLst>
                <a:ext uri="{FF2B5EF4-FFF2-40B4-BE49-F238E27FC236}">
                  <a16:creationId xmlns:a16="http://schemas.microsoft.com/office/drawing/2014/main" id="{EA9ECF4F-FB0D-7595-70B4-94A1BE28F7FC}"/>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 name="Google Shape;1720;g33d08ac1fd8_1_3477">
              <a:extLst>
                <a:ext uri="{FF2B5EF4-FFF2-40B4-BE49-F238E27FC236}">
                  <a16:creationId xmlns:a16="http://schemas.microsoft.com/office/drawing/2014/main" id="{4894F8A5-275C-27E9-CB5F-98584120BCC8}"/>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 name="Google Shape;1721;g33d08ac1fd8_1_3477">
              <a:extLst>
                <a:ext uri="{FF2B5EF4-FFF2-40B4-BE49-F238E27FC236}">
                  <a16:creationId xmlns:a16="http://schemas.microsoft.com/office/drawing/2014/main" id="{F90E0B3F-9ED5-5390-7DC9-F5B4FACD47EB}"/>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 name="Google Shape;1722;g33d08ac1fd8_1_3477">
              <a:extLst>
                <a:ext uri="{FF2B5EF4-FFF2-40B4-BE49-F238E27FC236}">
                  <a16:creationId xmlns:a16="http://schemas.microsoft.com/office/drawing/2014/main" id="{7201FB6C-F261-A9C2-F1CC-41F94591A4A3}"/>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 name="Google Shape;1723;g33d08ac1fd8_1_3477">
              <a:extLst>
                <a:ext uri="{FF2B5EF4-FFF2-40B4-BE49-F238E27FC236}">
                  <a16:creationId xmlns:a16="http://schemas.microsoft.com/office/drawing/2014/main" id="{7FF2912B-925F-6A97-75D9-0C824D54F1D5}"/>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4" name="Google Shape;1724;g33d08ac1fd8_1_3477">
              <a:extLst>
                <a:ext uri="{FF2B5EF4-FFF2-40B4-BE49-F238E27FC236}">
                  <a16:creationId xmlns:a16="http://schemas.microsoft.com/office/drawing/2014/main" id="{463999C7-7E08-3E7E-EA69-C18FD8E21A1C}"/>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 name="Google Shape;1725;g33d08ac1fd8_1_3477">
              <a:extLst>
                <a:ext uri="{FF2B5EF4-FFF2-40B4-BE49-F238E27FC236}">
                  <a16:creationId xmlns:a16="http://schemas.microsoft.com/office/drawing/2014/main" id="{71C575CF-F305-1C3B-EA08-F4914BFF3B29}"/>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 name="Google Shape;1726;g33d08ac1fd8_1_3477">
              <a:extLst>
                <a:ext uri="{FF2B5EF4-FFF2-40B4-BE49-F238E27FC236}">
                  <a16:creationId xmlns:a16="http://schemas.microsoft.com/office/drawing/2014/main" id="{A1AB8E44-3F3F-5D4C-6D58-B454E6CCEED9}"/>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 name="Google Shape;1727;g33d08ac1fd8_1_3477">
              <a:extLst>
                <a:ext uri="{FF2B5EF4-FFF2-40B4-BE49-F238E27FC236}">
                  <a16:creationId xmlns:a16="http://schemas.microsoft.com/office/drawing/2014/main" id="{D9626AB2-6FC1-08A2-BECD-78CC32D2D031}"/>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 name="Google Shape;1728;g33d08ac1fd8_1_3477">
              <a:extLst>
                <a:ext uri="{FF2B5EF4-FFF2-40B4-BE49-F238E27FC236}">
                  <a16:creationId xmlns:a16="http://schemas.microsoft.com/office/drawing/2014/main" id="{B3CFA2ED-04F9-4CE5-8717-754DFEAF823D}"/>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 name="Google Shape;1729;g33d08ac1fd8_1_3477">
              <a:extLst>
                <a:ext uri="{FF2B5EF4-FFF2-40B4-BE49-F238E27FC236}">
                  <a16:creationId xmlns:a16="http://schemas.microsoft.com/office/drawing/2014/main" id="{571614F7-88F2-CEB2-831E-75BD3754DE70}"/>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 name="Google Shape;1730;g33d08ac1fd8_1_3477">
              <a:extLst>
                <a:ext uri="{FF2B5EF4-FFF2-40B4-BE49-F238E27FC236}">
                  <a16:creationId xmlns:a16="http://schemas.microsoft.com/office/drawing/2014/main" id="{120EB270-4774-BEF8-956B-A06A17F3749D}"/>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 name="Google Shape;1731;g33d08ac1fd8_1_3477">
              <a:extLst>
                <a:ext uri="{FF2B5EF4-FFF2-40B4-BE49-F238E27FC236}">
                  <a16:creationId xmlns:a16="http://schemas.microsoft.com/office/drawing/2014/main" id="{A7811948-B741-C8A6-331E-149A9B09D3E1}"/>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 name="Google Shape;1732;g33d08ac1fd8_1_3477">
              <a:extLst>
                <a:ext uri="{FF2B5EF4-FFF2-40B4-BE49-F238E27FC236}">
                  <a16:creationId xmlns:a16="http://schemas.microsoft.com/office/drawing/2014/main" id="{128AC4F3-52D3-3BC7-9E95-61992B154B97}"/>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 name="Google Shape;1733;g33d08ac1fd8_1_3477">
              <a:extLst>
                <a:ext uri="{FF2B5EF4-FFF2-40B4-BE49-F238E27FC236}">
                  <a16:creationId xmlns:a16="http://schemas.microsoft.com/office/drawing/2014/main" id="{938225A6-8F69-0B28-3CEE-1E3430944D4F}"/>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 name="Google Shape;1734;g33d08ac1fd8_1_3477">
              <a:extLst>
                <a:ext uri="{FF2B5EF4-FFF2-40B4-BE49-F238E27FC236}">
                  <a16:creationId xmlns:a16="http://schemas.microsoft.com/office/drawing/2014/main" id="{8490FD53-3F2D-64CA-C641-4C8F827F1FA6}"/>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 name="Google Shape;1735;g33d08ac1fd8_1_3477">
              <a:extLst>
                <a:ext uri="{FF2B5EF4-FFF2-40B4-BE49-F238E27FC236}">
                  <a16:creationId xmlns:a16="http://schemas.microsoft.com/office/drawing/2014/main" id="{D3119B51-AC24-0524-6176-25C0E62045B9}"/>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 name="Google Shape;1736;g33d08ac1fd8_1_3477">
              <a:extLst>
                <a:ext uri="{FF2B5EF4-FFF2-40B4-BE49-F238E27FC236}">
                  <a16:creationId xmlns:a16="http://schemas.microsoft.com/office/drawing/2014/main" id="{538744DD-E56D-7BD8-DBCD-054D617557B9}"/>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 name="Google Shape;1737;g33d08ac1fd8_1_3477">
              <a:extLst>
                <a:ext uri="{FF2B5EF4-FFF2-40B4-BE49-F238E27FC236}">
                  <a16:creationId xmlns:a16="http://schemas.microsoft.com/office/drawing/2014/main" id="{B42EB626-40F7-21CE-F7AD-AF046EC5DAFB}"/>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 name="Google Shape;1738;g33d08ac1fd8_1_3477">
              <a:extLst>
                <a:ext uri="{FF2B5EF4-FFF2-40B4-BE49-F238E27FC236}">
                  <a16:creationId xmlns:a16="http://schemas.microsoft.com/office/drawing/2014/main" id="{4B1AD08B-7BA2-ABC0-9029-23EF7C753D46}"/>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 name="Google Shape;1739;g33d08ac1fd8_1_3477">
              <a:extLst>
                <a:ext uri="{FF2B5EF4-FFF2-40B4-BE49-F238E27FC236}">
                  <a16:creationId xmlns:a16="http://schemas.microsoft.com/office/drawing/2014/main" id="{B6C62AF8-426E-D7CB-AB47-54067E82C206}"/>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 name="Google Shape;1740;g33d08ac1fd8_1_3477">
              <a:extLst>
                <a:ext uri="{FF2B5EF4-FFF2-40B4-BE49-F238E27FC236}">
                  <a16:creationId xmlns:a16="http://schemas.microsoft.com/office/drawing/2014/main" id="{88559674-5B9B-B2E7-AF44-B234B6096C41}"/>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 name="Google Shape;1741;g33d08ac1fd8_1_3477">
              <a:extLst>
                <a:ext uri="{FF2B5EF4-FFF2-40B4-BE49-F238E27FC236}">
                  <a16:creationId xmlns:a16="http://schemas.microsoft.com/office/drawing/2014/main" id="{AEA41AD8-C2C2-DE42-FC18-110A07949328}"/>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 name="Google Shape;1742;g33d08ac1fd8_1_3477">
              <a:extLst>
                <a:ext uri="{FF2B5EF4-FFF2-40B4-BE49-F238E27FC236}">
                  <a16:creationId xmlns:a16="http://schemas.microsoft.com/office/drawing/2014/main" id="{D9BE2E08-04BF-14F2-D8F2-A1FFB3FAB3FC}"/>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 name="Google Shape;1743;g33d08ac1fd8_1_3477">
              <a:extLst>
                <a:ext uri="{FF2B5EF4-FFF2-40B4-BE49-F238E27FC236}">
                  <a16:creationId xmlns:a16="http://schemas.microsoft.com/office/drawing/2014/main" id="{71B4DBDF-8AC9-792E-FC35-63CD923E1514}"/>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 name="Google Shape;1744;g33d08ac1fd8_1_3477">
              <a:extLst>
                <a:ext uri="{FF2B5EF4-FFF2-40B4-BE49-F238E27FC236}">
                  <a16:creationId xmlns:a16="http://schemas.microsoft.com/office/drawing/2014/main" id="{B75DCC41-49E5-4C58-2D28-EB4150BF4F63}"/>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6A815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9" name="Google Shape;1797;g33d08ac1fd8_1_3702">
            <a:extLst>
              <a:ext uri="{FF2B5EF4-FFF2-40B4-BE49-F238E27FC236}">
                <a16:creationId xmlns:a16="http://schemas.microsoft.com/office/drawing/2014/main" id="{2664928F-0017-0EAA-1437-98A7CB82D192}"/>
              </a:ext>
            </a:extLst>
          </p:cNvPr>
          <p:cNvGrpSpPr/>
          <p:nvPr/>
        </p:nvGrpSpPr>
        <p:grpSpPr>
          <a:xfrm rot="-684542">
            <a:off x="-124976" y="5326875"/>
            <a:ext cx="4771301" cy="2190192"/>
            <a:chOff x="780625" y="2648075"/>
            <a:chExt cx="3420875" cy="1570300"/>
          </a:xfrm>
        </p:grpSpPr>
        <p:sp>
          <p:nvSpPr>
            <p:cNvPr id="10" name="Google Shape;1798;g33d08ac1fd8_1_3702">
              <a:extLst>
                <a:ext uri="{FF2B5EF4-FFF2-40B4-BE49-F238E27FC236}">
                  <a16:creationId xmlns:a16="http://schemas.microsoft.com/office/drawing/2014/main" id="{349ED93A-4044-F51E-6E3F-AADEBB9E05D1}"/>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99;g33d08ac1fd8_1_3702">
              <a:extLst>
                <a:ext uri="{FF2B5EF4-FFF2-40B4-BE49-F238E27FC236}">
                  <a16:creationId xmlns:a16="http://schemas.microsoft.com/office/drawing/2014/main" id="{CA62974C-1FEC-CD7B-B203-0451771D583F}"/>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800;g33d08ac1fd8_1_3702">
              <a:extLst>
                <a:ext uri="{FF2B5EF4-FFF2-40B4-BE49-F238E27FC236}">
                  <a16:creationId xmlns:a16="http://schemas.microsoft.com/office/drawing/2014/main" id="{5491A81D-5EEC-7A65-0C96-40050C2AD648}"/>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801;g33d08ac1fd8_1_3702">
              <a:extLst>
                <a:ext uri="{FF2B5EF4-FFF2-40B4-BE49-F238E27FC236}">
                  <a16:creationId xmlns:a16="http://schemas.microsoft.com/office/drawing/2014/main" id="{F3958AE4-BF06-A9F8-26F3-0A859FFB80F9}"/>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802;g33d08ac1fd8_1_3702">
              <a:extLst>
                <a:ext uri="{FF2B5EF4-FFF2-40B4-BE49-F238E27FC236}">
                  <a16:creationId xmlns:a16="http://schemas.microsoft.com/office/drawing/2014/main" id="{79303BF1-9C37-30B4-9198-9E0C0AAD519A}"/>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03;g33d08ac1fd8_1_3702">
              <a:extLst>
                <a:ext uri="{FF2B5EF4-FFF2-40B4-BE49-F238E27FC236}">
                  <a16:creationId xmlns:a16="http://schemas.microsoft.com/office/drawing/2014/main" id="{8585BAB8-42BC-43ED-CD1D-ECBFD585ABEA}"/>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04;g33d08ac1fd8_1_3702">
              <a:extLst>
                <a:ext uri="{FF2B5EF4-FFF2-40B4-BE49-F238E27FC236}">
                  <a16:creationId xmlns:a16="http://schemas.microsoft.com/office/drawing/2014/main" id="{FCAFBFD4-B986-4137-A1B6-8669E2B06CFF}"/>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05;g33d08ac1fd8_1_3702">
              <a:extLst>
                <a:ext uri="{FF2B5EF4-FFF2-40B4-BE49-F238E27FC236}">
                  <a16:creationId xmlns:a16="http://schemas.microsoft.com/office/drawing/2014/main" id="{87B162BE-A1E8-225D-0229-D55690CDA114}"/>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06;g33d08ac1fd8_1_3702">
              <a:extLst>
                <a:ext uri="{FF2B5EF4-FFF2-40B4-BE49-F238E27FC236}">
                  <a16:creationId xmlns:a16="http://schemas.microsoft.com/office/drawing/2014/main" id="{23C0B3BE-68C2-0D85-E215-4A10C4AB550A}"/>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807;g33d08ac1fd8_1_3702">
              <a:extLst>
                <a:ext uri="{FF2B5EF4-FFF2-40B4-BE49-F238E27FC236}">
                  <a16:creationId xmlns:a16="http://schemas.microsoft.com/office/drawing/2014/main" id="{CDD57A2F-5109-B2D7-AFCB-75D678FCB87A}"/>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808;g33d08ac1fd8_1_3702">
              <a:extLst>
                <a:ext uri="{FF2B5EF4-FFF2-40B4-BE49-F238E27FC236}">
                  <a16:creationId xmlns:a16="http://schemas.microsoft.com/office/drawing/2014/main" id="{D81336E5-DE58-2268-5F40-067EBB32CB78}"/>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809;g33d08ac1fd8_1_3702">
              <a:extLst>
                <a:ext uri="{FF2B5EF4-FFF2-40B4-BE49-F238E27FC236}">
                  <a16:creationId xmlns:a16="http://schemas.microsoft.com/office/drawing/2014/main" id="{6B7B3D5C-20B1-A24D-641D-F40B2BC15309}"/>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810;g33d08ac1fd8_1_3702">
              <a:extLst>
                <a:ext uri="{FF2B5EF4-FFF2-40B4-BE49-F238E27FC236}">
                  <a16:creationId xmlns:a16="http://schemas.microsoft.com/office/drawing/2014/main" id="{F076A0AD-61FB-8F73-DD29-7C4F91644FBC}"/>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11;g33d08ac1fd8_1_3702">
              <a:extLst>
                <a:ext uri="{FF2B5EF4-FFF2-40B4-BE49-F238E27FC236}">
                  <a16:creationId xmlns:a16="http://schemas.microsoft.com/office/drawing/2014/main" id="{1288FCAF-DBE5-DCE0-0251-5DCFF5080C48}"/>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812;g33d08ac1fd8_1_3702">
              <a:extLst>
                <a:ext uri="{FF2B5EF4-FFF2-40B4-BE49-F238E27FC236}">
                  <a16:creationId xmlns:a16="http://schemas.microsoft.com/office/drawing/2014/main" id="{A664B12E-9A8F-3484-5EB7-E07EFBA78087}"/>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813;g33d08ac1fd8_1_3702">
              <a:extLst>
                <a:ext uri="{FF2B5EF4-FFF2-40B4-BE49-F238E27FC236}">
                  <a16:creationId xmlns:a16="http://schemas.microsoft.com/office/drawing/2014/main" id="{DCE74E1E-9721-A4A1-22A2-E1C3DB5DA414}"/>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814;g33d08ac1fd8_1_3702">
              <a:extLst>
                <a:ext uri="{FF2B5EF4-FFF2-40B4-BE49-F238E27FC236}">
                  <a16:creationId xmlns:a16="http://schemas.microsoft.com/office/drawing/2014/main" id="{63A07F11-E378-DC25-CA12-D1CE7881A847}"/>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815;g33d08ac1fd8_1_3702">
              <a:extLst>
                <a:ext uri="{FF2B5EF4-FFF2-40B4-BE49-F238E27FC236}">
                  <a16:creationId xmlns:a16="http://schemas.microsoft.com/office/drawing/2014/main" id="{49B3D643-442D-98BF-DEE7-B87D784D85B8}"/>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816;g33d08ac1fd8_1_3702">
              <a:extLst>
                <a:ext uri="{FF2B5EF4-FFF2-40B4-BE49-F238E27FC236}">
                  <a16:creationId xmlns:a16="http://schemas.microsoft.com/office/drawing/2014/main" id="{1AF2112D-5934-3A42-B6D0-C7178C7A04DF}"/>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17;g33d08ac1fd8_1_3702">
              <a:extLst>
                <a:ext uri="{FF2B5EF4-FFF2-40B4-BE49-F238E27FC236}">
                  <a16:creationId xmlns:a16="http://schemas.microsoft.com/office/drawing/2014/main" id="{AB007A82-864F-7360-9F98-BD63955F5881}"/>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18;g33d08ac1fd8_1_3702">
              <a:extLst>
                <a:ext uri="{FF2B5EF4-FFF2-40B4-BE49-F238E27FC236}">
                  <a16:creationId xmlns:a16="http://schemas.microsoft.com/office/drawing/2014/main" id="{94438D9F-14F7-332D-DE9F-B7E298840E97}"/>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19;g33d08ac1fd8_1_3702">
              <a:extLst>
                <a:ext uri="{FF2B5EF4-FFF2-40B4-BE49-F238E27FC236}">
                  <a16:creationId xmlns:a16="http://schemas.microsoft.com/office/drawing/2014/main" id="{2E862C87-6403-4D52-8773-932678F4EC15}"/>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20;g33d08ac1fd8_1_3702">
              <a:extLst>
                <a:ext uri="{FF2B5EF4-FFF2-40B4-BE49-F238E27FC236}">
                  <a16:creationId xmlns:a16="http://schemas.microsoft.com/office/drawing/2014/main" id="{164DC13B-3355-5080-9F39-6A0412C3D72E}"/>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21;g33d08ac1fd8_1_3702">
              <a:extLst>
                <a:ext uri="{FF2B5EF4-FFF2-40B4-BE49-F238E27FC236}">
                  <a16:creationId xmlns:a16="http://schemas.microsoft.com/office/drawing/2014/main" id="{CA030138-B7DF-3AFF-7FC6-2974F3BBA5AE}"/>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22;g33d08ac1fd8_1_3702">
              <a:extLst>
                <a:ext uri="{FF2B5EF4-FFF2-40B4-BE49-F238E27FC236}">
                  <a16:creationId xmlns:a16="http://schemas.microsoft.com/office/drawing/2014/main" id="{919DFF0E-B2A8-7C30-6A6D-04A233769B39}"/>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23;g33d08ac1fd8_1_3702">
              <a:extLst>
                <a:ext uri="{FF2B5EF4-FFF2-40B4-BE49-F238E27FC236}">
                  <a16:creationId xmlns:a16="http://schemas.microsoft.com/office/drawing/2014/main" id="{84C0EE61-E430-5953-DFA8-2519302122A7}"/>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24;g33d08ac1fd8_1_3702">
              <a:extLst>
                <a:ext uri="{FF2B5EF4-FFF2-40B4-BE49-F238E27FC236}">
                  <a16:creationId xmlns:a16="http://schemas.microsoft.com/office/drawing/2014/main" id="{63430229-0CC4-8948-8EC9-0852E4C52BE1}"/>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B01C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1873;g33d08ac1fd8_1_4015">
            <a:extLst>
              <a:ext uri="{FF2B5EF4-FFF2-40B4-BE49-F238E27FC236}">
                <a16:creationId xmlns:a16="http://schemas.microsoft.com/office/drawing/2014/main" id="{3ABD0261-54E0-92AD-980E-901CD31E49F9}"/>
              </a:ext>
            </a:extLst>
          </p:cNvPr>
          <p:cNvGrpSpPr/>
          <p:nvPr/>
        </p:nvGrpSpPr>
        <p:grpSpPr>
          <a:xfrm rot="-5400000">
            <a:off x="8775071" y="2085998"/>
            <a:ext cx="6550976" cy="3007124"/>
            <a:chOff x="780625" y="2648075"/>
            <a:chExt cx="3420875" cy="1570300"/>
          </a:xfrm>
        </p:grpSpPr>
        <p:sp>
          <p:nvSpPr>
            <p:cNvPr id="40" name="Google Shape;1874;g33d08ac1fd8_1_4015">
              <a:extLst>
                <a:ext uri="{FF2B5EF4-FFF2-40B4-BE49-F238E27FC236}">
                  <a16:creationId xmlns:a16="http://schemas.microsoft.com/office/drawing/2014/main" id="{A1AC16EC-4E1F-3BD7-83EA-F2086DE44159}"/>
                </a:ext>
              </a:extLst>
            </p:cNvPr>
            <p:cNvSpPr/>
            <p:nvPr/>
          </p:nvSpPr>
          <p:spPr>
            <a:xfrm>
              <a:off x="780625" y="2648075"/>
              <a:ext cx="3420875" cy="1570300"/>
            </a:xfrm>
            <a:custGeom>
              <a:avLst/>
              <a:gdLst/>
              <a:ahLst/>
              <a:cxnLst/>
              <a:rect l="l" t="t" r="r" b="b"/>
              <a:pathLst>
                <a:path w="136835" h="62812" extrusionOk="0">
                  <a:moveTo>
                    <a:pt x="57976" y="1"/>
                  </a:moveTo>
                  <a:cubicBezTo>
                    <a:pt x="57130" y="1"/>
                    <a:pt x="56281" y="57"/>
                    <a:pt x="55428" y="168"/>
                  </a:cubicBezTo>
                  <a:cubicBezTo>
                    <a:pt x="47607" y="1184"/>
                    <a:pt x="39647" y="6590"/>
                    <a:pt x="27695" y="16212"/>
                  </a:cubicBezTo>
                  <a:cubicBezTo>
                    <a:pt x="23079" y="19929"/>
                    <a:pt x="18877" y="21795"/>
                    <a:pt x="15146" y="21795"/>
                  </a:cubicBezTo>
                  <a:cubicBezTo>
                    <a:pt x="13632" y="21795"/>
                    <a:pt x="12196" y="21488"/>
                    <a:pt x="10840" y="20873"/>
                  </a:cubicBezTo>
                  <a:cubicBezTo>
                    <a:pt x="3119" y="17368"/>
                    <a:pt x="464" y="5113"/>
                    <a:pt x="0" y="2556"/>
                  </a:cubicBezTo>
                  <a:lnTo>
                    <a:pt x="0" y="3519"/>
                  </a:lnTo>
                  <a:cubicBezTo>
                    <a:pt x="820" y="7331"/>
                    <a:pt x="3660" y="17651"/>
                    <a:pt x="10561" y="20955"/>
                  </a:cubicBezTo>
                  <a:cubicBezTo>
                    <a:pt x="12001" y="21644"/>
                    <a:pt x="13531" y="21988"/>
                    <a:pt x="15146" y="21988"/>
                  </a:cubicBezTo>
                  <a:cubicBezTo>
                    <a:pt x="18921" y="21988"/>
                    <a:pt x="23163" y="20108"/>
                    <a:pt x="27816" y="16362"/>
                  </a:cubicBezTo>
                  <a:cubicBezTo>
                    <a:pt x="39740" y="6762"/>
                    <a:pt x="47677" y="1368"/>
                    <a:pt x="55452" y="358"/>
                  </a:cubicBezTo>
                  <a:cubicBezTo>
                    <a:pt x="56297" y="249"/>
                    <a:pt x="57137" y="193"/>
                    <a:pt x="57975" y="193"/>
                  </a:cubicBezTo>
                  <a:cubicBezTo>
                    <a:pt x="65124" y="193"/>
                    <a:pt x="72157" y="4240"/>
                    <a:pt x="80949" y="13284"/>
                  </a:cubicBezTo>
                  <a:cubicBezTo>
                    <a:pt x="94297" y="27015"/>
                    <a:pt x="120809" y="49638"/>
                    <a:pt x="136535" y="62812"/>
                  </a:cubicBezTo>
                  <a:lnTo>
                    <a:pt x="136834" y="62812"/>
                  </a:lnTo>
                  <a:cubicBezTo>
                    <a:pt x="121134" y="49662"/>
                    <a:pt x="94479" y="26927"/>
                    <a:pt x="81086" y="13150"/>
                  </a:cubicBezTo>
                  <a:cubicBezTo>
                    <a:pt x="72254" y="4064"/>
                    <a:pt x="65179" y="1"/>
                    <a:pt x="57976"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75;g33d08ac1fd8_1_4015">
              <a:extLst>
                <a:ext uri="{FF2B5EF4-FFF2-40B4-BE49-F238E27FC236}">
                  <a16:creationId xmlns:a16="http://schemas.microsoft.com/office/drawing/2014/main" id="{E80AF3A6-F0AD-B553-981A-B52C2D9295CB}"/>
                </a:ext>
              </a:extLst>
            </p:cNvPr>
            <p:cNvSpPr/>
            <p:nvPr/>
          </p:nvSpPr>
          <p:spPr>
            <a:xfrm>
              <a:off x="780625" y="2677275"/>
              <a:ext cx="3373075" cy="1541100"/>
            </a:xfrm>
            <a:custGeom>
              <a:avLst/>
              <a:gdLst/>
              <a:ahLst/>
              <a:cxnLst/>
              <a:rect l="l" t="t" r="r" b="b"/>
              <a:pathLst>
                <a:path w="134923" h="61644" extrusionOk="0">
                  <a:moveTo>
                    <a:pt x="57328" y="0"/>
                  </a:moveTo>
                  <a:cubicBezTo>
                    <a:pt x="56316" y="0"/>
                    <a:pt x="55303" y="83"/>
                    <a:pt x="54284" y="247"/>
                  </a:cubicBezTo>
                  <a:cubicBezTo>
                    <a:pt x="46362" y="1520"/>
                    <a:pt x="38059" y="7635"/>
                    <a:pt x="27195" y="16135"/>
                  </a:cubicBezTo>
                  <a:cubicBezTo>
                    <a:pt x="22714" y="19640"/>
                    <a:pt x="18631" y="21400"/>
                    <a:pt x="15002" y="21400"/>
                  </a:cubicBezTo>
                  <a:cubicBezTo>
                    <a:pt x="13462" y="21400"/>
                    <a:pt x="12005" y="21084"/>
                    <a:pt x="10632" y="20450"/>
                  </a:cubicBezTo>
                  <a:cubicBezTo>
                    <a:pt x="3340" y="17083"/>
                    <a:pt x="619" y="5774"/>
                    <a:pt x="0" y="2604"/>
                  </a:cubicBezTo>
                  <a:lnTo>
                    <a:pt x="0" y="3523"/>
                  </a:lnTo>
                  <a:cubicBezTo>
                    <a:pt x="895" y="7533"/>
                    <a:pt x="3725" y="17300"/>
                    <a:pt x="10348" y="20528"/>
                  </a:cubicBezTo>
                  <a:cubicBezTo>
                    <a:pt x="11806" y="21238"/>
                    <a:pt x="13359" y="21593"/>
                    <a:pt x="15001" y="21593"/>
                  </a:cubicBezTo>
                  <a:cubicBezTo>
                    <a:pt x="18674" y="21593"/>
                    <a:pt x="22795" y="19820"/>
                    <a:pt x="27313" y="16285"/>
                  </a:cubicBezTo>
                  <a:cubicBezTo>
                    <a:pt x="38156" y="7804"/>
                    <a:pt x="46439" y="1701"/>
                    <a:pt x="54315" y="436"/>
                  </a:cubicBezTo>
                  <a:cubicBezTo>
                    <a:pt x="55322" y="274"/>
                    <a:pt x="56323" y="192"/>
                    <a:pt x="57324" y="192"/>
                  </a:cubicBezTo>
                  <a:cubicBezTo>
                    <a:pt x="64087" y="192"/>
                    <a:pt x="70824" y="3948"/>
                    <a:pt x="79225" y="12265"/>
                  </a:cubicBezTo>
                  <a:cubicBezTo>
                    <a:pt x="88556" y="21501"/>
                    <a:pt x="104678" y="36149"/>
                    <a:pt x="120298" y="49583"/>
                  </a:cubicBezTo>
                  <a:cubicBezTo>
                    <a:pt x="123137" y="52025"/>
                    <a:pt x="128954" y="56992"/>
                    <a:pt x="134650" y="61644"/>
                  </a:cubicBezTo>
                  <a:lnTo>
                    <a:pt x="134923" y="61644"/>
                  </a:lnTo>
                  <a:cubicBezTo>
                    <a:pt x="118706" y="48418"/>
                    <a:pt x="92925" y="25555"/>
                    <a:pt x="79360" y="12128"/>
                  </a:cubicBezTo>
                  <a:cubicBezTo>
                    <a:pt x="70920" y="3774"/>
                    <a:pt x="64144" y="0"/>
                    <a:pt x="57328"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76;g33d08ac1fd8_1_4015">
              <a:extLst>
                <a:ext uri="{FF2B5EF4-FFF2-40B4-BE49-F238E27FC236}">
                  <a16:creationId xmlns:a16="http://schemas.microsoft.com/office/drawing/2014/main" id="{A61A0796-41D4-B31A-1A1F-239FF386CAB3}"/>
                </a:ext>
              </a:extLst>
            </p:cNvPr>
            <p:cNvSpPr/>
            <p:nvPr/>
          </p:nvSpPr>
          <p:spPr>
            <a:xfrm>
              <a:off x="780625" y="2705975"/>
              <a:ext cx="3327175" cy="1512400"/>
            </a:xfrm>
            <a:custGeom>
              <a:avLst/>
              <a:gdLst/>
              <a:ahLst/>
              <a:cxnLst/>
              <a:rect l="l" t="t" r="r" b="b"/>
              <a:pathLst>
                <a:path w="133087" h="60496" extrusionOk="0">
                  <a:moveTo>
                    <a:pt x="56680" y="0"/>
                  </a:moveTo>
                  <a:cubicBezTo>
                    <a:pt x="55503" y="0"/>
                    <a:pt x="54326" y="117"/>
                    <a:pt x="53142" y="346"/>
                  </a:cubicBezTo>
                  <a:cubicBezTo>
                    <a:pt x="45462" y="1831"/>
                    <a:pt x="37179" y="8118"/>
                    <a:pt x="26694" y="16077"/>
                  </a:cubicBezTo>
                  <a:cubicBezTo>
                    <a:pt x="22350" y="19375"/>
                    <a:pt x="18389" y="21029"/>
                    <a:pt x="14862" y="21029"/>
                  </a:cubicBezTo>
                  <a:cubicBezTo>
                    <a:pt x="13296" y="21029"/>
                    <a:pt x="11815" y="20703"/>
                    <a:pt x="10424" y="20050"/>
                  </a:cubicBezTo>
                  <a:cubicBezTo>
                    <a:pt x="3481" y="16786"/>
                    <a:pt x="732" y="6199"/>
                    <a:pt x="0" y="2651"/>
                  </a:cubicBezTo>
                  <a:lnTo>
                    <a:pt x="0" y="3614"/>
                  </a:lnTo>
                  <a:cubicBezTo>
                    <a:pt x="336" y="5078"/>
                    <a:pt x="897" y="7147"/>
                    <a:pt x="1752" y="9349"/>
                  </a:cubicBezTo>
                  <a:cubicBezTo>
                    <a:pt x="3203" y="13086"/>
                    <a:pt x="5836" y="17989"/>
                    <a:pt x="10133" y="20122"/>
                  </a:cubicBezTo>
                  <a:cubicBezTo>
                    <a:pt x="11612" y="20856"/>
                    <a:pt x="13190" y="21222"/>
                    <a:pt x="14863" y="21222"/>
                  </a:cubicBezTo>
                  <a:cubicBezTo>
                    <a:pt x="18432" y="21222"/>
                    <a:pt x="22430" y="19555"/>
                    <a:pt x="26809" y="16230"/>
                  </a:cubicBezTo>
                  <a:cubicBezTo>
                    <a:pt x="37275" y="8285"/>
                    <a:pt x="45542" y="2011"/>
                    <a:pt x="53178" y="534"/>
                  </a:cubicBezTo>
                  <a:cubicBezTo>
                    <a:pt x="54348" y="308"/>
                    <a:pt x="55510" y="193"/>
                    <a:pt x="56674" y="193"/>
                  </a:cubicBezTo>
                  <a:cubicBezTo>
                    <a:pt x="63062" y="193"/>
                    <a:pt x="69501" y="3661"/>
                    <a:pt x="77502" y="11266"/>
                  </a:cubicBezTo>
                  <a:cubicBezTo>
                    <a:pt x="79381" y="13049"/>
                    <a:pt x="111821" y="43829"/>
                    <a:pt x="132732" y="60496"/>
                  </a:cubicBezTo>
                  <a:lnTo>
                    <a:pt x="133086" y="60496"/>
                  </a:lnTo>
                  <a:cubicBezTo>
                    <a:pt x="116728" y="47486"/>
                    <a:pt x="92386" y="25146"/>
                    <a:pt x="77635" y="11126"/>
                  </a:cubicBezTo>
                  <a:cubicBezTo>
                    <a:pt x="69596" y="3486"/>
                    <a:pt x="63118" y="0"/>
                    <a:pt x="56680"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77;g33d08ac1fd8_1_4015">
              <a:extLst>
                <a:ext uri="{FF2B5EF4-FFF2-40B4-BE49-F238E27FC236}">
                  <a16:creationId xmlns:a16="http://schemas.microsoft.com/office/drawing/2014/main" id="{E05523A5-67C4-45C9-EC12-45B9621C4A4C}"/>
                </a:ext>
              </a:extLst>
            </p:cNvPr>
            <p:cNvSpPr/>
            <p:nvPr/>
          </p:nvSpPr>
          <p:spPr>
            <a:xfrm>
              <a:off x="780625" y="2733950"/>
              <a:ext cx="3279350" cy="1484425"/>
            </a:xfrm>
            <a:custGeom>
              <a:avLst/>
              <a:gdLst/>
              <a:ahLst/>
              <a:cxnLst/>
              <a:rect l="l" t="t" r="r" b="b"/>
              <a:pathLst>
                <a:path w="131174" h="59377" extrusionOk="0">
                  <a:moveTo>
                    <a:pt x="56069" y="0"/>
                  </a:moveTo>
                  <a:cubicBezTo>
                    <a:pt x="54964" y="0"/>
                    <a:pt x="53861" y="107"/>
                    <a:pt x="52753" y="316"/>
                  </a:cubicBezTo>
                  <a:cubicBezTo>
                    <a:pt x="45744" y="1640"/>
                    <a:pt x="38473" y="6999"/>
                    <a:pt x="28408" y="14417"/>
                  </a:cubicBezTo>
                  <a:cubicBezTo>
                    <a:pt x="27685" y="14950"/>
                    <a:pt x="26946" y="15494"/>
                    <a:pt x="26193" y="16048"/>
                  </a:cubicBezTo>
                  <a:cubicBezTo>
                    <a:pt x="21989" y="19140"/>
                    <a:pt x="18151" y="20692"/>
                    <a:pt x="14728" y="20692"/>
                  </a:cubicBezTo>
                  <a:cubicBezTo>
                    <a:pt x="13132" y="20692"/>
                    <a:pt x="11626" y="20354"/>
                    <a:pt x="10215" y="19678"/>
                  </a:cubicBezTo>
                  <a:cubicBezTo>
                    <a:pt x="3492" y="16460"/>
                    <a:pt x="804" y="6612"/>
                    <a:pt x="0" y="2773"/>
                  </a:cubicBezTo>
                  <a:lnTo>
                    <a:pt x="0" y="3661"/>
                  </a:lnTo>
                  <a:cubicBezTo>
                    <a:pt x="992" y="7936"/>
                    <a:pt x="3728" y="16615"/>
                    <a:pt x="9918" y="19747"/>
                  </a:cubicBezTo>
                  <a:cubicBezTo>
                    <a:pt x="11418" y="20506"/>
                    <a:pt x="13023" y="20885"/>
                    <a:pt x="14728" y="20885"/>
                  </a:cubicBezTo>
                  <a:cubicBezTo>
                    <a:pt x="18192" y="20885"/>
                    <a:pt x="22067" y="19321"/>
                    <a:pt x="26307" y="16203"/>
                  </a:cubicBezTo>
                  <a:cubicBezTo>
                    <a:pt x="27060" y="15648"/>
                    <a:pt x="27799" y="15105"/>
                    <a:pt x="28521" y="14572"/>
                  </a:cubicBezTo>
                  <a:cubicBezTo>
                    <a:pt x="40285" y="5901"/>
                    <a:pt x="48053" y="175"/>
                    <a:pt x="56115" y="175"/>
                  </a:cubicBezTo>
                  <a:cubicBezTo>
                    <a:pt x="61969" y="175"/>
                    <a:pt x="67977" y="3193"/>
                    <a:pt x="75781" y="10296"/>
                  </a:cubicBezTo>
                  <a:cubicBezTo>
                    <a:pt x="78826" y="13065"/>
                    <a:pt x="82576" y="16549"/>
                    <a:pt x="86545" y="20237"/>
                  </a:cubicBezTo>
                  <a:cubicBezTo>
                    <a:pt x="99867" y="32609"/>
                    <a:pt x="117382" y="48880"/>
                    <a:pt x="130875" y="59377"/>
                  </a:cubicBezTo>
                  <a:lnTo>
                    <a:pt x="131173" y="59377"/>
                  </a:lnTo>
                  <a:cubicBezTo>
                    <a:pt x="117683" y="48897"/>
                    <a:pt x="100060" y="32527"/>
                    <a:pt x="86676" y="20096"/>
                  </a:cubicBezTo>
                  <a:cubicBezTo>
                    <a:pt x="82706" y="16408"/>
                    <a:pt x="78955" y="12924"/>
                    <a:pt x="75910" y="10154"/>
                  </a:cubicBezTo>
                  <a:cubicBezTo>
                    <a:pt x="68249" y="3181"/>
                    <a:pt x="62114" y="0"/>
                    <a:pt x="56069"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78;g33d08ac1fd8_1_4015">
              <a:extLst>
                <a:ext uri="{FF2B5EF4-FFF2-40B4-BE49-F238E27FC236}">
                  <a16:creationId xmlns:a16="http://schemas.microsoft.com/office/drawing/2014/main" id="{938D3D31-B826-CB76-DF04-CE629C32C03D}"/>
                </a:ext>
              </a:extLst>
            </p:cNvPr>
            <p:cNvSpPr/>
            <p:nvPr/>
          </p:nvSpPr>
          <p:spPr>
            <a:xfrm>
              <a:off x="780625" y="2761250"/>
              <a:ext cx="3233050" cy="1457125"/>
            </a:xfrm>
            <a:custGeom>
              <a:avLst/>
              <a:gdLst/>
              <a:ahLst/>
              <a:cxnLst/>
              <a:rect l="l" t="t" r="r" b="b"/>
              <a:pathLst>
                <a:path w="129322" h="58285" extrusionOk="0">
                  <a:moveTo>
                    <a:pt x="55472" y="1"/>
                  </a:moveTo>
                  <a:cubicBezTo>
                    <a:pt x="54474" y="1"/>
                    <a:pt x="53480" y="90"/>
                    <a:pt x="52483" y="267"/>
                  </a:cubicBezTo>
                  <a:cubicBezTo>
                    <a:pt x="46023" y="1411"/>
                    <a:pt x="39494" y="6116"/>
                    <a:pt x="30458" y="12628"/>
                  </a:cubicBezTo>
                  <a:cubicBezTo>
                    <a:pt x="28934" y="13727"/>
                    <a:pt x="27360" y="14861"/>
                    <a:pt x="25692" y="16048"/>
                  </a:cubicBezTo>
                  <a:cubicBezTo>
                    <a:pt x="21629" y="18936"/>
                    <a:pt x="17917" y="20385"/>
                    <a:pt x="14600" y="20385"/>
                  </a:cubicBezTo>
                  <a:cubicBezTo>
                    <a:pt x="12971" y="20385"/>
                    <a:pt x="11437" y="20035"/>
                    <a:pt x="10004" y="19335"/>
                  </a:cubicBezTo>
                  <a:cubicBezTo>
                    <a:pt x="3568" y="16195"/>
                    <a:pt x="877" y="6873"/>
                    <a:pt x="0" y="2857"/>
                  </a:cubicBezTo>
                  <a:lnTo>
                    <a:pt x="0" y="3724"/>
                  </a:lnTo>
                  <a:cubicBezTo>
                    <a:pt x="1038" y="8060"/>
                    <a:pt x="3748" y="16327"/>
                    <a:pt x="9701" y="19400"/>
                  </a:cubicBezTo>
                  <a:cubicBezTo>
                    <a:pt x="11224" y="20186"/>
                    <a:pt x="12859" y="20578"/>
                    <a:pt x="14599" y="20578"/>
                  </a:cubicBezTo>
                  <a:cubicBezTo>
                    <a:pt x="17956" y="20578"/>
                    <a:pt x="21705" y="19117"/>
                    <a:pt x="25804" y="16203"/>
                  </a:cubicBezTo>
                  <a:cubicBezTo>
                    <a:pt x="27471" y="15018"/>
                    <a:pt x="29047" y="13882"/>
                    <a:pt x="30571" y="12784"/>
                  </a:cubicBezTo>
                  <a:cubicBezTo>
                    <a:pt x="39586" y="6287"/>
                    <a:pt x="46101" y="1592"/>
                    <a:pt x="52516" y="456"/>
                  </a:cubicBezTo>
                  <a:cubicBezTo>
                    <a:pt x="53501" y="282"/>
                    <a:pt x="54483" y="193"/>
                    <a:pt x="55469" y="193"/>
                  </a:cubicBezTo>
                  <a:cubicBezTo>
                    <a:pt x="61074" y="193"/>
                    <a:pt x="66816" y="3059"/>
                    <a:pt x="74059" y="9353"/>
                  </a:cubicBezTo>
                  <a:cubicBezTo>
                    <a:pt x="78460" y="13178"/>
                    <a:pt x="83991" y="18342"/>
                    <a:pt x="90394" y="24321"/>
                  </a:cubicBezTo>
                  <a:cubicBezTo>
                    <a:pt x="100998" y="34225"/>
                    <a:pt x="113019" y="45449"/>
                    <a:pt x="123866" y="54255"/>
                  </a:cubicBezTo>
                  <a:cubicBezTo>
                    <a:pt x="125658" y="55709"/>
                    <a:pt x="127362" y="57050"/>
                    <a:pt x="128984" y="58285"/>
                  </a:cubicBezTo>
                  <a:lnTo>
                    <a:pt x="129322" y="58285"/>
                  </a:lnTo>
                  <a:cubicBezTo>
                    <a:pt x="117185" y="49078"/>
                    <a:pt x="102552" y="35413"/>
                    <a:pt x="90524" y="24180"/>
                  </a:cubicBezTo>
                  <a:cubicBezTo>
                    <a:pt x="84120" y="18200"/>
                    <a:pt x="78589" y="13034"/>
                    <a:pt x="74185" y="9208"/>
                  </a:cubicBezTo>
                  <a:cubicBezTo>
                    <a:pt x="66905" y="2882"/>
                    <a:pt x="61125" y="1"/>
                    <a:pt x="55472"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79;g33d08ac1fd8_1_4015">
              <a:extLst>
                <a:ext uri="{FF2B5EF4-FFF2-40B4-BE49-F238E27FC236}">
                  <a16:creationId xmlns:a16="http://schemas.microsoft.com/office/drawing/2014/main" id="{0F869438-F34C-8EF6-F531-5D8ED6C28240}"/>
                </a:ext>
              </a:extLst>
            </p:cNvPr>
            <p:cNvSpPr/>
            <p:nvPr/>
          </p:nvSpPr>
          <p:spPr>
            <a:xfrm>
              <a:off x="780625" y="2787800"/>
              <a:ext cx="3184800" cy="1430575"/>
            </a:xfrm>
            <a:custGeom>
              <a:avLst/>
              <a:gdLst/>
              <a:ahLst/>
              <a:cxnLst/>
              <a:rect l="l" t="t" r="r" b="b"/>
              <a:pathLst>
                <a:path w="127392" h="57223" extrusionOk="0">
                  <a:moveTo>
                    <a:pt x="54881" y="0"/>
                  </a:moveTo>
                  <a:cubicBezTo>
                    <a:pt x="47915" y="0"/>
                    <a:pt x="41509" y="4549"/>
                    <a:pt x="32174" y="11178"/>
                  </a:cubicBezTo>
                  <a:cubicBezTo>
                    <a:pt x="29977" y="12738"/>
                    <a:pt x="27705" y="14352"/>
                    <a:pt x="25192" y="16076"/>
                  </a:cubicBezTo>
                  <a:cubicBezTo>
                    <a:pt x="21271" y="18764"/>
                    <a:pt x="17685" y="20113"/>
                    <a:pt x="14475" y="20113"/>
                  </a:cubicBezTo>
                  <a:cubicBezTo>
                    <a:pt x="12811" y="20113"/>
                    <a:pt x="11248" y="19751"/>
                    <a:pt x="9792" y="19025"/>
                  </a:cubicBezTo>
                  <a:cubicBezTo>
                    <a:pt x="3621" y="15952"/>
                    <a:pt x="937" y="7097"/>
                    <a:pt x="0" y="2957"/>
                  </a:cubicBezTo>
                  <a:lnTo>
                    <a:pt x="0" y="3808"/>
                  </a:lnTo>
                  <a:cubicBezTo>
                    <a:pt x="1075" y="8181"/>
                    <a:pt x="3758" y="16068"/>
                    <a:pt x="9483" y="19083"/>
                  </a:cubicBezTo>
                  <a:cubicBezTo>
                    <a:pt x="11032" y="19899"/>
                    <a:pt x="12698" y="20306"/>
                    <a:pt x="14477" y="20306"/>
                  </a:cubicBezTo>
                  <a:cubicBezTo>
                    <a:pt x="17725" y="20306"/>
                    <a:pt x="21347" y="18946"/>
                    <a:pt x="25300" y="16234"/>
                  </a:cubicBezTo>
                  <a:cubicBezTo>
                    <a:pt x="27815" y="14509"/>
                    <a:pt x="30088" y="12896"/>
                    <a:pt x="32285" y="11336"/>
                  </a:cubicBezTo>
                  <a:cubicBezTo>
                    <a:pt x="41577" y="4737"/>
                    <a:pt x="47952" y="210"/>
                    <a:pt x="54881" y="210"/>
                  </a:cubicBezTo>
                  <a:cubicBezTo>
                    <a:pt x="59950" y="210"/>
                    <a:pt x="65316" y="2633"/>
                    <a:pt x="72337" y="8440"/>
                  </a:cubicBezTo>
                  <a:cubicBezTo>
                    <a:pt x="77288" y="12534"/>
                    <a:pt x="83634" y="18519"/>
                    <a:pt x="90981" y="25448"/>
                  </a:cubicBezTo>
                  <a:cubicBezTo>
                    <a:pt x="102497" y="36308"/>
                    <a:pt x="115590" y="48655"/>
                    <a:pt x="127079" y="57223"/>
                  </a:cubicBezTo>
                  <a:lnTo>
                    <a:pt x="127392" y="57223"/>
                  </a:lnTo>
                  <a:cubicBezTo>
                    <a:pt x="115873" y="48659"/>
                    <a:pt x="102694" y="36230"/>
                    <a:pt x="91114" y="25308"/>
                  </a:cubicBezTo>
                  <a:cubicBezTo>
                    <a:pt x="83764" y="18377"/>
                    <a:pt x="77415" y="12391"/>
                    <a:pt x="72460" y="8291"/>
                  </a:cubicBezTo>
                  <a:cubicBezTo>
                    <a:pt x="65386" y="2440"/>
                    <a:pt x="59983" y="0"/>
                    <a:pt x="54881"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80;g33d08ac1fd8_1_4015">
              <a:extLst>
                <a:ext uri="{FF2B5EF4-FFF2-40B4-BE49-F238E27FC236}">
                  <a16:creationId xmlns:a16="http://schemas.microsoft.com/office/drawing/2014/main" id="{9C4F81A7-B622-3B16-0851-8A42C16C308F}"/>
                </a:ext>
              </a:extLst>
            </p:cNvPr>
            <p:cNvSpPr/>
            <p:nvPr/>
          </p:nvSpPr>
          <p:spPr>
            <a:xfrm>
              <a:off x="780625" y="2813725"/>
              <a:ext cx="3138050" cy="1404650"/>
            </a:xfrm>
            <a:custGeom>
              <a:avLst/>
              <a:gdLst/>
              <a:ahLst/>
              <a:cxnLst/>
              <a:rect l="l" t="t" r="r" b="b"/>
              <a:pathLst>
                <a:path w="125522" h="56186" extrusionOk="0">
                  <a:moveTo>
                    <a:pt x="54269" y="0"/>
                  </a:moveTo>
                  <a:cubicBezTo>
                    <a:pt x="53384" y="0"/>
                    <a:pt x="52506" y="76"/>
                    <a:pt x="51628" y="225"/>
                  </a:cubicBezTo>
                  <a:cubicBezTo>
                    <a:pt x="46123" y="1156"/>
                    <a:pt x="40864" y="4867"/>
                    <a:pt x="33583" y="10005"/>
                  </a:cubicBezTo>
                  <a:cubicBezTo>
                    <a:pt x="30959" y="11856"/>
                    <a:pt x="27985" y="13954"/>
                    <a:pt x="24691" y="16129"/>
                  </a:cubicBezTo>
                  <a:cubicBezTo>
                    <a:pt x="20917" y="18621"/>
                    <a:pt x="17460" y="19870"/>
                    <a:pt x="14358" y="19870"/>
                  </a:cubicBezTo>
                  <a:cubicBezTo>
                    <a:pt x="12655" y="19870"/>
                    <a:pt x="11060" y="19494"/>
                    <a:pt x="9577" y="18740"/>
                  </a:cubicBezTo>
                  <a:cubicBezTo>
                    <a:pt x="3592" y="15698"/>
                    <a:pt x="972" y="7401"/>
                    <a:pt x="0" y="3162"/>
                  </a:cubicBezTo>
                  <a:lnTo>
                    <a:pt x="0" y="3912"/>
                  </a:lnTo>
                  <a:cubicBezTo>
                    <a:pt x="1108" y="8301"/>
                    <a:pt x="3758" y="15831"/>
                    <a:pt x="9263" y="18792"/>
                  </a:cubicBezTo>
                  <a:cubicBezTo>
                    <a:pt x="10838" y="19640"/>
                    <a:pt x="12539" y="20063"/>
                    <a:pt x="14358" y="20063"/>
                  </a:cubicBezTo>
                  <a:cubicBezTo>
                    <a:pt x="17497" y="20063"/>
                    <a:pt x="20989" y="18803"/>
                    <a:pt x="24797" y="16289"/>
                  </a:cubicBezTo>
                  <a:cubicBezTo>
                    <a:pt x="28094" y="14113"/>
                    <a:pt x="31069" y="12013"/>
                    <a:pt x="33693" y="10160"/>
                  </a:cubicBezTo>
                  <a:cubicBezTo>
                    <a:pt x="40954" y="5039"/>
                    <a:pt x="46197" y="1339"/>
                    <a:pt x="51658" y="414"/>
                  </a:cubicBezTo>
                  <a:cubicBezTo>
                    <a:pt x="52525" y="267"/>
                    <a:pt x="53391" y="193"/>
                    <a:pt x="54264" y="193"/>
                  </a:cubicBezTo>
                  <a:cubicBezTo>
                    <a:pt x="59115" y="193"/>
                    <a:pt x="64170" y="2497"/>
                    <a:pt x="70616" y="7552"/>
                  </a:cubicBezTo>
                  <a:cubicBezTo>
                    <a:pt x="75842" y="11652"/>
                    <a:pt x="82588" y="18086"/>
                    <a:pt x="90398" y="25536"/>
                  </a:cubicBezTo>
                  <a:cubicBezTo>
                    <a:pt x="101357" y="35990"/>
                    <a:pt x="113791" y="47850"/>
                    <a:pt x="125201" y="56186"/>
                  </a:cubicBezTo>
                  <a:lnTo>
                    <a:pt x="125521" y="56186"/>
                  </a:lnTo>
                  <a:cubicBezTo>
                    <a:pt x="114071" y="47852"/>
                    <a:pt x="101553" y="35912"/>
                    <a:pt x="90530" y="25397"/>
                  </a:cubicBezTo>
                  <a:cubicBezTo>
                    <a:pt x="82717" y="17944"/>
                    <a:pt x="75968" y="11507"/>
                    <a:pt x="70734" y="7400"/>
                  </a:cubicBezTo>
                  <a:cubicBezTo>
                    <a:pt x="64254" y="2318"/>
                    <a:pt x="59163" y="0"/>
                    <a:pt x="54269"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81;g33d08ac1fd8_1_4015">
              <a:extLst>
                <a:ext uri="{FF2B5EF4-FFF2-40B4-BE49-F238E27FC236}">
                  <a16:creationId xmlns:a16="http://schemas.microsoft.com/office/drawing/2014/main" id="{4B0AC810-B0D7-08B2-7859-1C2E054C863A}"/>
                </a:ext>
              </a:extLst>
            </p:cNvPr>
            <p:cNvSpPr/>
            <p:nvPr/>
          </p:nvSpPr>
          <p:spPr>
            <a:xfrm>
              <a:off x="780625" y="2838875"/>
              <a:ext cx="3090925" cy="1379500"/>
            </a:xfrm>
            <a:custGeom>
              <a:avLst/>
              <a:gdLst/>
              <a:ahLst/>
              <a:cxnLst/>
              <a:rect l="l" t="t" r="r" b="b"/>
              <a:pathLst>
                <a:path w="123637" h="55180" extrusionOk="0">
                  <a:moveTo>
                    <a:pt x="53638" y="1"/>
                  </a:moveTo>
                  <a:cubicBezTo>
                    <a:pt x="47525" y="1"/>
                    <a:pt x="42209" y="3761"/>
                    <a:pt x="34714" y="9063"/>
                  </a:cubicBezTo>
                  <a:cubicBezTo>
                    <a:pt x="31664" y="11222"/>
                    <a:pt x="28205" y="13669"/>
                    <a:pt x="24191" y="16213"/>
                  </a:cubicBezTo>
                  <a:cubicBezTo>
                    <a:pt x="20566" y="18513"/>
                    <a:pt x="17239" y="19665"/>
                    <a:pt x="14247" y="19665"/>
                  </a:cubicBezTo>
                  <a:cubicBezTo>
                    <a:pt x="12502" y="19665"/>
                    <a:pt x="10871" y="19273"/>
                    <a:pt x="9361" y="18489"/>
                  </a:cubicBezTo>
                  <a:cubicBezTo>
                    <a:pt x="3617" y="15503"/>
                    <a:pt x="1015" y="7596"/>
                    <a:pt x="0" y="3306"/>
                  </a:cubicBezTo>
                  <a:lnTo>
                    <a:pt x="0" y="4154"/>
                  </a:lnTo>
                  <a:cubicBezTo>
                    <a:pt x="1118" y="8533"/>
                    <a:pt x="3696" y="15594"/>
                    <a:pt x="9042" y="18536"/>
                  </a:cubicBezTo>
                  <a:cubicBezTo>
                    <a:pt x="10646" y="19417"/>
                    <a:pt x="12383" y="19858"/>
                    <a:pt x="14247" y="19858"/>
                  </a:cubicBezTo>
                  <a:cubicBezTo>
                    <a:pt x="17275" y="19858"/>
                    <a:pt x="20635" y="18696"/>
                    <a:pt x="24293" y="16375"/>
                  </a:cubicBezTo>
                  <a:cubicBezTo>
                    <a:pt x="28311" y="13827"/>
                    <a:pt x="31772" y="11380"/>
                    <a:pt x="34825" y="9220"/>
                  </a:cubicBezTo>
                  <a:cubicBezTo>
                    <a:pt x="42279" y="3947"/>
                    <a:pt x="47565" y="207"/>
                    <a:pt x="53640" y="207"/>
                  </a:cubicBezTo>
                  <a:cubicBezTo>
                    <a:pt x="57968" y="207"/>
                    <a:pt x="62696" y="2104"/>
                    <a:pt x="68893" y="6695"/>
                  </a:cubicBezTo>
                  <a:cubicBezTo>
                    <a:pt x="74268" y="10677"/>
                    <a:pt x="81213" y="17382"/>
                    <a:pt x="89254" y="25146"/>
                  </a:cubicBezTo>
                  <a:cubicBezTo>
                    <a:pt x="99851" y="35377"/>
                    <a:pt x="111856" y="46969"/>
                    <a:pt x="123313" y="55180"/>
                  </a:cubicBezTo>
                  <a:lnTo>
                    <a:pt x="123637" y="55180"/>
                  </a:lnTo>
                  <a:cubicBezTo>
                    <a:pt x="112132" y="46969"/>
                    <a:pt x="100045" y="35299"/>
                    <a:pt x="89387" y="25008"/>
                  </a:cubicBezTo>
                  <a:cubicBezTo>
                    <a:pt x="81342" y="17239"/>
                    <a:pt x="74393" y="10530"/>
                    <a:pt x="69009" y="6540"/>
                  </a:cubicBezTo>
                  <a:cubicBezTo>
                    <a:pt x="62760" y="1913"/>
                    <a:pt x="57996" y="1"/>
                    <a:pt x="53638"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82;g33d08ac1fd8_1_4015">
              <a:extLst>
                <a:ext uri="{FF2B5EF4-FFF2-40B4-BE49-F238E27FC236}">
                  <a16:creationId xmlns:a16="http://schemas.microsoft.com/office/drawing/2014/main" id="{C425B1A9-FF28-A1FD-9428-3B57584F2AF2}"/>
                </a:ext>
              </a:extLst>
            </p:cNvPr>
            <p:cNvSpPr/>
            <p:nvPr/>
          </p:nvSpPr>
          <p:spPr>
            <a:xfrm>
              <a:off x="780625" y="2862925"/>
              <a:ext cx="3043800" cy="1355450"/>
            </a:xfrm>
            <a:custGeom>
              <a:avLst/>
              <a:gdLst/>
              <a:ahLst/>
              <a:cxnLst/>
              <a:rect l="l" t="t" r="r" b="b"/>
              <a:pathLst>
                <a:path w="121752" h="54218" extrusionOk="0">
                  <a:moveTo>
                    <a:pt x="52964" y="0"/>
                  </a:moveTo>
                  <a:cubicBezTo>
                    <a:pt x="52098" y="0"/>
                    <a:pt x="51247" y="78"/>
                    <a:pt x="50403" y="233"/>
                  </a:cubicBezTo>
                  <a:cubicBezTo>
                    <a:pt x="45691" y="1096"/>
                    <a:pt x="41233" y="4288"/>
                    <a:pt x="35588" y="8331"/>
                  </a:cubicBezTo>
                  <a:cubicBezTo>
                    <a:pt x="32202" y="10755"/>
                    <a:pt x="28365" y="13503"/>
                    <a:pt x="23691" y="16341"/>
                  </a:cubicBezTo>
                  <a:cubicBezTo>
                    <a:pt x="20216" y="18451"/>
                    <a:pt x="17023" y="19508"/>
                    <a:pt x="14144" y="19508"/>
                  </a:cubicBezTo>
                  <a:cubicBezTo>
                    <a:pt x="12353" y="19508"/>
                    <a:pt x="10683" y="19099"/>
                    <a:pt x="9142" y="18280"/>
                  </a:cubicBezTo>
                  <a:cubicBezTo>
                    <a:pt x="3629" y="15349"/>
                    <a:pt x="1053" y="7803"/>
                    <a:pt x="0" y="3488"/>
                  </a:cubicBezTo>
                  <a:lnTo>
                    <a:pt x="0" y="4323"/>
                  </a:lnTo>
                  <a:cubicBezTo>
                    <a:pt x="1142" y="8681"/>
                    <a:pt x="3681" y="15431"/>
                    <a:pt x="8819" y="18323"/>
                  </a:cubicBezTo>
                  <a:cubicBezTo>
                    <a:pt x="10453" y="19242"/>
                    <a:pt x="12232" y="19702"/>
                    <a:pt x="14144" y="19702"/>
                  </a:cubicBezTo>
                  <a:cubicBezTo>
                    <a:pt x="17058" y="19702"/>
                    <a:pt x="20284" y="18635"/>
                    <a:pt x="23790" y="16506"/>
                  </a:cubicBezTo>
                  <a:cubicBezTo>
                    <a:pt x="28471" y="13663"/>
                    <a:pt x="32311" y="10913"/>
                    <a:pt x="35699" y="8488"/>
                  </a:cubicBezTo>
                  <a:cubicBezTo>
                    <a:pt x="42507" y="3612"/>
                    <a:pt x="47318" y="166"/>
                    <a:pt x="53007" y="166"/>
                  </a:cubicBezTo>
                  <a:cubicBezTo>
                    <a:pt x="56976" y="166"/>
                    <a:pt x="61372" y="1843"/>
                    <a:pt x="67172" y="5882"/>
                  </a:cubicBezTo>
                  <a:cubicBezTo>
                    <a:pt x="72624" y="9678"/>
                    <a:pt x="79656" y="16555"/>
                    <a:pt x="87798" y="24515"/>
                  </a:cubicBezTo>
                  <a:cubicBezTo>
                    <a:pt x="98139" y="34627"/>
                    <a:pt x="109843" y="46072"/>
                    <a:pt x="121417" y="54218"/>
                  </a:cubicBezTo>
                  <a:lnTo>
                    <a:pt x="121752" y="54218"/>
                  </a:lnTo>
                  <a:cubicBezTo>
                    <a:pt x="110118" y="46072"/>
                    <a:pt x="98334" y="34550"/>
                    <a:pt x="87932" y="24379"/>
                  </a:cubicBezTo>
                  <a:cubicBezTo>
                    <a:pt x="79783" y="16411"/>
                    <a:pt x="72747" y="9529"/>
                    <a:pt x="67282" y="5725"/>
                  </a:cubicBezTo>
                  <a:cubicBezTo>
                    <a:pt x="61689" y="1831"/>
                    <a:pt x="57156" y="0"/>
                    <a:pt x="52964"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83;g33d08ac1fd8_1_4015">
              <a:extLst>
                <a:ext uri="{FF2B5EF4-FFF2-40B4-BE49-F238E27FC236}">
                  <a16:creationId xmlns:a16="http://schemas.microsoft.com/office/drawing/2014/main" id="{3F979B59-626E-A7DD-E8D3-B67802203EF1}"/>
                </a:ext>
              </a:extLst>
            </p:cNvPr>
            <p:cNvSpPr/>
            <p:nvPr/>
          </p:nvSpPr>
          <p:spPr>
            <a:xfrm>
              <a:off x="780625" y="2885850"/>
              <a:ext cx="2997425" cy="1332525"/>
            </a:xfrm>
            <a:custGeom>
              <a:avLst/>
              <a:gdLst/>
              <a:ahLst/>
              <a:cxnLst/>
              <a:rect l="l" t="t" r="r" b="b"/>
              <a:pathLst>
                <a:path w="119897" h="53301" extrusionOk="0">
                  <a:moveTo>
                    <a:pt x="52371" y="1"/>
                  </a:moveTo>
                  <a:cubicBezTo>
                    <a:pt x="46845" y="1"/>
                    <a:pt x="42363" y="3283"/>
                    <a:pt x="36224" y="7777"/>
                  </a:cubicBezTo>
                  <a:cubicBezTo>
                    <a:pt x="32590" y="10438"/>
                    <a:pt x="28470" y="13455"/>
                    <a:pt x="23190" y="16516"/>
                  </a:cubicBezTo>
                  <a:cubicBezTo>
                    <a:pt x="19871" y="18439"/>
                    <a:pt x="16814" y="19403"/>
                    <a:pt x="14050" y="19403"/>
                  </a:cubicBezTo>
                  <a:cubicBezTo>
                    <a:pt x="12208" y="19403"/>
                    <a:pt x="10496" y="18975"/>
                    <a:pt x="8922" y="18118"/>
                  </a:cubicBezTo>
                  <a:cubicBezTo>
                    <a:pt x="3582" y="15212"/>
                    <a:pt x="1069" y="8128"/>
                    <a:pt x="0" y="3812"/>
                  </a:cubicBezTo>
                  <a:lnTo>
                    <a:pt x="0" y="4534"/>
                  </a:lnTo>
                  <a:cubicBezTo>
                    <a:pt x="1161" y="8858"/>
                    <a:pt x="3658" y="15311"/>
                    <a:pt x="8593" y="18155"/>
                  </a:cubicBezTo>
                  <a:cubicBezTo>
                    <a:pt x="10262" y="19116"/>
                    <a:pt x="12084" y="19596"/>
                    <a:pt x="14049" y="19596"/>
                  </a:cubicBezTo>
                  <a:cubicBezTo>
                    <a:pt x="16846" y="19596"/>
                    <a:pt x="19935" y="18623"/>
                    <a:pt x="23287" y="16681"/>
                  </a:cubicBezTo>
                  <a:cubicBezTo>
                    <a:pt x="28575" y="13616"/>
                    <a:pt x="32699" y="10597"/>
                    <a:pt x="36338" y="7932"/>
                  </a:cubicBezTo>
                  <a:cubicBezTo>
                    <a:pt x="42437" y="3465"/>
                    <a:pt x="46889" y="205"/>
                    <a:pt x="52376" y="205"/>
                  </a:cubicBezTo>
                  <a:cubicBezTo>
                    <a:pt x="56018" y="205"/>
                    <a:pt x="60115" y="1641"/>
                    <a:pt x="65451" y="5114"/>
                  </a:cubicBezTo>
                  <a:cubicBezTo>
                    <a:pt x="70936" y="8685"/>
                    <a:pt x="77987" y="15668"/>
                    <a:pt x="86149" y="23756"/>
                  </a:cubicBezTo>
                  <a:cubicBezTo>
                    <a:pt x="95510" y="33028"/>
                    <a:pt x="106119" y="43538"/>
                    <a:pt x="117077" y="51539"/>
                  </a:cubicBezTo>
                  <a:cubicBezTo>
                    <a:pt x="117912" y="52150"/>
                    <a:pt x="118739" y="52734"/>
                    <a:pt x="119558" y="53301"/>
                  </a:cubicBezTo>
                  <a:lnTo>
                    <a:pt x="119896" y="53301"/>
                  </a:lnTo>
                  <a:cubicBezTo>
                    <a:pt x="119004" y="52687"/>
                    <a:pt x="118103" y="52051"/>
                    <a:pt x="117190" y="51385"/>
                  </a:cubicBezTo>
                  <a:cubicBezTo>
                    <a:pt x="106243" y="43392"/>
                    <a:pt x="95641" y="32887"/>
                    <a:pt x="86285" y="23620"/>
                  </a:cubicBezTo>
                  <a:cubicBezTo>
                    <a:pt x="78115" y="15525"/>
                    <a:pt x="71059" y="8535"/>
                    <a:pt x="65556" y="4953"/>
                  </a:cubicBezTo>
                  <a:cubicBezTo>
                    <a:pt x="60173" y="1449"/>
                    <a:pt x="56041" y="1"/>
                    <a:pt x="52371"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84;g33d08ac1fd8_1_4015">
              <a:extLst>
                <a:ext uri="{FF2B5EF4-FFF2-40B4-BE49-F238E27FC236}">
                  <a16:creationId xmlns:a16="http://schemas.microsoft.com/office/drawing/2014/main" id="{8DDACAC9-0410-8E5B-37E4-44419C66B086}"/>
                </a:ext>
              </a:extLst>
            </p:cNvPr>
            <p:cNvSpPr/>
            <p:nvPr/>
          </p:nvSpPr>
          <p:spPr>
            <a:xfrm>
              <a:off x="780625" y="2907775"/>
              <a:ext cx="2950375" cy="1310600"/>
            </a:xfrm>
            <a:custGeom>
              <a:avLst/>
              <a:gdLst/>
              <a:ahLst/>
              <a:cxnLst/>
              <a:rect l="l" t="t" r="r" b="b"/>
              <a:pathLst>
                <a:path w="118015" h="52424" extrusionOk="0">
                  <a:moveTo>
                    <a:pt x="51713" y="0"/>
                  </a:moveTo>
                  <a:cubicBezTo>
                    <a:pt x="50740" y="0"/>
                    <a:pt x="49793" y="104"/>
                    <a:pt x="48861" y="309"/>
                  </a:cubicBezTo>
                  <a:cubicBezTo>
                    <a:pt x="44802" y="1200"/>
                    <a:pt x="41202" y="3923"/>
                    <a:pt x="36644" y="7370"/>
                  </a:cubicBezTo>
                  <a:cubicBezTo>
                    <a:pt x="32836" y="10250"/>
                    <a:pt x="28518" y="13515"/>
                    <a:pt x="22691" y="16729"/>
                  </a:cubicBezTo>
                  <a:cubicBezTo>
                    <a:pt x="19527" y="18473"/>
                    <a:pt x="16609" y="19346"/>
                    <a:pt x="13963" y="19346"/>
                  </a:cubicBezTo>
                  <a:cubicBezTo>
                    <a:pt x="12066" y="19346"/>
                    <a:pt x="10308" y="18897"/>
                    <a:pt x="8699" y="18000"/>
                  </a:cubicBezTo>
                  <a:cubicBezTo>
                    <a:pt x="3575" y="15141"/>
                    <a:pt x="1095" y="8369"/>
                    <a:pt x="0" y="4068"/>
                  </a:cubicBezTo>
                  <a:lnTo>
                    <a:pt x="0" y="4841"/>
                  </a:lnTo>
                  <a:cubicBezTo>
                    <a:pt x="228" y="5672"/>
                    <a:pt x="505" y="6574"/>
                    <a:pt x="839" y="7514"/>
                  </a:cubicBezTo>
                  <a:cubicBezTo>
                    <a:pt x="2089" y="11020"/>
                    <a:pt x="4410" y="15692"/>
                    <a:pt x="8366" y="18030"/>
                  </a:cubicBezTo>
                  <a:cubicBezTo>
                    <a:pt x="10070" y="19036"/>
                    <a:pt x="11939" y="19538"/>
                    <a:pt x="13962" y="19538"/>
                  </a:cubicBezTo>
                  <a:cubicBezTo>
                    <a:pt x="16641" y="19538"/>
                    <a:pt x="19589" y="18657"/>
                    <a:pt x="22783" y="16896"/>
                  </a:cubicBezTo>
                  <a:cubicBezTo>
                    <a:pt x="28623" y="13677"/>
                    <a:pt x="32946" y="10407"/>
                    <a:pt x="36760" y="7523"/>
                  </a:cubicBezTo>
                  <a:cubicBezTo>
                    <a:pt x="41300" y="4091"/>
                    <a:pt x="44886" y="1379"/>
                    <a:pt x="48902" y="497"/>
                  </a:cubicBezTo>
                  <a:cubicBezTo>
                    <a:pt x="49821" y="295"/>
                    <a:pt x="50754" y="193"/>
                    <a:pt x="51714" y="193"/>
                  </a:cubicBezTo>
                  <a:cubicBezTo>
                    <a:pt x="55199" y="193"/>
                    <a:pt x="59026" y="1544"/>
                    <a:pt x="63730" y="4387"/>
                  </a:cubicBezTo>
                  <a:cubicBezTo>
                    <a:pt x="69221" y="7707"/>
                    <a:pt x="76245" y="14757"/>
                    <a:pt x="84376" y="22920"/>
                  </a:cubicBezTo>
                  <a:cubicBezTo>
                    <a:pt x="93624" y="32205"/>
                    <a:pt x="104106" y="42728"/>
                    <a:pt x="115289" y="50760"/>
                  </a:cubicBezTo>
                  <a:cubicBezTo>
                    <a:pt x="116089" y="51335"/>
                    <a:pt x="116884" y="51888"/>
                    <a:pt x="117672" y="52424"/>
                  </a:cubicBezTo>
                  <a:lnTo>
                    <a:pt x="118014" y="52424"/>
                  </a:lnTo>
                  <a:cubicBezTo>
                    <a:pt x="117151" y="51841"/>
                    <a:pt x="116280" y="51236"/>
                    <a:pt x="115401" y="50605"/>
                  </a:cubicBezTo>
                  <a:cubicBezTo>
                    <a:pt x="104231" y="42582"/>
                    <a:pt x="93754" y="32065"/>
                    <a:pt x="84512" y="22785"/>
                  </a:cubicBezTo>
                  <a:cubicBezTo>
                    <a:pt x="76371" y="14613"/>
                    <a:pt x="69340" y="7554"/>
                    <a:pt x="63829" y="4222"/>
                  </a:cubicBezTo>
                  <a:cubicBezTo>
                    <a:pt x="59094" y="1361"/>
                    <a:pt x="55235" y="0"/>
                    <a:pt x="51713"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885;g33d08ac1fd8_1_4015">
              <a:extLst>
                <a:ext uri="{FF2B5EF4-FFF2-40B4-BE49-F238E27FC236}">
                  <a16:creationId xmlns:a16="http://schemas.microsoft.com/office/drawing/2014/main" id="{CD7E6F52-7A2F-57EA-70D6-0A729DCE5F91}"/>
                </a:ext>
              </a:extLst>
            </p:cNvPr>
            <p:cNvSpPr/>
            <p:nvPr/>
          </p:nvSpPr>
          <p:spPr>
            <a:xfrm>
              <a:off x="780625" y="2928275"/>
              <a:ext cx="2903350" cy="1290100"/>
            </a:xfrm>
            <a:custGeom>
              <a:avLst/>
              <a:gdLst/>
              <a:ahLst/>
              <a:cxnLst/>
              <a:rect l="l" t="t" r="r" b="b"/>
              <a:pathLst>
                <a:path w="116134" h="51604" extrusionOk="0">
                  <a:moveTo>
                    <a:pt x="51064" y="0"/>
                  </a:moveTo>
                  <a:cubicBezTo>
                    <a:pt x="45869" y="0"/>
                    <a:pt x="42009" y="3046"/>
                    <a:pt x="36863" y="7107"/>
                  </a:cubicBezTo>
                  <a:cubicBezTo>
                    <a:pt x="32948" y="10195"/>
                    <a:pt x="28513" y="13696"/>
                    <a:pt x="22190" y="16999"/>
                  </a:cubicBezTo>
                  <a:cubicBezTo>
                    <a:pt x="19188" y="18567"/>
                    <a:pt x="16412" y="19351"/>
                    <a:pt x="13886" y="19351"/>
                  </a:cubicBezTo>
                  <a:cubicBezTo>
                    <a:pt x="11929" y="19351"/>
                    <a:pt x="10121" y="18880"/>
                    <a:pt x="8474" y="17937"/>
                  </a:cubicBezTo>
                  <a:cubicBezTo>
                    <a:pt x="4517" y="15672"/>
                    <a:pt x="2206" y="11050"/>
                    <a:pt x="963" y="7572"/>
                  </a:cubicBezTo>
                  <a:cubicBezTo>
                    <a:pt x="564" y="6459"/>
                    <a:pt x="248" y="5396"/>
                    <a:pt x="0" y="4443"/>
                  </a:cubicBezTo>
                  <a:lnTo>
                    <a:pt x="0" y="5200"/>
                  </a:lnTo>
                  <a:cubicBezTo>
                    <a:pt x="1172" y="9396"/>
                    <a:pt x="3556" y="15186"/>
                    <a:pt x="8135" y="17960"/>
                  </a:cubicBezTo>
                  <a:lnTo>
                    <a:pt x="8137" y="17961"/>
                  </a:lnTo>
                  <a:cubicBezTo>
                    <a:pt x="9880" y="19017"/>
                    <a:pt x="11800" y="19545"/>
                    <a:pt x="13886" y="19545"/>
                  </a:cubicBezTo>
                  <a:cubicBezTo>
                    <a:pt x="16442" y="19545"/>
                    <a:pt x="19247" y="18753"/>
                    <a:pt x="22278" y="17169"/>
                  </a:cubicBezTo>
                  <a:cubicBezTo>
                    <a:pt x="28618" y="13859"/>
                    <a:pt x="33254" y="10198"/>
                    <a:pt x="36983" y="7258"/>
                  </a:cubicBezTo>
                  <a:cubicBezTo>
                    <a:pt x="42091" y="3226"/>
                    <a:pt x="45922" y="203"/>
                    <a:pt x="51076" y="203"/>
                  </a:cubicBezTo>
                  <a:cubicBezTo>
                    <a:pt x="54093" y="203"/>
                    <a:pt x="57564" y="1240"/>
                    <a:pt x="62009" y="3716"/>
                  </a:cubicBezTo>
                  <a:cubicBezTo>
                    <a:pt x="67486" y="6768"/>
                    <a:pt x="74451" y="13855"/>
                    <a:pt x="82515" y="22061"/>
                  </a:cubicBezTo>
                  <a:cubicBezTo>
                    <a:pt x="91664" y="31371"/>
                    <a:pt x="102035" y="41925"/>
                    <a:pt x="113459" y="50004"/>
                  </a:cubicBezTo>
                  <a:cubicBezTo>
                    <a:pt x="114239" y="50555"/>
                    <a:pt x="115015" y="51088"/>
                    <a:pt x="115787" y="51604"/>
                  </a:cubicBezTo>
                  <a:lnTo>
                    <a:pt x="116134" y="51604"/>
                  </a:lnTo>
                  <a:cubicBezTo>
                    <a:pt x="115284" y="51040"/>
                    <a:pt x="114430" y="50455"/>
                    <a:pt x="113569" y="49846"/>
                  </a:cubicBezTo>
                  <a:cubicBezTo>
                    <a:pt x="102160" y="41777"/>
                    <a:pt x="91796" y="31232"/>
                    <a:pt x="82652" y="21926"/>
                  </a:cubicBezTo>
                  <a:cubicBezTo>
                    <a:pt x="74577" y="13710"/>
                    <a:pt x="67604" y="6613"/>
                    <a:pt x="62103" y="3548"/>
                  </a:cubicBezTo>
                  <a:cubicBezTo>
                    <a:pt x="57613" y="1047"/>
                    <a:pt x="54109" y="0"/>
                    <a:pt x="51064"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886;g33d08ac1fd8_1_4015">
              <a:extLst>
                <a:ext uri="{FF2B5EF4-FFF2-40B4-BE49-F238E27FC236}">
                  <a16:creationId xmlns:a16="http://schemas.microsoft.com/office/drawing/2014/main" id="{827BE61B-8E09-63D7-0CAE-7C702151E142}"/>
                </a:ext>
              </a:extLst>
            </p:cNvPr>
            <p:cNvSpPr/>
            <p:nvPr/>
          </p:nvSpPr>
          <p:spPr>
            <a:xfrm>
              <a:off x="780625" y="2948225"/>
              <a:ext cx="2857750" cy="1270150"/>
            </a:xfrm>
            <a:custGeom>
              <a:avLst/>
              <a:gdLst/>
              <a:ahLst/>
              <a:cxnLst/>
              <a:rect l="l" t="t" r="r" b="b"/>
              <a:pathLst>
                <a:path w="114310" h="50806" extrusionOk="0">
                  <a:moveTo>
                    <a:pt x="50425" y="1"/>
                  </a:moveTo>
                  <a:cubicBezTo>
                    <a:pt x="45239" y="1"/>
                    <a:pt x="41589" y="3037"/>
                    <a:pt x="36899" y="6936"/>
                  </a:cubicBezTo>
                  <a:cubicBezTo>
                    <a:pt x="33136" y="10066"/>
                    <a:pt x="28452" y="13960"/>
                    <a:pt x="21690" y="17291"/>
                  </a:cubicBezTo>
                  <a:cubicBezTo>
                    <a:pt x="18853" y="18688"/>
                    <a:pt x="16224" y="19387"/>
                    <a:pt x="13822" y="19387"/>
                  </a:cubicBezTo>
                  <a:cubicBezTo>
                    <a:pt x="11798" y="19387"/>
                    <a:pt x="9935" y="18891"/>
                    <a:pt x="8245" y="17898"/>
                  </a:cubicBezTo>
                  <a:cubicBezTo>
                    <a:pt x="3501" y="15108"/>
                    <a:pt x="1121" y="9031"/>
                    <a:pt x="0" y="4815"/>
                  </a:cubicBezTo>
                  <a:lnTo>
                    <a:pt x="0" y="5519"/>
                  </a:lnTo>
                  <a:cubicBezTo>
                    <a:pt x="1181" y="9649"/>
                    <a:pt x="3516" y="15186"/>
                    <a:pt x="7903" y="17915"/>
                  </a:cubicBezTo>
                  <a:cubicBezTo>
                    <a:pt x="9688" y="19025"/>
                    <a:pt x="11665" y="19581"/>
                    <a:pt x="13820" y="19581"/>
                  </a:cubicBezTo>
                  <a:cubicBezTo>
                    <a:pt x="16251" y="19581"/>
                    <a:pt x="18909" y="18874"/>
                    <a:pt x="21775" y="17463"/>
                  </a:cubicBezTo>
                  <a:cubicBezTo>
                    <a:pt x="28557" y="14123"/>
                    <a:pt x="33250" y="10220"/>
                    <a:pt x="37021" y="7084"/>
                  </a:cubicBezTo>
                  <a:cubicBezTo>
                    <a:pt x="41804" y="3107"/>
                    <a:pt x="45357" y="152"/>
                    <a:pt x="50383" y="152"/>
                  </a:cubicBezTo>
                  <a:cubicBezTo>
                    <a:pt x="53108" y="152"/>
                    <a:pt x="56266" y="1021"/>
                    <a:pt x="60288" y="3067"/>
                  </a:cubicBezTo>
                  <a:cubicBezTo>
                    <a:pt x="65737" y="5839"/>
                    <a:pt x="72621" y="12941"/>
                    <a:pt x="80591" y="21165"/>
                  </a:cubicBezTo>
                  <a:cubicBezTo>
                    <a:pt x="89652" y="30512"/>
                    <a:pt x="99920" y="41105"/>
                    <a:pt x="111597" y="49244"/>
                  </a:cubicBezTo>
                  <a:cubicBezTo>
                    <a:pt x="112369" y="49783"/>
                    <a:pt x="113137" y="50302"/>
                    <a:pt x="113902" y="50806"/>
                  </a:cubicBezTo>
                  <a:lnTo>
                    <a:pt x="114309" y="50806"/>
                  </a:lnTo>
                  <a:cubicBezTo>
                    <a:pt x="101506" y="42464"/>
                    <a:pt x="90178" y="30777"/>
                    <a:pt x="80730" y="21031"/>
                  </a:cubicBezTo>
                  <a:cubicBezTo>
                    <a:pt x="72747" y="12796"/>
                    <a:pt x="65854" y="5684"/>
                    <a:pt x="60375" y="2897"/>
                  </a:cubicBezTo>
                  <a:cubicBezTo>
                    <a:pt x="56368" y="858"/>
                    <a:pt x="53180" y="1"/>
                    <a:pt x="50425"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887;g33d08ac1fd8_1_4015">
              <a:extLst>
                <a:ext uri="{FF2B5EF4-FFF2-40B4-BE49-F238E27FC236}">
                  <a16:creationId xmlns:a16="http://schemas.microsoft.com/office/drawing/2014/main" id="{411BD78E-CE06-9214-4312-250D0C26A209}"/>
                </a:ext>
              </a:extLst>
            </p:cNvPr>
            <p:cNvSpPr/>
            <p:nvPr/>
          </p:nvSpPr>
          <p:spPr>
            <a:xfrm>
              <a:off x="780625" y="2965550"/>
              <a:ext cx="2810025" cy="1252825"/>
            </a:xfrm>
            <a:custGeom>
              <a:avLst/>
              <a:gdLst/>
              <a:ahLst/>
              <a:cxnLst/>
              <a:rect l="l" t="t" r="r" b="b"/>
              <a:pathLst>
                <a:path w="112401" h="50113" extrusionOk="0">
                  <a:moveTo>
                    <a:pt x="49719" y="0"/>
                  </a:moveTo>
                  <a:cubicBezTo>
                    <a:pt x="44594" y="0"/>
                    <a:pt x="41186" y="3017"/>
                    <a:pt x="36765" y="6929"/>
                  </a:cubicBezTo>
                  <a:cubicBezTo>
                    <a:pt x="33011" y="10251"/>
                    <a:pt x="28338" y="14387"/>
                    <a:pt x="21190" y="17688"/>
                  </a:cubicBezTo>
                  <a:cubicBezTo>
                    <a:pt x="18522" y="18921"/>
                    <a:pt x="16042" y="19537"/>
                    <a:pt x="13767" y="19537"/>
                  </a:cubicBezTo>
                  <a:cubicBezTo>
                    <a:pt x="11670" y="19537"/>
                    <a:pt x="9748" y="19013"/>
                    <a:pt x="8013" y="17964"/>
                  </a:cubicBezTo>
                  <a:cubicBezTo>
                    <a:pt x="3472" y="15218"/>
                    <a:pt x="1134" y="9406"/>
                    <a:pt x="0" y="5244"/>
                  </a:cubicBezTo>
                  <a:lnTo>
                    <a:pt x="0" y="5939"/>
                  </a:lnTo>
                  <a:cubicBezTo>
                    <a:pt x="1185" y="9997"/>
                    <a:pt x="3469" y="15290"/>
                    <a:pt x="7667" y="17975"/>
                  </a:cubicBezTo>
                  <a:cubicBezTo>
                    <a:pt x="9497" y="19145"/>
                    <a:pt x="11535" y="19731"/>
                    <a:pt x="13767" y="19731"/>
                  </a:cubicBezTo>
                  <a:cubicBezTo>
                    <a:pt x="16068" y="19731"/>
                    <a:pt x="18575" y="19108"/>
                    <a:pt x="21272" y="17862"/>
                  </a:cubicBezTo>
                  <a:cubicBezTo>
                    <a:pt x="28444" y="14549"/>
                    <a:pt x="33128" y="10404"/>
                    <a:pt x="36893" y="7073"/>
                  </a:cubicBezTo>
                  <a:cubicBezTo>
                    <a:pt x="41276" y="3193"/>
                    <a:pt x="44657" y="201"/>
                    <a:pt x="49735" y="201"/>
                  </a:cubicBezTo>
                  <a:cubicBezTo>
                    <a:pt x="52184" y="201"/>
                    <a:pt x="55027" y="897"/>
                    <a:pt x="58568" y="2523"/>
                  </a:cubicBezTo>
                  <a:cubicBezTo>
                    <a:pt x="63978" y="5010"/>
                    <a:pt x="70765" y="12109"/>
                    <a:pt x="78622" y="20329"/>
                  </a:cubicBezTo>
                  <a:cubicBezTo>
                    <a:pt x="87935" y="30071"/>
                    <a:pt x="99081" y="41730"/>
                    <a:pt x="112043" y="50113"/>
                  </a:cubicBezTo>
                  <a:lnTo>
                    <a:pt x="112400" y="50113"/>
                  </a:lnTo>
                  <a:cubicBezTo>
                    <a:pt x="99347" y="41730"/>
                    <a:pt x="88125" y="29993"/>
                    <a:pt x="78760" y="20196"/>
                  </a:cubicBezTo>
                  <a:cubicBezTo>
                    <a:pt x="70889" y="11962"/>
                    <a:pt x="64091" y="4850"/>
                    <a:pt x="58649" y="2349"/>
                  </a:cubicBezTo>
                  <a:cubicBezTo>
                    <a:pt x="55067" y="703"/>
                    <a:pt x="52193" y="0"/>
                    <a:pt x="49719"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888;g33d08ac1fd8_1_4015">
              <a:extLst>
                <a:ext uri="{FF2B5EF4-FFF2-40B4-BE49-F238E27FC236}">
                  <a16:creationId xmlns:a16="http://schemas.microsoft.com/office/drawing/2014/main" id="{30BB3BC5-8AAB-CC0F-8A17-DC0460C8119A}"/>
                </a:ext>
              </a:extLst>
            </p:cNvPr>
            <p:cNvSpPr/>
            <p:nvPr/>
          </p:nvSpPr>
          <p:spPr>
            <a:xfrm>
              <a:off x="780625" y="2982575"/>
              <a:ext cx="2762100" cy="1235800"/>
            </a:xfrm>
            <a:custGeom>
              <a:avLst/>
              <a:gdLst/>
              <a:ahLst/>
              <a:cxnLst/>
              <a:rect l="l" t="t" r="r" b="b"/>
              <a:pathLst>
                <a:path w="110484" h="49432" extrusionOk="0">
                  <a:moveTo>
                    <a:pt x="49076" y="1"/>
                  </a:moveTo>
                  <a:cubicBezTo>
                    <a:pt x="43826" y="1"/>
                    <a:pt x="40551" y="3113"/>
                    <a:pt x="36479" y="6983"/>
                  </a:cubicBezTo>
                  <a:cubicBezTo>
                    <a:pt x="32778" y="10500"/>
                    <a:pt x="28172" y="14876"/>
                    <a:pt x="20690" y="18098"/>
                  </a:cubicBezTo>
                  <a:cubicBezTo>
                    <a:pt x="18195" y="19172"/>
                    <a:pt x="15869" y="19709"/>
                    <a:pt x="13727" y="19709"/>
                  </a:cubicBezTo>
                  <a:cubicBezTo>
                    <a:pt x="11549" y="19709"/>
                    <a:pt x="9561" y="19154"/>
                    <a:pt x="7778" y="18043"/>
                  </a:cubicBezTo>
                  <a:cubicBezTo>
                    <a:pt x="3406" y="15319"/>
                    <a:pt x="1133" y="9866"/>
                    <a:pt x="0" y="5796"/>
                  </a:cubicBezTo>
                  <a:lnTo>
                    <a:pt x="0" y="6490"/>
                  </a:lnTo>
                  <a:cubicBezTo>
                    <a:pt x="1176" y="10430"/>
                    <a:pt x="3391" y="15391"/>
                    <a:pt x="7428" y="18047"/>
                  </a:cubicBezTo>
                  <a:cubicBezTo>
                    <a:pt x="9307" y="19284"/>
                    <a:pt x="11412" y="19902"/>
                    <a:pt x="13727" y="19902"/>
                  </a:cubicBezTo>
                  <a:cubicBezTo>
                    <a:pt x="15894" y="19902"/>
                    <a:pt x="18246" y="19360"/>
                    <a:pt x="20767" y="18274"/>
                  </a:cubicBezTo>
                  <a:cubicBezTo>
                    <a:pt x="28279" y="15040"/>
                    <a:pt x="32899" y="10649"/>
                    <a:pt x="36611" y="7121"/>
                  </a:cubicBezTo>
                  <a:cubicBezTo>
                    <a:pt x="40647" y="3285"/>
                    <a:pt x="43893" y="200"/>
                    <a:pt x="49093" y="200"/>
                  </a:cubicBezTo>
                  <a:cubicBezTo>
                    <a:pt x="51269" y="200"/>
                    <a:pt x="53787" y="741"/>
                    <a:pt x="56848" y="1993"/>
                  </a:cubicBezTo>
                  <a:cubicBezTo>
                    <a:pt x="62212" y="4186"/>
                    <a:pt x="68888" y="11269"/>
                    <a:pt x="76618" y="19472"/>
                  </a:cubicBezTo>
                  <a:cubicBezTo>
                    <a:pt x="85858" y="29276"/>
                    <a:pt x="96912" y="41002"/>
                    <a:pt x="110123" y="49432"/>
                  </a:cubicBezTo>
                  <a:lnTo>
                    <a:pt x="110483" y="49432"/>
                  </a:lnTo>
                  <a:cubicBezTo>
                    <a:pt x="97175" y="41002"/>
                    <a:pt x="86049" y="29198"/>
                    <a:pt x="76757" y="19340"/>
                  </a:cubicBezTo>
                  <a:cubicBezTo>
                    <a:pt x="69011" y="11122"/>
                    <a:pt x="62323" y="4024"/>
                    <a:pt x="56921" y="1814"/>
                  </a:cubicBezTo>
                  <a:cubicBezTo>
                    <a:pt x="53823" y="547"/>
                    <a:pt x="51276" y="1"/>
                    <a:pt x="49076"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889;g33d08ac1fd8_1_4015">
              <a:extLst>
                <a:ext uri="{FF2B5EF4-FFF2-40B4-BE49-F238E27FC236}">
                  <a16:creationId xmlns:a16="http://schemas.microsoft.com/office/drawing/2014/main" id="{C3F53B1C-B17E-64EC-A117-D7CC43CC9800}"/>
                </a:ext>
              </a:extLst>
            </p:cNvPr>
            <p:cNvSpPr/>
            <p:nvPr/>
          </p:nvSpPr>
          <p:spPr>
            <a:xfrm>
              <a:off x="780625" y="2997150"/>
              <a:ext cx="2714025" cy="1221225"/>
            </a:xfrm>
            <a:custGeom>
              <a:avLst/>
              <a:gdLst/>
              <a:ahLst/>
              <a:cxnLst/>
              <a:rect l="l" t="t" r="r" b="b"/>
              <a:pathLst>
                <a:path w="108561" h="48849" extrusionOk="0">
                  <a:moveTo>
                    <a:pt x="48349" y="1"/>
                  </a:moveTo>
                  <a:cubicBezTo>
                    <a:pt x="43023" y="1"/>
                    <a:pt x="39933" y="3182"/>
                    <a:pt x="36054" y="7176"/>
                  </a:cubicBezTo>
                  <a:cubicBezTo>
                    <a:pt x="32257" y="11084"/>
                    <a:pt x="27954" y="15514"/>
                    <a:pt x="20191" y="18605"/>
                  </a:cubicBezTo>
                  <a:cubicBezTo>
                    <a:pt x="17875" y="19528"/>
                    <a:pt x="15708" y="19989"/>
                    <a:pt x="13703" y="19989"/>
                  </a:cubicBezTo>
                  <a:cubicBezTo>
                    <a:pt x="11436" y="19989"/>
                    <a:pt x="9375" y="19399"/>
                    <a:pt x="7539" y="18220"/>
                  </a:cubicBezTo>
                  <a:cubicBezTo>
                    <a:pt x="3363" y="15539"/>
                    <a:pt x="1140" y="10328"/>
                    <a:pt x="0" y="6330"/>
                  </a:cubicBezTo>
                  <a:lnTo>
                    <a:pt x="0" y="7013"/>
                  </a:lnTo>
                  <a:cubicBezTo>
                    <a:pt x="1175" y="10865"/>
                    <a:pt x="3333" y="15605"/>
                    <a:pt x="7185" y="18217"/>
                  </a:cubicBezTo>
                  <a:cubicBezTo>
                    <a:pt x="9116" y="19527"/>
                    <a:pt x="11295" y="20182"/>
                    <a:pt x="13702" y="20182"/>
                  </a:cubicBezTo>
                  <a:cubicBezTo>
                    <a:pt x="15731" y="20182"/>
                    <a:pt x="17921" y="19716"/>
                    <a:pt x="20262" y="18784"/>
                  </a:cubicBezTo>
                  <a:cubicBezTo>
                    <a:pt x="28064" y="15676"/>
                    <a:pt x="32571" y="11037"/>
                    <a:pt x="36192" y="7309"/>
                  </a:cubicBezTo>
                  <a:cubicBezTo>
                    <a:pt x="40037" y="3351"/>
                    <a:pt x="43098" y="199"/>
                    <a:pt x="48369" y="199"/>
                  </a:cubicBezTo>
                  <a:cubicBezTo>
                    <a:pt x="50283" y="199"/>
                    <a:pt x="52489" y="615"/>
                    <a:pt x="55129" y="1559"/>
                  </a:cubicBezTo>
                  <a:cubicBezTo>
                    <a:pt x="60438" y="3456"/>
                    <a:pt x="66682" y="10176"/>
                    <a:pt x="74587" y="18685"/>
                  </a:cubicBezTo>
                  <a:cubicBezTo>
                    <a:pt x="82968" y="27706"/>
                    <a:pt x="93399" y="38933"/>
                    <a:pt x="105884" y="47310"/>
                  </a:cubicBezTo>
                  <a:cubicBezTo>
                    <a:pt x="106673" y="47839"/>
                    <a:pt x="107462" y="48352"/>
                    <a:pt x="108252" y="48849"/>
                  </a:cubicBezTo>
                  <a:lnTo>
                    <a:pt x="108561" y="48849"/>
                  </a:lnTo>
                  <a:cubicBezTo>
                    <a:pt x="94992" y="40364"/>
                    <a:pt x="83950" y="28481"/>
                    <a:pt x="74726" y="18553"/>
                  </a:cubicBezTo>
                  <a:cubicBezTo>
                    <a:pt x="66804" y="10026"/>
                    <a:pt x="60547" y="3290"/>
                    <a:pt x="55193" y="1377"/>
                  </a:cubicBezTo>
                  <a:cubicBezTo>
                    <a:pt x="52519" y="422"/>
                    <a:pt x="50286" y="1"/>
                    <a:pt x="48349"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90;g33d08ac1fd8_1_4015">
              <a:extLst>
                <a:ext uri="{FF2B5EF4-FFF2-40B4-BE49-F238E27FC236}">
                  <a16:creationId xmlns:a16="http://schemas.microsoft.com/office/drawing/2014/main" id="{521A47CE-39A2-7BA8-7664-D4FB0993EB52}"/>
                </a:ext>
              </a:extLst>
            </p:cNvPr>
            <p:cNvSpPr/>
            <p:nvPr/>
          </p:nvSpPr>
          <p:spPr>
            <a:xfrm>
              <a:off x="780625" y="3010975"/>
              <a:ext cx="2665775" cy="1207400"/>
            </a:xfrm>
            <a:custGeom>
              <a:avLst/>
              <a:gdLst/>
              <a:ahLst/>
              <a:cxnLst/>
              <a:rect l="l" t="t" r="r" b="b"/>
              <a:pathLst>
                <a:path w="106631" h="48296" extrusionOk="0">
                  <a:moveTo>
                    <a:pt x="47713" y="1"/>
                  </a:moveTo>
                  <a:cubicBezTo>
                    <a:pt x="42119" y="1"/>
                    <a:pt x="39104" y="3390"/>
                    <a:pt x="35506" y="7435"/>
                  </a:cubicBezTo>
                  <a:cubicBezTo>
                    <a:pt x="31841" y="11555"/>
                    <a:pt x="27687" y="16223"/>
                    <a:pt x="19691" y="19143"/>
                  </a:cubicBezTo>
                  <a:cubicBezTo>
                    <a:pt x="17559" y="19921"/>
                    <a:pt x="15557" y="20310"/>
                    <a:pt x="13694" y="20310"/>
                  </a:cubicBezTo>
                  <a:cubicBezTo>
                    <a:pt x="11328" y="20310"/>
                    <a:pt x="9188" y="19682"/>
                    <a:pt x="7295" y="18427"/>
                  </a:cubicBezTo>
                  <a:cubicBezTo>
                    <a:pt x="3292" y="15774"/>
                    <a:pt x="1133" y="10888"/>
                    <a:pt x="0" y="7005"/>
                  </a:cubicBezTo>
                  <a:lnTo>
                    <a:pt x="0" y="7566"/>
                  </a:lnTo>
                  <a:cubicBezTo>
                    <a:pt x="1171" y="11324"/>
                    <a:pt x="3270" y="15851"/>
                    <a:pt x="6938" y="18416"/>
                  </a:cubicBezTo>
                  <a:cubicBezTo>
                    <a:pt x="8926" y="19807"/>
                    <a:pt x="11185" y="20503"/>
                    <a:pt x="13693" y="20503"/>
                  </a:cubicBezTo>
                  <a:cubicBezTo>
                    <a:pt x="15577" y="20503"/>
                    <a:pt x="17602" y="20110"/>
                    <a:pt x="19757" y="19322"/>
                  </a:cubicBezTo>
                  <a:cubicBezTo>
                    <a:pt x="27799" y="16386"/>
                    <a:pt x="31970" y="11699"/>
                    <a:pt x="35648" y="7562"/>
                  </a:cubicBezTo>
                  <a:cubicBezTo>
                    <a:pt x="39213" y="3555"/>
                    <a:pt x="42200" y="198"/>
                    <a:pt x="47733" y="198"/>
                  </a:cubicBezTo>
                  <a:cubicBezTo>
                    <a:pt x="49374" y="198"/>
                    <a:pt x="51239" y="493"/>
                    <a:pt x="53409" y="1155"/>
                  </a:cubicBezTo>
                  <a:cubicBezTo>
                    <a:pt x="58661" y="2755"/>
                    <a:pt x="64782" y="9440"/>
                    <a:pt x="72534" y="17905"/>
                  </a:cubicBezTo>
                  <a:cubicBezTo>
                    <a:pt x="80844" y="26980"/>
                    <a:pt x="91185" y="38274"/>
                    <a:pt x="103947" y="46741"/>
                  </a:cubicBezTo>
                  <a:cubicBezTo>
                    <a:pt x="104753" y="47277"/>
                    <a:pt x="105560" y="47794"/>
                    <a:pt x="106368" y="48296"/>
                  </a:cubicBezTo>
                  <a:lnTo>
                    <a:pt x="106630" y="48296"/>
                  </a:lnTo>
                  <a:cubicBezTo>
                    <a:pt x="92797" y="39751"/>
                    <a:pt x="81837" y="27781"/>
                    <a:pt x="72675" y="17776"/>
                  </a:cubicBezTo>
                  <a:cubicBezTo>
                    <a:pt x="64905" y="9289"/>
                    <a:pt x="58767" y="2586"/>
                    <a:pt x="53465" y="971"/>
                  </a:cubicBezTo>
                  <a:cubicBezTo>
                    <a:pt x="51265" y="300"/>
                    <a:pt x="49375" y="1"/>
                    <a:pt x="47713"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91;g33d08ac1fd8_1_4015">
              <a:extLst>
                <a:ext uri="{FF2B5EF4-FFF2-40B4-BE49-F238E27FC236}">
                  <a16:creationId xmlns:a16="http://schemas.microsoft.com/office/drawing/2014/main" id="{4D6F5DB0-C65A-1343-4EE6-7FD8DE65CF2B}"/>
                </a:ext>
              </a:extLst>
            </p:cNvPr>
            <p:cNvSpPr/>
            <p:nvPr/>
          </p:nvSpPr>
          <p:spPr>
            <a:xfrm>
              <a:off x="780625" y="3022600"/>
              <a:ext cx="2624325" cy="1195775"/>
            </a:xfrm>
            <a:custGeom>
              <a:avLst/>
              <a:gdLst/>
              <a:ahLst/>
              <a:cxnLst/>
              <a:rect l="l" t="t" r="r" b="b"/>
              <a:pathLst>
                <a:path w="104973" h="47831" extrusionOk="0">
                  <a:moveTo>
                    <a:pt x="46987" y="0"/>
                  </a:moveTo>
                  <a:cubicBezTo>
                    <a:pt x="41168" y="0"/>
                    <a:pt x="38299" y="3547"/>
                    <a:pt x="34845" y="7818"/>
                  </a:cubicBezTo>
                  <a:cubicBezTo>
                    <a:pt x="31343" y="12150"/>
                    <a:pt x="27373" y="17060"/>
                    <a:pt x="19192" y="19768"/>
                  </a:cubicBezTo>
                  <a:cubicBezTo>
                    <a:pt x="17249" y="20411"/>
                    <a:pt x="15418" y="20732"/>
                    <a:pt x="13705" y="20732"/>
                  </a:cubicBezTo>
                  <a:cubicBezTo>
                    <a:pt x="11229" y="20732"/>
                    <a:pt x="9001" y="20061"/>
                    <a:pt x="7045" y="18721"/>
                  </a:cubicBezTo>
                  <a:cubicBezTo>
                    <a:pt x="3235" y="16111"/>
                    <a:pt x="1133" y="11447"/>
                    <a:pt x="0" y="7654"/>
                  </a:cubicBezTo>
                  <a:lnTo>
                    <a:pt x="0" y="8322"/>
                  </a:lnTo>
                  <a:cubicBezTo>
                    <a:pt x="1153" y="11937"/>
                    <a:pt x="3184" y="16174"/>
                    <a:pt x="6686" y="18703"/>
                  </a:cubicBezTo>
                  <a:lnTo>
                    <a:pt x="6687" y="18703"/>
                  </a:lnTo>
                  <a:cubicBezTo>
                    <a:pt x="8736" y="20184"/>
                    <a:pt x="11083" y="20925"/>
                    <a:pt x="13702" y="20925"/>
                  </a:cubicBezTo>
                  <a:cubicBezTo>
                    <a:pt x="15436" y="20925"/>
                    <a:pt x="17288" y="20600"/>
                    <a:pt x="19252" y="19950"/>
                  </a:cubicBezTo>
                  <a:cubicBezTo>
                    <a:pt x="27487" y="17225"/>
                    <a:pt x="31476" y="12291"/>
                    <a:pt x="34996" y="7939"/>
                  </a:cubicBezTo>
                  <a:cubicBezTo>
                    <a:pt x="38416" y="3709"/>
                    <a:pt x="41257" y="196"/>
                    <a:pt x="47008" y="196"/>
                  </a:cubicBezTo>
                  <a:cubicBezTo>
                    <a:pt x="48385" y="196"/>
                    <a:pt x="49930" y="397"/>
                    <a:pt x="51689" y="839"/>
                  </a:cubicBezTo>
                  <a:cubicBezTo>
                    <a:pt x="56879" y="2140"/>
                    <a:pt x="62875" y="8785"/>
                    <a:pt x="70464" y="17197"/>
                  </a:cubicBezTo>
                  <a:cubicBezTo>
                    <a:pt x="78703" y="26327"/>
                    <a:pt x="88955" y="37691"/>
                    <a:pt x="101999" y="46253"/>
                  </a:cubicBezTo>
                  <a:cubicBezTo>
                    <a:pt x="102826" y="46797"/>
                    <a:pt x="103654" y="47322"/>
                    <a:pt x="104485" y="47831"/>
                  </a:cubicBezTo>
                  <a:lnTo>
                    <a:pt x="104972" y="47831"/>
                  </a:lnTo>
                  <a:cubicBezTo>
                    <a:pt x="90429" y="39038"/>
                    <a:pt x="79320" y="26724"/>
                    <a:pt x="70606" y="17068"/>
                  </a:cubicBezTo>
                  <a:cubicBezTo>
                    <a:pt x="62994" y="8632"/>
                    <a:pt x="56983" y="1968"/>
                    <a:pt x="51736" y="652"/>
                  </a:cubicBezTo>
                  <a:cubicBezTo>
                    <a:pt x="49951" y="204"/>
                    <a:pt x="48384" y="0"/>
                    <a:pt x="46987"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92;g33d08ac1fd8_1_4015">
              <a:extLst>
                <a:ext uri="{FF2B5EF4-FFF2-40B4-BE49-F238E27FC236}">
                  <a16:creationId xmlns:a16="http://schemas.microsoft.com/office/drawing/2014/main" id="{110B3FDB-66F3-CFD7-1321-A73EC28C5D13}"/>
                </a:ext>
              </a:extLst>
            </p:cNvPr>
            <p:cNvSpPr/>
            <p:nvPr/>
          </p:nvSpPr>
          <p:spPr>
            <a:xfrm>
              <a:off x="780625" y="3033000"/>
              <a:ext cx="2576225" cy="1185375"/>
            </a:xfrm>
            <a:custGeom>
              <a:avLst/>
              <a:gdLst/>
              <a:ahLst/>
              <a:cxnLst/>
              <a:rect l="l" t="t" r="r" b="b"/>
              <a:pathLst>
                <a:path w="103049" h="47415" extrusionOk="0">
                  <a:moveTo>
                    <a:pt x="46367" y="0"/>
                  </a:moveTo>
                  <a:cubicBezTo>
                    <a:pt x="40133" y="0"/>
                    <a:pt x="37297" y="3887"/>
                    <a:pt x="34089" y="8283"/>
                  </a:cubicBezTo>
                  <a:cubicBezTo>
                    <a:pt x="30774" y="12829"/>
                    <a:pt x="27013" y="17981"/>
                    <a:pt x="18694" y="20443"/>
                  </a:cubicBezTo>
                  <a:cubicBezTo>
                    <a:pt x="16947" y="20960"/>
                    <a:pt x="15293" y="21218"/>
                    <a:pt x="13737" y="21218"/>
                  </a:cubicBezTo>
                  <a:cubicBezTo>
                    <a:pt x="11139" y="21218"/>
                    <a:pt x="8815" y="20499"/>
                    <a:pt x="6792" y="19063"/>
                  </a:cubicBezTo>
                  <a:cubicBezTo>
                    <a:pt x="3171" y="16496"/>
                    <a:pt x="1129" y="12049"/>
                    <a:pt x="0" y="8350"/>
                  </a:cubicBezTo>
                  <a:lnTo>
                    <a:pt x="0" y="9007"/>
                  </a:lnTo>
                  <a:cubicBezTo>
                    <a:pt x="1144" y="12518"/>
                    <a:pt x="3109" y="16557"/>
                    <a:pt x="6430" y="19037"/>
                  </a:cubicBezTo>
                  <a:cubicBezTo>
                    <a:pt x="8547" y="20618"/>
                    <a:pt x="10991" y="21410"/>
                    <a:pt x="13734" y="21410"/>
                  </a:cubicBezTo>
                  <a:cubicBezTo>
                    <a:pt x="15309" y="21410"/>
                    <a:pt x="16982" y="21149"/>
                    <a:pt x="18748" y="20627"/>
                  </a:cubicBezTo>
                  <a:cubicBezTo>
                    <a:pt x="27130" y="18146"/>
                    <a:pt x="30910" y="12967"/>
                    <a:pt x="34245" y="8396"/>
                  </a:cubicBezTo>
                  <a:cubicBezTo>
                    <a:pt x="37534" y="3889"/>
                    <a:pt x="40238" y="182"/>
                    <a:pt x="46295" y="182"/>
                  </a:cubicBezTo>
                  <a:cubicBezTo>
                    <a:pt x="47401" y="182"/>
                    <a:pt x="48618" y="306"/>
                    <a:pt x="49971" y="570"/>
                  </a:cubicBezTo>
                  <a:cubicBezTo>
                    <a:pt x="55095" y="1573"/>
                    <a:pt x="60959" y="8170"/>
                    <a:pt x="68382" y="16522"/>
                  </a:cubicBezTo>
                  <a:cubicBezTo>
                    <a:pt x="76549" y="25710"/>
                    <a:pt x="86713" y="37145"/>
                    <a:pt x="100039" y="45808"/>
                  </a:cubicBezTo>
                  <a:cubicBezTo>
                    <a:pt x="100891" y="46361"/>
                    <a:pt x="101745" y="46897"/>
                    <a:pt x="102601" y="47415"/>
                  </a:cubicBezTo>
                  <a:lnTo>
                    <a:pt x="103048" y="47415"/>
                  </a:lnTo>
                  <a:cubicBezTo>
                    <a:pt x="88223" y="38553"/>
                    <a:pt x="77186" y="26137"/>
                    <a:pt x="68525" y="16394"/>
                  </a:cubicBezTo>
                  <a:cubicBezTo>
                    <a:pt x="61079" y="8016"/>
                    <a:pt x="55196" y="1397"/>
                    <a:pt x="50009" y="382"/>
                  </a:cubicBezTo>
                  <a:cubicBezTo>
                    <a:pt x="48675" y="122"/>
                    <a:pt x="47468" y="0"/>
                    <a:pt x="46367"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93;g33d08ac1fd8_1_4015">
              <a:extLst>
                <a:ext uri="{FF2B5EF4-FFF2-40B4-BE49-F238E27FC236}">
                  <a16:creationId xmlns:a16="http://schemas.microsoft.com/office/drawing/2014/main" id="{F7B2F62C-6EB9-DCD2-4524-B8154B0E95CE}"/>
                </a:ext>
              </a:extLst>
            </p:cNvPr>
            <p:cNvSpPr/>
            <p:nvPr/>
          </p:nvSpPr>
          <p:spPr>
            <a:xfrm>
              <a:off x="780625" y="3041400"/>
              <a:ext cx="2528000" cy="1176975"/>
            </a:xfrm>
            <a:custGeom>
              <a:avLst/>
              <a:gdLst/>
              <a:ahLst/>
              <a:cxnLst/>
              <a:rect l="l" t="t" r="r" b="b"/>
              <a:pathLst>
                <a:path w="101120" h="47079" extrusionOk="0">
                  <a:moveTo>
                    <a:pt x="45667" y="1"/>
                  </a:moveTo>
                  <a:cubicBezTo>
                    <a:pt x="39042" y="1"/>
                    <a:pt x="36332" y="4144"/>
                    <a:pt x="33249" y="8860"/>
                  </a:cubicBezTo>
                  <a:cubicBezTo>
                    <a:pt x="30137" y="13618"/>
                    <a:pt x="26612" y="19010"/>
                    <a:pt x="18195" y="21197"/>
                  </a:cubicBezTo>
                  <a:cubicBezTo>
                    <a:pt x="16652" y="21598"/>
                    <a:pt x="15184" y="21798"/>
                    <a:pt x="13793" y="21798"/>
                  </a:cubicBezTo>
                  <a:cubicBezTo>
                    <a:pt x="11059" y="21798"/>
                    <a:pt x="8627" y="21024"/>
                    <a:pt x="6530" y="19483"/>
                  </a:cubicBezTo>
                  <a:cubicBezTo>
                    <a:pt x="3086" y="16950"/>
                    <a:pt x="1114" y="12791"/>
                    <a:pt x="0" y="9236"/>
                  </a:cubicBezTo>
                  <a:lnTo>
                    <a:pt x="0" y="9877"/>
                  </a:lnTo>
                  <a:cubicBezTo>
                    <a:pt x="1124" y="13235"/>
                    <a:pt x="3017" y="17011"/>
                    <a:pt x="6169" y="19451"/>
                  </a:cubicBezTo>
                  <a:cubicBezTo>
                    <a:pt x="8356" y="21142"/>
                    <a:pt x="10907" y="21990"/>
                    <a:pt x="13787" y="21990"/>
                  </a:cubicBezTo>
                  <a:cubicBezTo>
                    <a:pt x="15195" y="21990"/>
                    <a:pt x="16682" y="21788"/>
                    <a:pt x="18243" y="21382"/>
                  </a:cubicBezTo>
                  <a:cubicBezTo>
                    <a:pt x="26731" y="19177"/>
                    <a:pt x="30280" y="13752"/>
                    <a:pt x="33409" y="8966"/>
                  </a:cubicBezTo>
                  <a:cubicBezTo>
                    <a:pt x="36462" y="4296"/>
                    <a:pt x="39145" y="195"/>
                    <a:pt x="45685" y="195"/>
                  </a:cubicBezTo>
                  <a:cubicBezTo>
                    <a:pt x="46481" y="195"/>
                    <a:pt x="47335" y="255"/>
                    <a:pt x="48253" y="383"/>
                  </a:cubicBezTo>
                  <a:cubicBezTo>
                    <a:pt x="53308" y="1088"/>
                    <a:pt x="59037" y="7630"/>
                    <a:pt x="66289" y="15913"/>
                  </a:cubicBezTo>
                  <a:cubicBezTo>
                    <a:pt x="74855" y="25698"/>
                    <a:pt x="85755" y="38143"/>
                    <a:pt x="100739" y="47079"/>
                  </a:cubicBezTo>
                  <a:lnTo>
                    <a:pt x="101119" y="47079"/>
                  </a:lnTo>
                  <a:cubicBezTo>
                    <a:pt x="86010" y="38145"/>
                    <a:pt x="75042" y="25619"/>
                    <a:pt x="66432" y="15787"/>
                  </a:cubicBezTo>
                  <a:cubicBezTo>
                    <a:pt x="59155" y="7474"/>
                    <a:pt x="53405" y="907"/>
                    <a:pt x="48279" y="193"/>
                  </a:cubicBezTo>
                  <a:cubicBezTo>
                    <a:pt x="47345" y="63"/>
                    <a:pt x="46477" y="1"/>
                    <a:pt x="45667"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894;g33d08ac1fd8_1_4015">
              <a:extLst>
                <a:ext uri="{FF2B5EF4-FFF2-40B4-BE49-F238E27FC236}">
                  <a16:creationId xmlns:a16="http://schemas.microsoft.com/office/drawing/2014/main" id="{16549D51-EEE3-A583-A565-945ADBF8D551}"/>
                </a:ext>
              </a:extLst>
            </p:cNvPr>
            <p:cNvSpPr/>
            <p:nvPr/>
          </p:nvSpPr>
          <p:spPr>
            <a:xfrm>
              <a:off x="780625" y="3048250"/>
              <a:ext cx="2479500" cy="1170125"/>
            </a:xfrm>
            <a:custGeom>
              <a:avLst/>
              <a:gdLst/>
              <a:ahLst/>
              <a:cxnLst/>
              <a:rect l="l" t="t" r="r" b="b"/>
              <a:pathLst>
                <a:path w="99180" h="46805" extrusionOk="0">
                  <a:moveTo>
                    <a:pt x="45000" y="1"/>
                  </a:moveTo>
                  <a:cubicBezTo>
                    <a:pt x="37879" y="1"/>
                    <a:pt x="35296" y="4442"/>
                    <a:pt x="32335" y="9532"/>
                  </a:cubicBezTo>
                  <a:cubicBezTo>
                    <a:pt x="29446" y="14498"/>
                    <a:pt x="26172" y="20127"/>
                    <a:pt x="17697" y="22013"/>
                  </a:cubicBezTo>
                  <a:cubicBezTo>
                    <a:pt x="16364" y="22310"/>
                    <a:pt x="15089" y="22458"/>
                    <a:pt x="13874" y="22458"/>
                  </a:cubicBezTo>
                  <a:cubicBezTo>
                    <a:pt x="10988" y="22458"/>
                    <a:pt x="8439" y="21624"/>
                    <a:pt x="6264" y="19962"/>
                  </a:cubicBezTo>
                  <a:cubicBezTo>
                    <a:pt x="3010" y="17477"/>
                    <a:pt x="1104" y="13521"/>
                    <a:pt x="0" y="10075"/>
                  </a:cubicBezTo>
                  <a:lnTo>
                    <a:pt x="0" y="10702"/>
                  </a:lnTo>
                  <a:cubicBezTo>
                    <a:pt x="1106" y="13946"/>
                    <a:pt x="2929" y="17539"/>
                    <a:pt x="5903" y="19923"/>
                  </a:cubicBezTo>
                  <a:cubicBezTo>
                    <a:pt x="8167" y="21739"/>
                    <a:pt x="10836" y="22651"/>
                    <a:pt x="13871" y="22651"/>
                  </a:cubicBezTo>
                  <a:cubicBezTo>
                    <a:pt x="15101" y="22651"/>
                    <a:pt x="16391" y="22501"/>
                    <a:pt x="17738" y="22201"/>
                  </a:cubicBezTo>
                  <a:cubicBezTo>
                    <a:pt x="26295" y="20296"/>
                    <a:pt x="29592" y="14630"/>
                    <a:pt x="32501" y="9629"/>
                  </a:cubicBezTo>
                  <a:cubicBezTo>
                    <a:pt x="35434" y="4589"/>
                    <a:pt x="37993" y="193"/>
                    <a:pt x="45016" y="193"/>
                  </a:cubicBezTo>
                  <a:cubicBezTo>
                    <a:pt x="45500" y="193"/>
                    <a:pt x="46006" y="214"/>
                    <a:pt x="46534" y="257"/>
                  </a:cubicBezTo>
                  <a:cubicBezTo>
                    <a:pt x="51520" y="664"/>
                    <a:pt x="57110" y="7148"/>
                    <a:pt x="64186" y="15357"/>
                  </a:cubicBezTo>
                  <a:cubicBezTo>
                    <a:pt x="72212" y="24663"/>
                    <a:pt x="82197" y="36248"/>
                    <a:pt x="96092" y="45119"/>
                  </a:cubicBezTo>
                  <a:cubicBezTo>
                    <a:pt x="97001" y="45699"/>
                    <a:pt x="97919" y="46261"/>
                    <a:pt x="98842" y="46805"/>
                  </a:cubicBezTo>
                  <a:lnTo>
                    <a:pt x="99179" y="46805"/>
                  </a:lnTo>
                  <a:cubicBezTo>
                    <a:pt x="83788" y="37797"/>
                    <a:pt x="72890" y="25157"/>
                    <a:pt x="64333" y="15231"/>
                  </a:cubicBezTo>
                  <a:cubicBezTo>
                    <a:pt x="57227" y="6990"/>
                    <a:pt x="51614" y="480"/>
                    <a:pt x="46550" y="66"/>
                  </a:cubicBezTo>
                  <a:cubicBezTo>
                    <a:pt x="46010" y="22"/>
                    <a:pt x="45494" y="1"/>
                    <a:pt x="45000"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895;g33d08ac1fd8_1_4015">
              <a:extLst>
                <a:ext uri="{FF2B5EF4-FFF2-40B4-BE49-F238E27FC236}">
                  <a16:creationId xmlns:a16="http://schemas.microsoft.com/office/drawing/2014/main" id="{4425580E-9C9D-E6AA-6715-DA1940EB931B}"/>
                </a:ext>
              </a:extLst>
            </p:cNvPr>
            <p:cNvSpPr/>
            <p:nvPr/>
          </p:nvSpPr>
          <p:spPr>
            <a:xfrm>
              <a:off x="780625" y="3053450"/>
              <a:ext cx="2430825" cy="1164925"/>
            </a:xfrm>
            <a:custGeom>
              <a:avLst/>
              <a:gdLst/>
              <a:ahLst/>
              <a:cxnLst/>
              <a:rect l="l" t="t" r="r" b="b"/>
              <a:pathLst>
                <a:path w="97233" h="46597" extrusionOk="0">
                  <a:moveTo>
                    <a:pt x="44412" y="0"/>
                  </a:moveTo>
                  <a:cubicBezTo>
                    <a:pt x="36655" y="0"/>
                    <a:pt x="34081" y="5006"/>
                    <a:pt x="31359" y="10304"/>
                  </a:cubicBezTo>
                  <a:cubicBezTo>
                    <a:pt x="28575" y="15725"/>
                    <a:pt x="25694" y="21330"/>
                    <a:pt x="17198" y="22895"/>
                  </a:cubicBezTo>
                  <a:cubicBezTo>
                    <a:pt x="16086" y="23101"/>
                    <a:pt x="15015" y="23203"/>
                    <a:pt x="13986" y="23203"/>
                  </a:cubicBezTo>
                  <a:cubicBezTo>
                    <a:pt x="10932" y="23203"/>
                    <a:pt x="8252" y="22300"/>
                    <a:pt x="5990" y="20504"/>
                  </a:cubicBezTo>
                  <a:cubicBezTo>
                    <a:pt x="2915" y="18062"/>
                    <a:pt x="1083" y="14369"/>
                    <a:pt x="0" y="11080"/>
                  </a:cubicBezTo>
                  <a:lnTo>
                    <a:pt x="0" y="11691"/>
                  </a:lnTo>
                  <a:cubicBezTo>
                    <a:pt x="1082" y="14773"/>
                    <a:pt x="2827" y="18126"/>
                    <a:pt x="5630" y="20459"/>
                  </a:cubicBezTo>
                  <a:cubicBezTo>
                    <a:pt x="7978" y="22413"/>
                    <a:pt x="10778" y="23395"/>
                    <a:pt x="13985" y="23395"/>
                  </a:cubicBezTo>
                  <a:cubicBezTo>
                    <a:pt x="15026" y="23395"/>
                    <a:pt x="16109" y="23292"/>
                    <a:pt x="17233" y="23085"/>
                  </a:cubicBezTo>
                  <a:cubicBezTo>
                    <a:pt x="25821" y="21502"/>
                    <a:pt x="28724" y="15854"/>
                    <a:pt x="31529" y="10393"/>
                  </a:cubicBezTo>
                  <a:cubicBezTo>
                    <a:pt x="34224" y="5149"/>
                    <a:pt x="36770" y="193"/>
                    <a:pt x="44408" y="193"/>
                  </a:cubicBezTo>
                  <a:cubicBezTo>
                    <a:pt x="44542" y="193"/>
                    <a:pt x="44679" y="194"/>
                    <a:pt x="44816" y="198"/>
                  </a:cubicBezTo>
                  <a:cubicBezTo>
                    <a:pt x="49729" y="308"/>
                    <a:pt x="54909" y="6410"/>
                    <a:pt x="62077" y="14855"/>
                  </a:cubicBezTo>
                  <a:cubicBezTo>
                    <a:pt x="70029" y="24224"/>
                    <a:pt x="79926" y="35882"/>
                    <a:pt x="94103" y="44862"/>
                  </a:cubicBezTo>
                  <a:cubicBezTo>
                    <a:pt x="95047" y="45460"/>
                    <a:pt x="95999" y="46038"/>
                    <a:pt x="96960" y="46597"/>
                  </a:cubicBezTo>
                  <a:lnTo>
                    <a:pt x="97233" y="46597"/>
                  </a:lnTo>
                  <a:cubicBezTo>
                    <a:pt x="81559" y="37512"/>
                    <a:pt x="70731" y="24755"/>
                    <a:pt x="62224" y="14732"/>
                  </a:cubicBezTo>
                  <a:cubicBezTo>
                    <a:pt x="55023" y="6249"/>
                    <a:pt x="49819" y="119"/>
                    <a:pt x="44821" y="5"/>
                  </a:cubicBezTo>
                  <a:cubicBezTo>
                    <a:pt x="44683" y="2"/>
                    <a:pt x="44547" y="0"/>
                    <a:pt x="44412"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896;g33d08ac1fd8_1_4015">
              <a:extLst>
                <a:ext uri="{FF2B5EF4-FFF2-40B4-BE49-F238E27FC236}">
                  <a16:creationId xmlns:a16="http://schemas.microsoft.com/office/drawing/2014/main" id="{52A130D9-83C1-C2B2-2B58-0CCC64ED5AA1}"/>
                </a:ext>
              </a:extLst>
            </p:cNvPr>
            <p:cNvSpPr/>
            <p:nvPr/>
          </p:nvSpPr>
          <p:spPr>
            <a:xfrm>
              <a:off x="780625" y="3057175"/>
              <a:ext cx="2382125" cy="1161200"/>
            </a:xfrm>
            <a:custGeom>
              <a:avLst/>
              <a:gdLst/>
              <a:ahLst/>
              <a:cxnLst/>
              <a:rect l="l" t="t" r="r" b="b"/>
              <a:pathLst>
                <a:path w="95285" h="46448" extrusionOk="0">
                  <a:moveTo>
                    <a:pt x="43310" y="1"/>
                  </a:moveTo>
                  <a:cubicBezTo>
                    <a:pt x="43237" y="1"/>
                    <a:pt x="43164" y="2"/>
                    <a:pt x="43091" y="5"/>
                  </a:cubicBezTo>
                  <a:cubicBezTo>
                    <a:pt x="35224" y="303"/>
                    <a:pt x="32848" y="5581"/>
                    <a:pt x="30332" y="11172"/>
                  </a:cubicBezTo>
                  <a:cubicBezTo>
                    <a:pt x="27800" y="16794"/>
                    <a:pt x="25183" y="22609"/>
                    <a:pt x="16699" y="23838"/>
                  </a:cubicBezTo>
                  <a:cubicBezTo>
                    <a:pt x="15818" y="23965"/>
                    <a:pt x="14963" y="24029"/>
                    <a:pt x="14136" y="24029"/>
                  </a:cubicBezTo>
                  <a:cubicBezTo>
                    <a:pt x="10890" y="24029"/>
                    <a:pt x="8063" y="23049"/>
                    <a:pt x="5708" y="21100"/>
                  </a:cubicBezTo>
                  <a:cubicBezTo>
                    <a:pt x="2823" y="18714"/>
                    <a:pt x="1065" y="15214"/>
                    <a:pt x="0" y="12045"/>
                  </a:cubicBezTo>
                  <a:lnTo>
                    <a:pt x="0" y="12639"/>
                  </a:lnTo>
                  <a:cubicBezTo>
                    <a:pt x="1058" y="15600"/>
                    <a:pt x="2728" y="18779"/>
                    <a:pt x="5351" y="21049"/>
                  </a:cubicBezTo>
                  <a:cubicBezTo>
                    <a:pt x="7789" y="23160"/>
                    <a:pt x="10735" y="24222"/>
                    <a:pt x="14135" y="24222"/>
                  </a:cubicBezTo>
                  <a:cubicBezTo>
                    <a:pt x="14972" y="24222"/>
                    <a:pt x="15836" y="24157"/>
                    <a:pt x="16727" y="24028"/>
                  </a:cubicBezTo>
                  <a:cubicBezTo>
                    <a:pt x="25315" y="22784"/>
                    <a:pt x="27954" y="16920"/>
                    <a:pt x="30506" y="11249"/>
                  </a:cubicBezTo>
                  <a:cubicBezTo>
                    <a:pt x="32997" y="5716"/>
                    <a:pt x="35350" y="489"/>
                    <a:pt x="43097" y="197"/>
                  </a:cubicBezTo>
                  <a:cubicBezTo>
                    <a:pt x="43170" y="193"/>
                    <a:pt x="43241" y="191"/>
                    <a:pt x="43314" y="191"/>
                  </a:cubicBezTo>
                  <a:cubicBezTo>
                    <a:pt x="48087" y="191"/>
                    <a:pt x="53086" y="6175"/>
                    <a:pt x="59963" y="14407"/>
                  </a:cubicBezTo>
                  <a:cubicBezTo>
                    <a:pt x="67841" y="23835"/>
                    <a:pt x="77645" y="35571"/>
                    <a:pt x="92107" y="44662"/>
                  </a:cubicBezTo>
                  <a:cubicBezTo>
                    <a:pt x="93087" y="45277"/>
                    <a:pt x="94078" y="45873"/>
                    <a:pt x="95077" y="46448"/>
                  </a:cubicBezTo>
                  <a:lnTo>
                    <a:pt x="95285" y="46448"/>
                  </a:lnTo>
                  <a:cubicBezTo>
                    <a:pt x="79327" y="37285"/>
                    <a:pt x="68567" y="24406"/>
                    <a:pt x="60109" y="14283"/>
                  </a:cubicBezTo>
                  <a:cubicBezTo>
                    <a:pt x="53197" y="6010"/>
                    <a:pt x="48182" y="1"/>
                    <a:pt x="43310"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97;g33d08ac1fd8_1_4015">
              <a:extLst>
                <a:ext uri="{FF2B5EF4-FFF2-40B4-BE49-F238E27FC236}">
                  <a16:creationId xmlns:a16="http://schemas.microsoft.com/office/drawing/2014/main" id="{407C7227-142C-8518-0D46-59FAE99CEA4F}"/>
                </a:ext>
              </a:extLst>
            </p:cNvPr>
            <p:cNvSpPr/>
            <p:nvPr/>
          </p:nvSpPr>
          <p:spPr>
            <a:xfrm>
              <a:off x="780625" y="3060275"/>
              <a:ext cx="2342725" cy="1158100"/>
            </a:xfrm>
            <a:custGeom>
              <a:avLst/>
              <a:gdLst/>
              <a:ahLst/>
              <a:cxnLst/>
              <a:rect l="l" t="t" r="r" b="b"/>
              <a:pathLst>
                <a:path w="93709" h="46324" extrusionOk="0">
                  <a:moveTo>
                    <a:pt x="41921" y="0"/>
                  </a:moveTo>
                  <a:cubicBezTo>
                    <a:pt x="41735" y="0"/>
                    <a:pt x="41548" y="10"/>
                    <a:pt x="41362" y="28"/>
                  </a:cubicBezTo>
                  <a:cubicBezTo>
                    <a:pt x="33675" y="795"/>
                    <a:pt x="31431" y="6542"/>
                    <a:pt x="29262" y="12099"/>
                  </a:cubicBezTo>
                  <a:cubicBezTo>
                    <a:pt x="26992" y="17913"/>
                    <a:pt x="24644" y="23926"/>
                    <a:pt x="16201" y="24805"/>
                  </a:cubicBezTo>
                  <a:cubicBezTo>
                    <a:pt x="15562" y="24872"/>
                    <a:pt x="14938" y="24905"/>
                    <a:pt x="14328" y="24905"/>
                  </a:cubicBezTo>
                  <a:cubicBezTo>
                    <a:pt x="10866" y="24905"/>
                    <a:pt x="7875" y="23837"/>
                    <a:pt x="5420" y="21718"/>
                  </a:cubicBezTo>
                  <a:cubicBezTo>
                    <a:pt x="2717" y="19386"/>
                    <a:pt x="1039" y="16130"/>
                    <a:pt x="0" y="13131"/>
                  </a:cubicBezTo>
                  <a:lnTo>
                    <a:pt x="0" y="13703"/>
                  </a:lnTo>
                  <a:cubicBezTo>
                    <a:pt x="1028" y="16497"/>
                    <a:pt x="2616" y="19454"/>
                    <a:pt x="5065" y="21661"/>
                  </a:cubicBezTo>
                  <a:cubicBezTo>
                    <a:pt x="7600" y="23945"/>
                    <a:pt x="10708" y="25097"/>
                    <a:pt x="14323" y="25097"/>
                  </a:cubicBezTo>
                  <a:cubicBezTo>
                    <a:pt x="14941" y="25097"/>
                    <a:pt x="15574" y="25063"/>
                    <a:pt x="16221" y="24996"/>
                  </a:cubicBezTo>
                  <a:cubicBezTo>
                    <a:pt x="24779" y="24104"/>
                    <a:pt x="27149" y="18036"/>
                    <a:pt x="29440" y="12168"/>
                  </a:cubicBezTo>
                  <a:cubicBezTo>
                    <a:pt x="31689" y="6412"/>
                    <a:pt x="33812" y="975"/>
                    <a:pt x="41380" y="219"/>
                  </a:cubicBezTo>
                  <a:cubicBezTo>
                    <a:pt x="41557" y="202"/>
                    <a:pt x="41734" y="193"/>
                    <a:pt x="41912" y="193"/>
                  </a:cubicBezTo>
                  <a:cubicBezTo>
                    <a:pt x="46508" y="193"/>
                    <a:pt x="51304" y="6019"/>
                    <a:pt x="57843" y="13974"/>
                  </a:cubicBezTo>
                  <a:cubicBezTo>
                    <a:pt x="65235" y="22965"/>
                    <a:pt x="75357" y="35277"/>
                    <a:pt x="90104" y="44481"/>
                  </a:cubicBezTo>
                  <a:cubicBezTo>
                    <a:pt x="91123" y="45117"/>
                    <a:pt x="92154" y="45730"/>
                    <a:pt x="93197" y="46324"/>
                  </a:cubicBezTo>
                  <a:lnTo>
                    <a:pt x="93709" y="46324"/>
                  </a:lnTo>
                  <a:cubicBezTo>
                    <a:pt x="76921" y="36878"/>
                    <a:pt x="66000" y="23594"/>
                    <a:pt x="57991" y="13852"/>
                  </a:cubicBezTo>
                  <a:cubicBezTo>
                    <a:pt x="51423" y="5863"/>
                    <a:pt x="46612" y="0"/>
                    <a:pt x="41921"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898;g33d08ac1fd8_1_4015">
              <a:extLst>
                <a:ext uri="{FF2B5EF4-FFF2-40B4-BE49-F238E27FC236}">
                  <a16:creationId xmlns:a16="http://schemas.microsoft.com/office/drawing/2014/main" id="{255C6DA4-5D82-EF34-721D-27996AFE93DB}"/>
                </a:ext>
              </a:extLst>
            </p:cNvPr>
            <p:cNvSpPr/>
            <p:nvPr/>
          </p:nvSpPr>
          <p:spPr>
            <a:xfrm>
              <a:off x="780625" y="3062950"/>
              <a:ext cx="2294100" cy="1155425"/>
            </a:xfrm>
            <a:custGeom>
              <a:avLst/>
              <a:gdLst/>
              <a:ahLst/>
              <a:cxnLst/>
              <a:rect l="l" t="t" r="r" b="b"/>
              <a:pathLst>
                <a:path w="91764" h="46217" extrusionOk="0">
                  <a:moveTo>
                    <a:pt x="40491" y="0"/>
                  </a:moveTo>
                  <a:cubicBezTo>
                    <a:pt x="40204" y="0"/>
                    <a:pt x="39918" y="23"/>
                    <a:pt x="39631" y="70"/>
                  </a:cubicBezTo>
                  <a:cubicBezTo>
                    <a:pt x="32103" y="1299"/>
                    <a:pt x="30097" y="7288"/>
                    <a:pt x="28158" y="13080"/>
                  </a:cubicBezTo>
                  <a:cubicBezTo>
                    <a:pt x="26059" y="19348"/>
                    <a:pt x="24076" y="25269"/>
                    <a:pt x="15703" y="25788"/>
                  </a:cubicBezTo>
                  <a:cubicBezTo>
                    <a:pt x="15317" y="25812"/>
                    <a:pt x="14937" y="25824"/>
                    <a:pt x="14563" y="25824"/>
                  </a:cubicBezTo>
                  <a:cubicBezTo>
                    <a:pt x="10858" y="25824"/>
                    <a:pt x="7685" y="24656"/>
                    <a:pt x="5122" y="22344"/>
                  </a:cubicBezTo>
                  <a:cubicBezTo>
                    <a:pt x="2610" y="20077"/>
                    <a:pt x="1012" y="17009"/>
                    <a:pt x="0" y="14144"/>
                  </a:cubicBezTo>
                  <a:lnTo>
                    <a:pt x="0" y="14695"/>
                  </a:lnTo>
                  <a:cubicBezTo>
                    <a:pt x="997" y="17360"/>
                    <a:pt x="2504" y="20151"/>
                    <a:pt x="4773" y="22284"/>
                  </a:cubicBezTo>
                  <a:cubicBezTo>
                    <a:pt x="7411" y="24763"/>
                    <a:pt x="10696" y="26017"/>
                    <a:pt x="14555" y="26017"/>
                  </a:cubicBezTo>
                  <a:cubicBezTo>
                    <a:pt x="14936" y="26017"/>
                    <a:pt x="15323" y="26005"/>
                    <a:pt x="15715" y="25980"/>
                  </a:cubicBezTo>
                  <a:cubicBezTo>
                    <a:pt x="24217" y="25451"/>
                    <a:pt x="26313" y="19193"/>
                    <a:pt x="28340" y="13141"/>
                  </a:cubicBezTo>
                  <a:cubicBezTo>
                    <a:pt x="30262" y="7403"/>
                    <a:pt x="32249" y="1469"/>
                    <a:pt x="39663" y="260"/>
                  </a:cubicBezTo>
                  <a:cubicBezTo>
                    <a:pt x="39938" y="215"/>
                    <a:pt x="40212" y="193"/>
                    <a:pt x="40487" y="193"/>
                  </a:cubicBezTo>
                  <a:cubicBezTo>
                    <a:pt x="44915" y="193"/>
                    <a:pt x="49506" y="5868"/>
                    <a:pt x="55721" y="13552"/>
                  </a:cubicBezTo>
                  <a:cubicBezTo>
                    <a:pt x="63039" y="22601"/>
                    <a:pt x="73062" y="34994"/>
                    <a:pt x="88093" y="44313"/>
                  </a:cubicBezTo>
                  <a:cubicBezTo>
                    <a:pt x="89155" y="44971"/>
                    <a:pt x="90229" y="45605"/>
                    <a:pt x="91317" y="46217"/>
                  </a:cubicBezTo>
                  <a:lnTo>
                    <a:pt x="91764" y="46217"/>
                  </a:lnTo>
                  <a:cubicBezTo>
                    <a:pt x="74678" y="36688"/>
                    <a:pt x="63828" y="23273"/>
                    <a:pt x="55870" y="13431"/>
                  </a:cubicBezTo>
                  <a:cubicBezTo>
                    <a:pt x="49625" y="5709"/>
                    <a:pt x="45011" y="0"/>
                    <a:pt x="40491"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899;g33d08ac1fd8_1_4015">
              <a:extLst>
                <a:ext uri="{FF2B5EF4-FFF2-40B4-BE49-F238E27FC236}">
                  <a16:creationId xmlns:a16="http://schemas.microsoft.com/office/drawing/2014/main" id="{3A750833-00BA-BC1D-25EC-DD6740E02AD5}"/>
                </a:ext>
              </a:extLst>
            </p:cNvPr>
            <p:cNvSpPr/>
            <p:nvPr/>
          </p:nvSpPr>
          <p:spPr>
            <a:xfrm>
              <a:off x="780625" y="3065200"/>
              <a:ext cx="2245225" cy="1153175"/>
            </a:xfrm>
            <a:custGeom>
              <a:avLst/>
              <a:gdLst/>
              <a:ahLst/>
              <a:cxnLst/>
              <a:rect l="l" t="t" r="r" b="b"/>
              <a:pathLst>
                <a:path w="89809" h="46127" extrusionOk="0">
                  <a:moveTo>
                    <a:pt x="39034" y="0"/>
                  </a:moveTo>
                  <a:cubicBezTo>
                    <a:pt x="38657" y="0"/>
                    <a:pt x="38280" y="42"/>
                    <a:pt x="37902" y="128"/>
                  </a:cubicBezTo>
                  <a:cubicBezTo>
                    <a:pt x="30509" y="1816"/>
                    <a:pt x="28738" y="8070"/>
                    <a:pt x="27027" y="14118"/>
                  </a:cubicBezTo>
                  <a:cubicBezTo>
                    <a:pt x="25206" y="20554"/>
                    <a:pt x="23485" y="26634"/>
                    <a:pt x="15205" y="26790"/>
                  </a:cubicBezTo>
                  <a:cubicBezTo>
                    <a:pt x="15085" y="26792"/>
                    <a:pt x="14967" y="26794"/>
                    <a:pt x="14849" y="26794"/>
                  </a:cubicBezTo>
                  <a:cubicBezTo>
                    <a:pt x="6149" y="26794"/>
                    <a:pt x="1986" y="20703"/>
                    <a:pt x="0" y="15244"/>
                  </a:cubicBezTo>
                  <a:lnTo>
                    <a:pt x="0" y="15783"/>
                  </a:lnTo>
                  <a:cubicBezTo>
                    <a:pt x="960" y="18277"/>
                    <a:pt x="2379" y="20861"/>
                    <a:pt x="4473" y="22918"/>
                  </a:cubicBezTo>
                  <a:cubicBezTo>
                    <a:pt x="7226" y="25618"/>
                    <a:pt x="10706" y="26985"/>
                    <a:pt x="14851" y="26985"/>
                  </a:cubicBezTo>
                  <a:cubicBezTo>
                    <a:pt x="14970" y="26985"/>
                    <a:pt x="15089" y="26984"/>
                    <a:pt x="15209" y="26982"/>
                  </a:cubicBezTo>
                  <a:cubicBezTo>
                    <a:pt x="23632" y="26823"/>
                    <a:pt x="25370" y="20677"/>
                    <a:pt x="27212" y="14170"/>
                  </a:cubicBezTo>
                  <a:cubicBezTo>
                    <a:pt x="28909" y="8176"/>
                    <a:pt x="30663" y="1978"/>
                    <a:pt x="37945" y="316"/>
                  </a:cubicBezTo>
                  <a:cubicBezTo>
                    <a:pt x="38308" y="233"/>
                    <a:pt x="38671" y="193"/>
                    <a:pt x="39036" y="193"/>
                  </a:cubicBezTo>
                  <a:cubicBezTo>
                    <a:pt x="43298" y="193"/>
                    <a:pt x="47691" y="5719"/>
                    <a:pt x="53594" y="13141"/>
                  </a:cubicBezTo>
                  <a:cubicBezTo>
                    <a:pt x="61468" y="23040"/>
                    <a:pt x="72181" y="36508"/>
                    <a:pt x="89409" y="46127"/>
                  </a:cubicBezTo>
                  <a:lnTo>
                    <a:pt x="89809" y="46127"/>
                  </a:lnTo>
                  <a:cubicBezTo>
                    <a:pt x="72428" y="36512"/>
                    <a:pt x="61652" y="22964"/>
                    <a:pt x="53745" y="13021"/>
                  </a:cubicBezTo>
                  <a:cubicBezTo>
                    <a:pt x="47808" y="5558"/>
                    <a:pt x="43386" y="0"/>
                    <a:pt x="39034" y="0"/>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00;g33d08ac1fd8_1_4015">
              <a:extLst>
                <a:ext uri="{FF2B5EF4-FFF2-40B4-BE49-F238E27FC236}">
                  <a16:creationId xmlns:a16="http://schemas.microsoft.com/office/drawing/2014/main" id="{BE506F1E-F8FA-8B45-CBC0-DFA23B10FAC6}"/>
                </a:ext>
              </a:extLst>
            </p:cNvPr>
            <p:cNvSpPr/>
            <p:nvPr/>
          </p:nvSpPr>
          <p:spPr>
            <a:xfrm>
              <a:off x="780625" y="3066875"/>
              <a:ext cx="2196275" cy="1151500"/>
            </a:xfrm>
            <a:custGeom>
              <a:avLst/>
              <a:gdLst/>
              <a:ahLst/>
              <a:cxnLst/>
              <a:rect l="l" t="t" r="r" b="b"/>
              <a:pathLst>
                <a:path w="87851" h="46060" extrusionOk="0">
                  <a:moveTo>
                    <a:pt x="37609" y="1"/>
                  </a:moveTo>
                  <a:cubicBezTo>
                    <a:pt x="37132" y="1"/>
                    <a:pt x="36655" y="69"/>
                    <a:pt x="36173" y="211"/>
                  </a:cubicBezTo>
                  <a:cubicBezTo>
                    <a:pt x="28897" y="2357"/>
                    <a:pt x="27361" y="8896"/>
                    <a:pt x="25878" y="15222"/>
                  </a:cubicBezTo>
                  <a:cubicBezTo>
                    <a:pt x="24359" y="21695"/>
                    <a:pt x="22918" y="27820"/>
                    <a:pt x="15119" y="27820"/>
                  </a:cubicBezTo>
                  <a:cubicBezTo>
                    <a:pt x="14984" y="27820"/>
                    <a:pt x="14847" y="27818"/>
                    <a:pt x="14708" y="27814"/>
                  </a:cubicBezTo>
                  <a:cubicBezTo>
                    <a:pt x="6532" y="27603"/>
                    <a:pt x="2466" y="22125"/>
                    <a:pt x="494" y="17566"/>
                  </a:cubicBezTo>
                  <a:cubicBezTo>
                    <a:pt x="315" y="17154"/>
                    <a:pt x="153" y="16743"/>
                    <a:pt x="0" y="16333"/>
                  </a:cubicBezTo>
                  <a:lnTo>
                    <a:pt x="0" y="16869"/>
                  </a:lnTo>
                  <a:cubicBezTo>
                    <a:pt x="101" y="17125"/>
                    <a:pt x="205" y="17380"/>
                    <a:pt x="315" y="17637"/>
                  </a:cubicBezTo>
                  <a:cubicBezTo>
                    <a:pt x="2310" y="22250"/>
                    <a:pt x="6424" y="27793"/>
                    <a:pt x="14703" y="28006"/>
                  </a:cubicBezTo>
                  <a:cubicBezTo>
                    <a:pt x="14837" y="28010"/>
                    <a:pt x="14970" y="28011"/>
                    <a:pt x="15100" y="28011"/>
                  </a:cubicBezTo>
                  <a:cubicBezTo>
                    <a:pt x="23070" y="28011"/>
                    <a:pt x="24525" y="21820"/>
                    <a:pt x="26064" y="15265"/>
                  </a:cubicBezTo>
                  <a:cubicBezTo>
                    <a:pt x="27536" y="8994"/>
                    <a:pt x="29058" y="2508"/>
                    <a:pt x="36227" y="395"/>
                  </a:cubicBezTo>
                  <a:cubicBezTo>
                    <a:pt x="36688" y="259"/>
                    <a:pt x="37146" y="193"/>
                    <a:pt x="37604" y="193"/>
                  </a:cubicBezTo>
                  <a:cubicBezTo>
                    <a:pt x="41651" y="193"/>
                    <a:pt x="45675" y="5342"/>
                    <a:pt x="51466" y="12748"/>
                  </a:cubicBezTo>
                  <a:cubicBezTo>
                    <a:pt x="58634" y="21913"/>
                    <a:pt x="68450" y="34466"/>
                    <a:pt x="84051" y="44023"/>
                  </a:cubicBezTo>
                  <a:cubicBezTo>
                    <a:pt x="85202" y="44728"/>
                    <a:pt x="86372" y="45406"/>
                    <a:pt x="87558" y="46060"/>
                  </a:cubicBezTo>
                  <a:lnTo>
                    <a:pt x="87850" y="46060"/>
                  </a:lnTo>
                  <a:cubicBezTo>
                    <a:pt x="70174" y="36359"/>
                    <a:pt x="59473" y="22675"/>
                    <a:pt x="51617" y="12629"/>
                  </a:cubicBezTo>
                  <a:cubicBezTo>
                    <a:pt x="45794" y="5182"/>
                    <a:pt x="41744" y="1"/>
                    <a:pt x="37609" y="1"/>
                  </a:cubicBezTo>
                  <a:close/>
                </a:path>
              </a:pathLst>
            </a:custGeom>
            <a:solidFill>
              <a:srgbClr val="FF3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5909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E3691-365A-D3E2-FF58-3EFBC51E0F41}"/>
            </a:ext>
          </a:extLst>
        </p:cNvPr>
        <p:cNvGrpSpPr/>
        <p:nvPr/>
      </p:nvGrpSpPr>
      <p:grpSpPr>
        <a:xfrm>
          <a:off x="0" y="0"/>
          <a:ext cx="0" cy="0"/>
          <a:chOff x="0" y="0"/>
          <a:chExt cx="0" cy="0"/>
        </a:xfrm>
      </p:grpSpPr>
      <p:graphicFrame>
        <p:nvGraphicFramePr>
          <p:cNvPr id="12" name="Diagramme 11">
            <a:extLst>
              <a:ext uri="{FF2B5EF4-FFF2-40B4-BE49-F238E27FC236}">
                <a16:creationId xmlns:a16="http://schemas.microsoft.com/office/drawing/2014/main" id="{FF80D332-B9C1-4F33-ABB8-D1212346BBC4}"/>
              </a:ext>
            </a:extLst>
          </p:cNvPr>
          <p:cNvGraphicFramePr/>
          <p:nvPr>
            <p:extLst>
              <p:ext uri="{D42A27DB-BD31-4B8C-83A1-F6EECF244321}">
                <p14:modId xmlns:p14="http://schemas.microsoft.com/office/powerpoint/2010/main" val="2617965146"/>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contenu 2">
            <a:extLst>
              <a:ext uri="{FF2B5EF4-FFF2-40B4-BE49-F238E27FC236}">
                <a16:creationId xmlns:a16="http://schemas.microsoft.com/office/drawing/2014/main" id="{6DA0A96C-EB34-5466-BEED-838856237190}"/>
              </a:ext>
            </a:extLst>
          </p:cNvPr>
          <p:cNvSpPr>
            <a:spLocks noGrp="1"/>
          </p:cNvSpPr>
          <p:nvPr>
            <p:ph idx="1"/>
          </p:nvPr>
        </p:nvSpPr>
        <p:spPr/>
        <p:txBody>
          <a:bodyPr/>
          <a:lstStyle/>
          <a:p>
            <a:r>
              <a:rPr lang="fr-FR" dirty="0"/>
              <a:t>Réalisation d’un scanner cérébral en contraste spontané et avec injection de produit de contraste le </a:t>
            </a:r>
            <a:r>
              <a:rPr lang="fr-FR" b="1" dirty="0"/>
              <a:t>10/01</a:t>
            </a:r>
            <a:r>
              <a:rPr lang="fr-FR" dirty="0"/>
              <a:t> </a:t>
            </a:r>
          </a:p>
        </p:txBody>
      </p:sp>
    </p:spTree>
    <p:custDataLst>
      <p:tags r:id="rId1"/>
    </p:custDataLst>
    <p:extLst>
      <p:ext uri="{BB962C8B-B14F-4D97-AF65-F5344CB8AC3E}">
        <p14:creationId xmlns:p14="http://schemas.microsoft.com/office/powerpoint/2010/main" val="89761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D4414-D69A-F133-5FED-D3CA913BB3B7}"/>
            </a:ext>
          </a:extLst>
        </p:cNvPr>
        <p:cNvGrpSpPr/>
        <p:nvPr/>
      </p:nvGrpSpPr>
      <p:grpSpPr>
        <a:xfrm>
          <a:off x="0" y="0"/>
          <a:ext cx="0" cy="0"/>
          <a:chOff x="0" y="0"/>
          <a:chExt cx="0" cy="0"/>
        </a:xfrm>
      </p:grpSpPr>
      <p:pic>
        <p:nvPicPr>
          <p:cNvPr id="10" name="C sans 0.m4v">
            <a:hlinkClick r:id="" action="ppaction://media"/>
            <a:extLst>
              <a:ext uri="{FF2B5EF4-FFF2-40B4-BE49-F238E27FC236}">
                <a16:creationId xmlns:a16="http://schemas.microsoft.com/office/drawing/2014/main" id="{7351A021-E6EF-326C-51F3-E6B62A8B4A44}"/>
              </a:ext>
            </a:extLst>
          </p:cNvPr>
          <p:cNvPicPr>
            <a:picLocks noChangeAspect="1"/>
          </p:cNvPicPr>
          <p:nvPr>
            <a:videoFile r:link="rId2"/>
            <p:extLst>
              <p:ext uri="{DAA4B4D4-6D71-4841-9C94-3DE7FCFB9230}">
                <p14:media xmlns:p14="http://schemas.microsoft.com/office/powerpoint/2010/main" r:embed="rId3">
                  <p14:trim st="5863.7771"/>
                </p14:media>
              </p:ext>
            </p:extLst>
          </p:nvPr>
        </p:nvPicPr>
        <p:blipFill>
          <a:blip r:embed="rId7"/>
          <a:stretch>
            <a:fillRect/>
          </a:stretch>
        </p:blipFill>
        <p:spPr>
          <a:xfrm>
            <a:off x="0" y="177800"/>
            <a:ext cx="6502400" cy="6502400"/>
          </a:xfrm>
          <a:prstGeom prst="rect">
            <a:avLst/>
          </a:prstGeom>
        </p:spPr>
      </p:pic>
      <p:pic>
        <p:nvPicPr>
          <p:cNvPr id="11" name="C inj 0.m4v">
            <a:hlinkClick r:id="" action="ppaction://media"/>
            <a:extLst>
              <a:ext uri="{FF2B5EF4-FFF2-40B4-BE49-F238E27FC236}">
                <a16:creationId xmlns:a16="http://schemas.microsoft.com/office/drawing/2014/main" id="{60B57642-C4FD-59C1-58C4-A9B671BC1896}"/>
              </a:ext>
            </a:extLst>
          </p:cNvPr>
          <p:cNvPicPr>
            <a:picLocks noChangeAspect="1"/>
          </p:cNvPicPr>
          <p:nvPr>
            <a:videoFile r:link="rId2"/>
            <p:extLst>
              <p:ext uri="{DAA4B4D4-6D71-4841-9C94-3DE7FCFB9230}">
                <p14:media xmlns:p14="http://schemas.microsoft.com/office/powerpoint/2010/main" r:embed="rId4">
                  <p14:trim st="4791.0944"/>
                </p14:media>
              </p:ext>
            </p:extLst>
          </p:nvPr>
        </p:nvPicPr>
        <p:blipFill>
          <a:blip r:embed="rId8"/>
          <a:stretch>
            <a:fillRect/>
          </a:stretch>
        </p:blipFill>
        <p:spPr>
          <a:xfrm>
            <a:off x="5689600" y="177800"/>
            <a:ext cx="6502400" cy="6502400"/>
          </a:xfrm>
          <a:prstGeom prst="rect">
            <a:avLst/>
          </a:prstGeom>
        </p:spPr>
      </p:pic>
    </p:spTree>
    <p:custDataLst>
      <p:tags r:id="rId1"/>
    </p:custDataLst>
    <p:extLst>
      <p:ext uri="{BB962C8B-B14F-4D97-AF65-F5344CB8AC3E}">
        <p14:creationId xmlns:p14="http://schemas.microsoft.com/office/powerpoint/2010/main" val="204062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69"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27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F89B9-41EF-219D-757D-FA2A4BBA3073}"/>
            </a:ext>
          </a:extLst>
        </p:cNvPr>
        <p:cNvGrpSpPr/>
        <p:nvPr/>
      </p:nvGrpSpPr>
      <p:grpSpPr>
        <a:xfrm>
          <a:off x="0" y="0"/>
          <a:ext cx="0" cy="0"/>
          <a:chOff x="0" y="0"/>
          <a:chExt cx="0" cy="0"/>
        </a:xfrm>
      </p:grpSpPr>
      <p:graphicFrame>
        <p:nvGraphicFramePr>
          <p:cNvPr id="12" name="Diagramme 11">
            <a:extLst>
              <a:ext uri="{FF2B5EF4-FFF2-40B4-BE49-F238E27FC236}">
                <a16:creationId xmlns:a16="http://schemas.microsoft.com/office/drawing/2014/main" id="{C0C1B6D1-863A-9279-0373-0E8668F71409}"/>
              </a:ext>
            </a:extLst>
          </p:cNvPr>
          <p:cNvGraphicFramePr/>
          <p:nvPr>
            <p:extLst>
              <p:ext uri="{D42A27DB-BD31-4B8C-83A1-F6EECF244321}">
                <p14:modId xmlns:p14="http://schemas.microsoft.com/office/powerpoint/2010/main" val="596355179"/>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contenu 2">
            <a:extLst>
              <a:ext uri="{FF2B5EF4-FFF2-40B4-BE49-F238E27FC236}">
                <a16:creationId xmlns:a16="http://schemas.microsoft.com/office/drawing/2014/main" id="{FD62F691-7FEA-1AE6-42AB-4C74B033B552}"/>
              </a:ext>
            </a:extLst>
          </p:cNvPr>
          <p:cNvSpPr>
            <a:spLocks noGrp="1"/>
          </p:cNvSpPr>
          <p:nvPr>
            <p:ph idx="1"/>
          </p:nvPr>
        </p:nvSpPr>
        <p:spPr/>
        <p:txBody>
          <a:bodyPr/>
          <a:lstStyle/>
          <a:p>
            <a:r>
              <a:rPr lang="fr-FR" dirty="0"/>
              <a:t>Interprétation initiale : </a:t>
            </a:r>
            <a:r>
              <a:rPr lang="fr-FR" b="1" dirty="0"/>
              <a:t>absence d’anomalie significative permettant d’expliquer la symptomatologie</a:t>
            </a:r>
          </a:p>
          <a:p>
            <a:endParaRPr lang="fr-FR" dirty="0"/>
          </a:p>
          <a:p>
            <a:r>
              <a:rPr lang="fr-FR" dirty="0"/>
              <a:t>Le patient rentre à son domicile le </a:t>
            </a:r>
            <a:r>
              <a:rPr lang="fr-FR" b="1" dirty="0"/>
              <a:t>11/01</a:t>
            </a:r>
          </a:p>
        </p:txBody>
      </p:sp>
      <p:sp>
        <p:nvSpPr>
          <p:cNvPr id="2" name="ZoneTexte 1">
            <a:extLst>
              <a:ext uri="{FF2B5EF4-FFF2-40B4-BE49-F238E27FC236}">
                <a16:creationId xmlns:a16="http://schemas.microsoft.com/office/drawing/2014/main" id="{10E0F8CE-B20B-F1BB-A060-77C56005819B}"/>
              </a:ext>
            </a:extLst>
          </p:cNvPr>
          <p:cNvSpPr txBox="1"/>
          <p:nvPr/>
        </p:nvSpPr>
        <p:spPr>
          <a:xfrm>
            <a:off x="10241280" y="2045970"/>
            <a:ext cx="184731" cy="369332"/>
          </a:xfrm>
          <a:prstGeom prst="rect">
            <a:avLst/>
          </a:prstGeom>
          <a:noFill/>
        </p:spPr>
        <p:txBody>
          <a:bodyPr wrap="none" rtlCol="0">
            <a:spAutoFit/>
          </a:bodyPr>
          <a:lstStyle/>
          <a:p>
            <a:endParaRPr lang="fr-FR" dirty="0"/>
          </a:p>
        </p:txBody>
      </p:sp>
    </p:spTree>
    <p:custDataLst>
      <p:tags r:id="rId1"/>
    </p:custDataLst>
    <p:extLst>
      <p:ext uri="{BB962C8B-B14F-4D97-AF65-F5344CB8AC3E}">
        <p14:creationId xmlns:p14="http://schemas.microsoft.com/office/powerpoint/2010/main" val="386620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668ED-81CF-6867-3686-A0530A93B1F4}"/>
            </a:ext>
          </a:extLst>
        </p:cNvPr>
        <p:cNvGrpSpPr/>
        <p:nvPr/>
      </p:nvGrpSpPr>
      <p:grpSpPr>
        <a:xfrm>
          <a:off x="0" y="0"/>
          <a:ext cx="0" cy="0"/>
          <a:chOff x="0" y="0"/>
          <a:chExt cx="0" cy="0"/>
        </a:xfrm>
      </p:grpSpPr>
      <p:graphicFrame>
        <p:nvGraphicFramePr>
          <p:cNvPr id="12" name="Diagramme 11">
            <a:extLst>
              <a:ext uri="{FF2B5EF4-FFF2-40B4-BE49-F238E27FC236}">
                <a16:creationId xmlns:a16="http://schemas.microsoft.com/office/drawing/2014/main" id="{0184F0A0-915F-F9A0-4B86-12B8905C1B31}"/>
              </a:ext>
            </a:extLst>
          </p:cNvPr>
          <p:cNvGraphicFramePr/>
          <p:nvPr>
            <p:extLst>
              <p:ext uri="{D42A27DB-BD31-4B8C-83A1-F6EECF244321}">
                <p14:modId xmlns:p14="http://schemas.microsoft.com/office/powerpoint/2010/main" val="2006067586"/>
              </p:ext>
            </p:extLst>
          </p:nvPr>
        </p:nvGraphicFramePr>
        <p:xfrm>
          <a:off x="1" y="0"/>
          <a:ext cx="12192000" cy="70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contenu 2">
            <a:extLst>
              <a:ext uri="{FF2B5EF4-FFF2-40B4-BE49-F238E27FC236}">
                <a16:creationId xmlns:a16="http://schemas.microsoft.com/office/drawing/2014/main" id="{3C4A2465-8463-292D-224F-72715190DDE2}"/>
              </a:ext>
            </a:extLst>
          </p:cNvPr>
          <p:cNvSpPr>
            <a:spLocks noGrp="1"/>
          </p:cNvSpPr>
          <p:nvPr>
            <p:ph idx="1"/>
          </p:nvPr>
        </p:nvSpPr>
        <p:spPr/>
        <p:txBody>
          <a:bodyPr/>
          <a:lstStyle/>
          <a:p>
            <a:r>
              <a:rPr lang="fr-FR" dirty="0"/>
              <a:t>Le patient est admis de nouveau au service d’accueil des urgences du CHU le </a:t>
            </a:r>
            <a:r>
              <a:rPr lang="fr-FR" b="1" dirty="0"/>
              <a:t>20/01</a:t>
            </a:r>
            <a:r>
              <a:rPr lang="fr-FR" dirty="0"/>
              <a:t> pour récidive de syndrome confusionnel avec désorientation temporo-spatiale, et apparition de troubles de la marche </a:t>
            </a:r>
          </a:p>
          <a:p>
            <a:endParaRPr lang="fr-FR" dirty="0"/>
          </a:p>
          <a:p>
            <a:r>
              <a:rPr lang="fr-FR" dirty="0"/>
              <a:t>Réalisation d’un nouveau scanner cérébral le </a:t>
            </a:r>
            <a:r>
              <a:rPr lang="fr-FR" b="1" dirty="0"/>
              <a:t>20/01</a:t>
            </a:r>
            <a:r>
              <a:rPr lang="fr-FR" dirty="0"/>
              <a:t>, en contraste spontané, puis après injection de produit de contraste, hélice acquise sur les TSA et le polygone de Willis, et hélice encéphalique réalisée à 5 minutes</a:t>
            </a:r>
          </a:p>
        </p:txBody>
      </p:sp>
      <p:sp>
        <p:nvSpPr>
          <p:cNvPr id="2" name="ZoneTexte 1">
            <a:extLst>
              <a:ext uri="{FF2B5EF4-FFF2-40B4-BE49-F238E27FC236}">
                <a16:creationId xmlns:a16="http://schemas.microsoft.com/office/drawing/2014/main" id="{6A98EAF5-BA3B-591C-9E06-6CA4BEF94369}"/>
              </a:ext>
            </a:extLst>
          </p:cNvPr>
          <p:cNvSpPr txBox="1"/>
          <p:nvPr/>
        </p:nvSpPr>
        <p:spPr>
          <a:xfrm>
            <a:off x="10241280" y="2045970"/>
            <a:ext cx="184731" cy="369332"/>
          </a:xfrm>
          <a:prstGeom prst="rect">
            <a:avLst/>
          </a:prstGeom>
          <a:noFill/>
        </p:spPr>
        <p:txBody>
          <a:bodyPr wrap="none" rtlCol="0">
            <a:spAutoFit/>
          </a:bodyPr>
          <a:lstStyle/>
          <a:p>
            <a:endParaRPr lang="fr-FR" dirty="0"/>
          </a:p>
        </p:txBody>
      </p:sp>
    </p:spTree>
    <p:custDataLst>
      <p:tags r:id="rId1"/>
    </p:custDataLst>
    <p:extLst>
      <p:ext uri="{BB962C8B-B14F-4D97-AF65-F5344CB8AC3E}">
        <p14:creationId xmlns:p14="http://schemas.microsoft.com/office/powerpoint/2010/main" val="326731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1956B-C18A-FF19-6440-567E0EA0EEFA}"/>
            </a:ext>
          </a:extLst>
        </p:cNvPr>
        <p:cNvGrpSpPr/>
        <p:nvPr/>
      </p:nvGrpSpPr>
      <p:grpSpPr>
        <a:xfrm>
          <a:off x="0" y="0"/>
          <a:ext cx="0" cy="0"/>
          <a:chOff x="0" y="0"/>
          <a:chExt cx="0" cy="0"/>
        </a:xfrm>
      </p:grpSpPr>
      <p:pic>
        <p:nvPicPr>
          <p:cNvPr id="3" name="C sans 1.m4v">
            <a:hlinkClick r:id="" action="ppaction://media"/>
            <a:extLst>
              <a:ext uri="{FF2B5EF4-FFF2-40B4-BE49-F238E27FC236}">
                <a16:creationId xmlns:a16="http://schemas.microsoft.com/office/drawing/2014/main" id="{5BD66CDC-ADF6-5F50-C86B-B2EAECCABC02}"/>
              </a:ext>
            </a:extLst>
          </p:cNvPr>
          <p:cNvPicPr>
            <a:picLocks noChangeAspect="1"/>
          </p:cNvPicPr>
          <p:nvPr>
            <a:videoFile r:link="rId2"/>
            <p:extLst>
              <p:ext uri="{DAA4B4D4-6D71-4841-9C94-3DE7FCFB9230}">
                <p14:media xmlns:p14="http://schemas.microsoft.com/office/powerpoint/2010/main" r:embed="rId3">
                  <p14:trim st="1619.8813"/>
                </p14:media>
              </p:ext>
            </p:extLst>
          </p:nvPr>
        </p:nvPicPr>
        <p:blipFill>
          <a:blip r:embed="rId7"/>
          <a:stretch>
            <a:fillRect/>
          </a:stretch>
        </p:blipFill>
        <p:spPr>
          <a:xfrm>
            <a:off x="-6452" y="177800"/>
            <a:ext cx="6502400" cy="6502400"/>
          </a:xfrm>
          <a:prstGeom prst="rect">
            <a:avLst/>
          </a:prstGeom>
        </p:spPr>
      </p:pic>
      <p:pic>
        <p:nvPicPr>
          <p:cNvPr id="6" name="TSA.m4v">
            <a:hlinkClick r:id="" action="ppaction://media"/>
            <a:extLst>
              <a:ext uri="{FF2B5EF4-FFF2-40B4-BE49-F238E27FC236}">
                <a16:creationId xmlns:a16="http://schemas.microsoft.com/office/drawing/2014/main" id="{E9B53CB0-53DA-C04F-FC0B-419DBDC8A1EB}"/>
              </a:ext>
            </a:extLst>
          </p:cNvPr>
          <p:cNvPicPr>
            <a:picLocks noChangeAspect="1"/>
          </p:cNvPicPr>
          <p:nvPr>
            <a:videoFile r:link="rId2"/>
            <p:extLst>
              <p:ext uri="{DAA4B4D4-6D71-4841-9C94-3DE7FCFB9230}">
                <p14:media xmlns:p14="http://schemas.microsoft.com/office/powerpoint/2010/main" r:embed="rId4">
                  <p14:trim st="13911.9452"/>
                </p14:media>
              </p:ext>
            </p:extLst>
          </p:nvPr>
        </p:nvPicPr>
        <p:blipFill>
          <a:blip r:embed="rId8"/>
          <a:stretch>
            <a:fillRect/>
          </a:stretch>
        </p:blipFill>
        <p:spPr>
          <a:xfrm>
            <a:off x="5682125" y="177800"/>
            <a:ext cx="6502400" cy="6502400"/>
          </a:xfrm>
          <a:prstGeom prst="rect">
            <a:avLst/>
          </a:prstGeom>
        </p:spPr>
      </p:pic>
    </p:spTree>
    <p:custDataLst>
      <p:tags r:id="rId1"/>
    </p:custDataLst>
    <p:extLst>
      <p:ext uri="{BB962C8B-B14F-4D97-AF65-F5344CB8AC3E}">
        <p14:creationId xmlns:p14="http://schemas.microsoft.com/office/powerpoint/2010/main" val="123992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1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71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DC533-8804-24E8-EC07-29A832653C26}"/>
            </a:ext>
          </a:extLst>
        </p:cNvPr>
        <p:cNvGrpSpPr/>
        <p:nvPr/>
      </p:nvGrpSpPr>
      <p:grpSpPr>
        <a:xfrm>
          <a:off x="0" y="0"/>
          <a:ext cx="0" cy="0"/>
          <a:chOff x="0" y="0"/>
          <a:chExt cx="0" cy="0"/>
        </a:xfrm>
      </p:grpSpPr>
      <p:pic>
        <p:nvPicPr>
          <p:cNvPr id="3" name="C sans 1.m4v">
            <a:hlinkClick r:id="" action="ppaction://media"/>
            <a:extLst>
              <a:ext uri="{FF2B5EF4-FFF2-40B4-BE49-F238E27FC236}">
                <a16:creationId xmlns:a16="http://schemas.microsoft.com/office/drawing/2014/main" id="{C43DA3D1-20FE-8184-4FB9-4FE5264195B0}"/>
              </a:ext>
            </a:extLst>
          </p:cNvPr>
          <p:cNvPicPr>
            <a:picLocks noChangeAspect="1"/>
          </p:cNvPicPr>
          <p:nvPr>
            <a:videoFile r:link="rId2"/>
            <p:extLst>
              <p:ext uri="{DAA4B4D4-6D71-4841-9C94-3DE7FCFB9230}">
                <p14:media xmlns:p14="http://schemas.microsoft.com/office/powerpoint/2010/main" r:embed="rId3">
                  <p14:trim st="1619.8813"/>
                </p14:media>
              </p:ext>
            </p:extLst>
          </p:nvPr>
        </p:nvPicPr>
        <p:blipFill>
          <a:blip r:embed="rId7"/>
          <a:stretch>
            <a:fillRect/>
          </a:stretch>
        </p:blipFill>
        <p:spPr>
          <a:xfrm>
            <a:off x="-6452" y="177800"/>
            <a:ext cx="6502400" cy="6502400"/>
          </a:xfrm>
          <a:prstGeom prst="rect">
            <a:avLst/>
          </a:prstGeom>
        </p:spPr>
      </p:pic>
      <p:pic>
        <p:nvPicPr>
          <p:cNvPr id="4" name="C inj 1.m4v">
            <a:hlinkClick r:id="" action="ppaction://media"/>
            <a:extLst>
              <a:ext uri="{FF2B5EF4-FFF2-40B4-BE49-F238E27FC236}">
                <a16:creationId xmlns:a16="http://schemas.microsoft.com/office/drawing/2014/main" id="{B85D3B78-EA30-1FE6-D9BE-2A12FB55E8B4}"/>
              </a:ext>
            </a:extLst>
          </p:cNvPr>
          <p:cNvPicPr>
            <a:picLocks noChangeAspect="1"/>
          </p:cNvPicPr>
          <p:nvPr>
            <a:videoFile r:link="rId2"/>
            <p:extLst>
              <p:ext uri="{DAA4B4D4-6D71-4841-9C94-3DE7FCFB9230}">
                <p14:media xmlns:p14="http://schemas.microsoft.com/office/powerpoint/2010/main" r:embed="rId4">
                  <p14:trim st="1603.0343"/>
                </p14:media>
              </p:ext>
            </p:extLst>
          </p:nvPr>
        </p:nvPicPr>
        <p:blipFill>
          <a:blip r:embed="rId8"/>
          <a:stretch>
            <a:fillRect/>
          </a:stretch>
        </p:blipFill>
        <p:spPr>
          <a:xfrm>
            <a:off x="5695565" y="177800"/>
            <a:ext cx="6502400" cy="6502400"/>
          </a:xfrm>
          <a:prstGeom prst="rect">
            <a:avLst/>
          </a:prstGeom>
        </p:spPr>
      </p:pic>
    </p:spTree>
    <p:custDataLst>
      <p:tags r:id="rId1"/>
    </p:custDataLst>
    <p:extLst>
      <p:ext uri="{BB962C8B-B14F-4D97-AF65-F5344CB8AC3E}">
        <p14:creationId xmlns:p14="http://schemas.microsoft.com/office/powerpoint/2010/main" val="268545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1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3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0.4|5.1"/>
</p:tagLst>
</file>

<file path=ppt/tags/tag10.xml><?xml version="1.0" encoding="utf-8"?>
<p:tagLst xmlns:a="http://schemas.openxmlformats.org/drawingml/2006/main" xmlns:r="http://schemas.openxmlformats.org/officeDocument/2006/relationships" xmlns:p="http://schemas.openxmlformats.org/presentationml/2006/main">
  <p:tag name="TIMING" val="|10.4|5.1"/>
</p:tagLst>
</file>

<file path=ppt/tags/tag11.xml><?xml version="1.0" encoding="utf-8"?>
<p:tagLst xmlns:a="http://schemas.openxmlformats.org/drawingml/2006/main" xmlns:r="http://schemas.openxmlformats.org/officeDocument/2006/relationships" xmlns:p="http://schemas.openxmlformats.org/presentationml/2006/main">
  <p:tag name="TIMING" val="|10.4|5.1"/>
</p:tagLst>
</file>

<file path=ppt/tags/tag12.xml><?xml version="1.0" encoding="utf-8"?>
<p:tagLst xmlns:a="http://schemas.openxmlformats.org/drawingml/2006/main" xmlns:r="http://schemas.openxmlformats.org/officeDocument/2006/relationships" xmlns:p="http://schemas.openxmlformats.org/presentationml/2006/main">
  <p:tag name="TIMING" val="|10.4|5.1"/>
</p:tagLst>
</file>

<file path=ppt/tags/tag13.xml><?xml version="1.0" encoding="utf-8"?>
<p:tagLst xmlns:a="http://schemas.openxmlformats.org/drawingml/2006/main" xmlns:r="http://schemas.openxmlformats.org/officeDocument/2006/relationships" xmlns:p="http://schemas.openxmlformats.org/presentationml/2006/main">
  <p:tag name="TIMING" val="|10.4|5.1"/>
</p:tagLst>
</file>

<file path=ppt/tags/tag14.xml><?xml version="1.0" encoding="utf-8"?>
<p:tagLst xmlns:a="http://schemas.openxmlformats.org/drawingml/2006/main" xmlns:r="http://schemas.openxmlformats.org/officeDocument/2006/relationships" xmlns:p="http://schemas.openxmlformats.org/presentationml/2006/main">
  <p:tag name="TIMING" val="|10.4|5.1"/>
</p:tagLst>
</file>

<file path=ppt/tags/tag15.xml><?xml version="1.0" encoding="utf-8"?>
<p:tagLst xmlns:a="http://schemas.openxmlformats.org/drawingml/2006/main" xmlns:r="http://schemas.openxmlformats.org/officeDocument/2006/relationships" xmlns:p="http://schemas.openxmlformats.org/presentationml/2006/main">
  <p:tag name="TIMING" val="|10.4|5.1"/>
</p:tagLst>
</file>

<file path=ppt/tags/tag16.xml><?xml version="1.0" encoding="utf-8"?>
<p:tagLst xmlns:a="http://schemas.openxmlformats.org/drawingml/2006/main" xmlns:r="http://schemas.openxmlformats.org/officeDocument/2006/relationships" xmlns:p="http://schemas.openxmlformats.org/presentationml/2006/main">
  <p:tag name="TIMING" val="|10.4|5.1"/>
</p:tagLst>
</file>

<file path=ppt/tags/tag17.xml><?xml version="1.0" encoding="utf-8"?>
<p:tagLst xmlns:a="http://schemas.openxmlformats.org/drawingml/2006/main" xmlns:r="http://schemas.openxmlformats.org/officeDocument/2006/relationships" xmlns:p="http://schemas.openxmlformats.org/presentationml/2006/main">
  <p:tag name="TIMING" val="|10.4|5.1"/>
</p:tagLst>
</file>

<file path=ppt/tags/tag18.xml><?xml version="1.0" encoding="utf-8"?>
<p:tagLst xmlns:a="http://schemas.openxmlformats.org/drawingml/2006/main" xmlns:r="http://schemas.openxmlformats.org/officeDocument/2006/relationships" xmlns:p="http://schemas.openxmlformats.org/presentationml/2006/main">
  <p:tag name="TIMING" val="|10.4|5.1"/>
</p:tagLst>
</file>

<file path=ppt/tags/tag19.xml><?xml version="1.0" encoding="utf-8"?>
<p:tagLst xmlns:a="http://schemas.openxmlformats.org/drawingml/2006/main" xmlns:r="http://schemas.openxmlformats.org/officeDocument/2006/relationships" xmlns:p="http://schemas.openxmlformats.org/presentationml/2006/main">
  <p:tag name="TIMING" val="|10.4|5.1"/>
</p:tagLst>
</file>

<file path=ppt/tags/tag2.xml><?xml version="1.0" encoding="utf-8"?>
<p:tagLst xmlns:a="http://schemas.openxmlformats.org/drawingml/2006/main" xmlns:r="http://schemas.openxmlformats.org/officeDocument/2006/relationships" xmlns:p="http://schemas.openxmlformats.org/presentationml/2006/main">
  <p:tag name="TIMING" val="|10.4|5.1"/>
</p:tagLst>
</file>

<file path=ppt/tags/tag20.xml><?xml version="1.0" encoding="utf-8"?>
<p:tagLst xmlns:a="http://schemas.openxmlformats.org/drawingml/2006/main" xmlns:r="http://schemas.openxmlformats.org/officeDocument/2006/relationships" xmlns:p="http://schemas.openxmlformats.org/presentationml/2006/main">
  <p:tag name="TIMING" val="|10.4|5.1"/>
</p:tagLst>
</file>

<file path=ppt/tags/tag21.xml><?xml version="1.0" encoding="utf-8"?>
<p:tagLst xmlns:a="http://schemas.openxmlformats.org/drawingml/2006/main" xmlns:r="http://schemas.openxmlformats.org/officeDocument/2006/relationships" xmlns:p="http://schemas.openxmlformats.org/presentationml/2006/main">
  <p:tag name="TIMING" val="|10.4|5.1"/>
</p:tagLst>
</file>

<file path=ppt/tags/tag22.xml><?xml version="1.0" encoding="utf-8"?>
<p:tagLst xmlns:a="http://schemas.openxmlformats.org/drawingml/2006/main" xmlns:r="http://schemas.openxmlformats.org/officeDocument/2006/relationships" xmlns:p="http://schemas.openxmlformats.org/presentationml/2006/main">
  <p:tag name="TIMING" val="|10.4|5.1"/>
</p:tagLst>
</file>

<file path=ppt/tags/tag23.xml><?xml version="1.0" encoding="utf-8"?>
<p:tagLst xmlns:a="http://schemas.openxmlformats.org/drawingml/2006/main" xmlns:r="http://schemas.openxmlformats.org/officeDocument/2006/relationships" xmlns:p="http://schemas.openxmlformats.org/presentationml/2006/main">
  <p:tag name="TIMING" val="|10.4|5.1"/>
</p:tagLst>
</file>

<file path=ppt/tags/tag24.xml><?xml version="1.0" encoding="utf-8"?>
<p:tagLst xmlns:a="http://schemas.openxmlformats.org/drawingml/2006/main" xmlns:r="http://schemas.openxmlformats.org/officeDocument/2006/relationships" xmlns:p="http://schemas.openxmlformats.org/presentationml/2006/main">
  <p:tag name="TIMING" val="|10.4|5.1"/>
</p:tagLst>
</file>

<file path=ppt/tags/tag25.xml><?xml version="1.0" encoding="utf-8"?>
<p:tagLst xmlns:a="http://schemas.openxmlformats.org/drawingml/2006/main" xmlns:r="http://schemas.openxmlformats.org/officeDocument/2006/relationships" xmlns:p="http://schemas.openxmlformats.org/presentationml/2006/main">
  <p:tag name="TIMING" val="|10.4|5.1"/>
</p:tagLst>
</file>

<file path=ppt/tags/tag26.xml><?xml version="1.0" encoding="utf-8"?>
<p:tagLst xmlns:a="http://schemas.openxmlformats.org/drawingml/2006/main" xmlns:r="http://schemas.openxmlformats.org/officeDocument/2006/relationships" xmlns:p="http://schemas.openxmlformats.org/presentationml/2006/main">
  <p:tag name="TIMING" val="|10.4|5.1"/>
</p:tagLst>
</file>

<file path=ppt/tags/tag27.xml><?xml version="1.0" encoding="utf-8"?>
<p:tagLst xmlns:a="http://schemas.openxmlformats.org/drawingml/2006/main" xmlns:r="http://schemas.openxmlformats.org/officeDocument/2006/relationships" xmlns:p="http://schemas.openxmlformats.org/presentationml/2006/main">
  <p:tag name="TIMING" val="|10.4|5.1"/>
</p:tagLst>
</file>

<file path=ppt/tags/tag28.xml><?xml version="1.0" encoding="utf-8"?>
<p:tagLst xmlns:a="http://schemas.openxmlformats.org/drawingml/2006/main" xmlns:r="http://schemas.openxmlformats.org/officeDocument/2006/relationships" xmlns:p="http://schemas.openxmlformats.org/presentationml/2006/main">
  <p:tag name="TIMING" val="|10.4|5.1"/>
</p:tagLst>
</file>

<file path=ppt/tags/tag29.xml><?xml version="1.0" encoding="utf-8"?>
<p:tagLst xmlns:a="http://schemas.openxmlformats.org/drawingml/2006/main" xmlns:r="http://schemas.openxmlformats.org/officeDocument/2006/relationships" xmlns:p="http://schemas.openxmlformats.org/presentationml/2006/main">
  <p:tag name="TIMING" val="|10.4|5.1"/>
</p:tagLst>
</file>

<file path=ppt/tags/tag3.xml><?xml version="1.0" encoding="utf-8"?>
<p:tagLst xmlns:a="http://schemas.openxmlformats.org/drawingml/2006/main" xmlns:r="http://schemas.openxmlformats.org/officeDocument/2006/relationships" xmlns:p="http://schemas.openxmlformats.org/presentationml/2006/main">
  <p:tag name="TIMING" val="|10.4|5.1"/>
</p:tagLst>
</file>

<file path=ppt/tags/tag30.xml><?xml version="1.0" encoding="utf-8"?>
<p:tagLst xmlns:a="http://schemas.openxmlformats.org/drawingml/2006/main" xmlns:r="http://schemas.openxmlformats.org/officeDocument/2006/relationships" xmlns:p="http://schemas.openxmlformats.org/presentationml/2006/main">
  <p:tag name="TIMING" val="|10.4|5.1"/>
</p:tagLst>
</file>

<file path=ppt/tags/tag31.xml><?xml version="1.0" encoding="utf-8"?>
<p:tagLst xmlns:a="http://schemas.openxmlformats.org/drawingml/2006/main" xmlns:r="http://schemas.openxmlformats.org/officeDocument/2006/relationships" xmlns:p="http://schemas.openxmlformats.org/presentationml/2006/main">
  <p:tag name="TIMING" val="|10.4|5.1"/>
</p:tagLst>
</file>

<file path=ppt/tags/tag32.xml><?xml version="1.0" encoding="utf-8"?>
<p:tagLst xmlns:a="http://schemas.openxmlformats.org/drawingml/2006/main" xmlns:r="http://schemas.openxmlformats.org/officeDocument/2006/relationships" xmlns:p="http://schemas.openxmlformats.org/presentationml/2006/main">
  <p:tag name="TIMING" val="|10.4|5.1"/>
</p:tagLst>
</file>

<file path=ppt/tags/tag33.xml><?xml version="1.0" encoding="utf-8"?>
<p:tagLst xmlns:a="http://schemas.openxmlformats.org/drawingml/2006/main" xmlns:r="http://schemas.openxmlformats.org/officeDocument/2006/relationships" xmlns:p="http://schemas.openxmlformats.org/presentationml/2006/main">
  <p:tag name="TIMING" val="|10.4|5.1"/>
</p:tagLst>
</file>

<file path=ppt/tags/tag34.xml><?xml version="1.0" encoding="utf-8"?>
<p:tagLst xmlns:a="http://schemas.openxmlformats.org/drawingml/2006/main" xmlns:r="http://schemas.openxmlformats.org/officeDocument/2006/relationships" xmlns:p="http://schemas.openxmlformats.org/presentationml/2006/main">
  <p:tag name="TIMING" val="|10.4|5.1"/>
</p:tagLst>
</file>

<file path=ppt/tags/tag35.xml><?xml version="1.0" encoding="utf-8"?>
<p:tagLst xmlns:a="http://schemas.openxmlformats.org/drawingml/2006/main" xmlns:r="http://schemas.openxmlformats.org/officeDocument/2006/relationships" xmlns:p="http://schemas.openxmlformats.org/presentationml/2006/main">
  <p:tag name="TIMING" val="|10.4|5.1"/>
</p:tagLst>
</file>

<file path=ppt/tags/tag4.xml><?xml version="1.0" encoding="utf-8"?>
<p:tagLst xmlns:a="http://schemas.openxmlformats.org/drawingml/2006/main" xmlns:r="http://schemas.openxmlformats.org/officeDocument/2006/relationships" xmlns:p="http://schemas.openxmlformats.org/presentationml/2006/main">
  <p:tag name="TIMING" val="|10.4|5.1"/>
</p:tagLst>
</file>

<file path=ppt/tags/tag5.xml><?xml version="1.0" encoding="utf-8"?>
<p:tagLst xmlns:a="http://schemas.openxmlformats.org/drawingml/2006/main" xmlns:r="http://schemas.openxmlformats.org/officeDocument/2006/relationships" xmlns:p="http://schemas.openxmlformats.org/presentationml/2006/main">
  <p:tag name="TIMING" val="|10.4|5.1"/>
</p:tagLst>
</file>

<file path=ppt/tags/tag6.xml><?xml version="1.0" encoding="utf-8"?>
<p:tagLst xmlns:a="http://schemas.openxmlformats.org/drawingml/2006/main" xmlns:r="http://schemas.openxmlformats.org/officeDocument/2006/relationships" xmlns:p="http://schemas.openxmlformats.org/presentationml/2006/main">
  <p:tag name="TIMING" val="|10.4|5.1"/>
</p:tagLst>
</file>

<file path=ppt/tags/tag7.xml><?xml version="1.0" encoding="utf-8"?>
<p:tagLst xmlns:a="http://schemas.openxmlformats.org/drawingml/2006/main" xmlns:r="http://schemas.openxmlformats.org/officeDocument/2006/relationships" xmlns:p="http://schemas.openxmlformats.org/presentationml/2006/main">
  <p:tag name="TIMING" val="|10.4|5.1"/>
</p:tagLst>
</file>

<file path=ppt/tags/tag8.xml><?xml version="1.0" encoding="utf-8"?>
<p:tagLst xmlns:a="http://schemas.openxmlformats.org/drawingml/2006/main" xmlns:r="http://schemas.openxmlformats.org/officeDocument/2006/relationships" xmlns:p="http://schemas.openxmlformats.org/presentationml/2006/main">
  <p:tag name="TIMING" val="|10.4|5.1"/>
</p:tagLst>
</file>

<file path=ppt/tags/tag9.xml><?xml version="1.0" encoding="utf-8"?>
<p:tagLst xmlns:a="http://schemas.openxmlformats.org/drawingml/2006/main" xmlns:r="http://schemas.openxmlformats.org/officeDocument/2006/relationships" xmlns:p="http://schemas.openxmlformats.org/presentationml/2006/main">
  <p:tag name="TIMING" val="|10.4|5.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BFBED4DCBB747A7B999C36989D11F" ma:contentTypeVersion="16" ma:contentTypeDescription="Crée un document." ma:contentTypeScope="" ma:versionID="02278a7806d85209905c0b05900dde03">
  <xsd:schema xmlns:xsd="http://www.w3.org/2001/XMLSchema" xmlns:xs="http://www.w3.org/2001/XMLSchema" xmlns:p="http://schemas.microsoft.com/office/2006/metadata/properties" xmlns:ns2="776f617d-dec6-4458-bb82-eba96361bdf7" xmlns:ns3="243533b7-6307-464f-89a7-4daa5a1f1905" targetNamespace="http://schemas.microsoft.com/office/2006/metadata/properties" ma:root="true" ma:fieldsID="0b1def9daf6c551341bb71672f0ec54f" ns2:_="" ns3:_="">
    <xsd:import namespace="776f617d-dec6-4458-bb82-eba96361bdf7"/>
    <xsd:import namespace="243533b7-6307-464f-89a7-4daa5a1f19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f617d-dec6-4458-bb82-eba96361bdf7"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f67463d2-06fd-4373-81c4-c6a3196c614d}" ma:internalName="TaxCatchAll" ma:showField="CatchAllData" ma:web="776f617d-dec6-4458-bb82-eba96361bd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43533b7-6307-464f-89a7-4daa5a1f19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82a66883-1a7d-4a8a-8548-e9a6d2a79eb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3533b7-6307-464f-89a7-4daa5a1f1905">
      <Terms xmlns="http://schemas.microsoft.com/office/infopath/2007/PartnerControls"/>
    </lcf76f155ced4ddcb4097134ff3c332f>
    <TaxCatchAll xmlns="776f617d-dec6-4458-bb82-eba96361bdf7" xsi:nil="true"/>
  </documentManagement>
</p:properties>
</file>

<file path=customXml/itemProps1.xml><?xml version="1.0" encoding="utf-8"?>
<ds:datastoreItem xmlns:ds="http://schemas.openxmlformats.org/officeDocument/2006/customXml" ds:itemID="{981BF648-EF31-4119-BDC6-FC5DC30E1321}"/>
</file>

<file path=customXml/itemProps2.xml><?xml version="1.0" encoding="utf-8"?>
<ds:datastoreItem xmlns:ds="http://schemas.openxmlformats.org/officeDocument/2006/customXml" ds:itemID="{E5C823E2-21A7-4B8C-BA1A-ABE91CD7799C}"/>
</file>

<file path=customXml/itemProps3.xml><?xml version="1.0" encoding="utf-8"?>
<ds:datastoreItem xmlns:ds="http://schemas.openxmlformats.org/officeDocument/2006/customXml" ds:itemID="{C3A435C1-50BC-429E-B83D-4F1F17A47938}"/>
</file>

<file path=docProps/app.xml><?xml version="1.0" encoding="utf-8"?>
<Properties xmlns="http://schemas.openxmlformats.org/officeDocument/2006/extended-properties" xmlns:vt="http://schemas.openxmlformats.org/officeDocument/2006/docPropsVTypes">
  <TotalTime>30482</TotalTime>
  <Words>3714</Words>
  <Application>Microsoft Macintosh PowerPoint</Application>
  <PresentationFormat>Grand écran</PresentationFormat>
  <Paragraphs>701</Paragraphs>
  <Slides>38</Slides>
  <Notes>38</Notes>
  <HiddenSlides>0</HiddenSlides>
  <MMClips>17</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vt:lpstr>
      <vt:lpstr>Barlow Condensed Medium</vt:lpstr>
      <vt:lpstr>Barlow Condensed SemiBold</vt:lpstr>
      <vt:lpstr>Calibri</vt:lpstr>
      <vt:lpstr>Calibri Light</vt:lpstr>
      <vt:lpstr>Police système Courant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Guillaume L.</dc:creator>
  <cp:lastModifiedBy>Théo FLEXAS</cp:lastModifiedBy>
  <cp:revision>503</cp:revision>
  <cp:lastPrinted>2025-06-14T17:30:21Z</cp:lastPrinted>
  <dcterms:created xsi:type="dcterms:W3CDTF">2020-06-09T17:29:40Z</dcterms:created>
  <dcterms:modified xsi:type="dcterms:W3CDTF">2026-05-27T03:43:32Z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0x010100A3FBFBED4DCBB747A7B999C36989D11F</vt:lpwstr>
  </property>
  <property fmtid="{D5CDD505-2E9C-101B-9397-08002B2CF9AE}" pid="3" name="MediaServiceImageTags">
    <vt:lpwstr/>
  </property>
</Properties>
</file>