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4" r:id="rId4"/>
  </p:sldMasterIdLst>
  <p:notesMasterIdLst>
    <p:notesMasterId r:id="rId7"/>
  </p:notesMasterIdLst>
  <p:handoutMasterIdLst>
    <p:handoutMasterId r:id="rId8"/>
  </p:handoutMasterIdLst>
  <p:sldIdLst>
    <p:sldId id="264" r:id="rId5"/>
    <p:sldId id="265" r:id="rId6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>
          <p15:clr>
            <a:srgbClr val="A4A3A4"/>
          </p15:clr>
        </p15:guide>
        <p15:guide id="2" pos="31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34" autoAdjust="0"/>
    <p:restoredTop sz="93182" autoAdjust="0"/>
  </p:normalViewPr>
  <p:slideViewPr>
    <p:cSldViewPr snapToGrid="0">
      <p:cViewPr varScale="1">
        <p:scale>
          <a:sx n="73" d="100"/>
          <a:sy n="73" d="100"/>
        </p:scale>
        <p:origin x="1795" y="72"/>
      </p:cViewPr>
      <p:guideLst>
        <p:guide orient="horz" pos="2448"/>
        <p:guide pos="316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2034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fr-FR" sz="1200"/>
            </a:lvl1pPr>
          </a:lstStyle>
          <a:p>
            <a:endParaRPr lang="fr-FR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fr-FR" sz="1200"/>
            </a:lvl1pPr>
          </a:lstStyle>
          <a:p>
            <a:fld id="{C64915B8-C70C-4752-A5C7-F8A320CC48CB}" type="datetime1">
              <a:rPr lang="fr-FR" smtClean="0"/>
              <a:t>09/03/2021</a:t>
            </a:fld>
            <a:endParaRPr lang="fr-FR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fr-FR"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fr-FR" sz="1200"/>
            </a:lvl1pPr>
          </a:lstStyle>
          <a:p>
            <a:fld id="{E169A89D-734B-4FAD-B6E7-2B864E72E489}" type="slidenum">
              <a:rPr lang="fr-FR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192036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fr-FR" sz="1200"/>
            </a:lvl1pPr>
          </a:lstStyle>
          <a:p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fr-FR" sz="1200"/>
            </a:lvl1pPr>
          </a:lstStyle>
          <a:p>
            <a:fld id="{0CD02837-014F-4509-948A-2EA005F653A9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4" name="Espace réservé de l’image des diapositives 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43000"/>
            <a:ext cx="3994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noProof="0" dirty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dirty="0"/>
              <a:t>Modifiez les styles du texte du masque</a:t>
            </a:r>
          </a:p>
          <a:p>
            <a:pPr lvl="1"/>
            <a:r>
              <a:rPr lang="fr-FR" noProof="0" dirty="0"/>
              <a:t>Deuxième niveau</a:t>
            </a:r>
          </a:p>
          <a:p>
            <a:pPr lvl="2"/>
            <a:r>
              <a:rPr lang="fr-FR" noProof="0" dirty="0"/>
              <a:t>Troisième niveau</a:t>
            </a:r>
          </a:p>
          <a:p>
            <a:pPr lvl="3"/>
            <a:r>
              <a:rPr lang="fr-FR" noProof="0" dirty="0"/>
              <a:t>Quatrième niveau</a:t>
            </a:r>
          </a:p>
          <a:p>
            <a:pPr lvl="4"/>
            <a:r>
              <a:rPr lang="fr-FR" noProof="0" dirty="0"/>
              <a:t>Cinquième niveau</a:t>
            </a:r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fr-FR" sz="1200"/>
            </a:lvl1pPr>
          </a:lstStyle>
          <a:p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fr-FR" sz="1200"/>
            </a:lvl1pPr>
          </a:lstStyle>
          <a:p>
            <a:fld id="{952A89D7-7603-4ECB-ADF6-F6CF2BE4F401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25848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A89D7-7603-4ECB-ADF6-F6CF2BE4F401}" type="slidenum">
              <a:rPr lang="fr-FR" noProof="0" smtClean="0"/>
              <a:t>2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74602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80" y="1272011"/>
            <a:ext cx="8549640" cy="270594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4082310"/>
            <a:ext cx="7543800" cy="1876530"/>
          </a:xfrm>
        </p:spPr>
        <p:txBody>
          <a:bodyPr/>
          <a:lstStyle>
            <a:lvl1pPr marL="0" indent="0" algn="ctr">
              <a:buNone/>
              <a:defRPr sz="2640"/>
            </a:lvl1pPr>
            <a:lvl2pPr marL="502920" indent="0" algn="ctr">
              <a:buNone/>
              <a:defRPr sz="2200"/>
            </a:lvl2pPr>
            <a:lvl3pPr marL="1005840" indent="0" algn="ctr">
              <a:buNone/>
              <a:defRPr sz="1980"/>
            </a:lvl3pPr>
            <a:lvl4pPr marL="1508760" indent="0" algn="ctr">
              <a:buNone/>
              <a:defRPr sz="1760"/>
            </a:lvl4pPr>
            <a:lvl5pPr marL="2011680" indent="0" algn="ctr">
              <a:buNone/>
              <a:defRPr sz="1760"/>
            </a:lvl5pPr>
            <a:lvl6pPr marL="2514600" indent="0" algn="ctr">
              <a:buNone/>
              <a:defRPr sz="1760"/>
            </a:lvl6pPr>
            <a:lvl7pPr marL="3017520" indent="0" algn="ctr">
              <a:buNone/>
              <a:defRPr sz="1760"/>
            </a:lvl7pPr>
            <a:lvl8pPr marL="3520440" indent="0" algn="ctr">
              <a:buNone/>
              <a:defRPr sz="1760"/>
            </a:lvl8pPr>
            <a:lvl9pPr marL="4023360" indent="0" algn="ctr">
              <a:buNone/>
              <a:defRPr sz="17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57989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038646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5"/>
            <a:ext cx="8675370" cy="3233102"/>
          </a:xfrm>
        </p:spPr>
        <p:txBody>
          <a:bodyPr anchor="b"/>
          <a:lstStyle>
            <a:lvl1pPr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3"/>
            <a:ext cx="8675370" cy="1700212"/>
          </a:xfrm>
        </p:spPr>
        <p:txBody>
          <a:bodyPr/>
          <a:lstStyle>
            <a:lvl1pPr marL="0" indent="0">
              <a:buNone/>
              <a:defRPr sz="2640">
                <a:solidFill>
                  <a:schemeClr val="tx1"/>
                </a:solidFill>
              </a:defRPr>
            </a:lvl1pPr>
            <a:lvl2pPr marL="5029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782172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515" y="2069042"/>
            <a:ext cx="4274820" cy="49315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2065" y="2069042"/>
            <a:ext cx="4274820" cy="49315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011303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413810"/>
            <a:ext cx="8675370" cy="1502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826" y="1905318"/>
            <a:ext cx="4255174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826" y="2839085"/>
            <a:ext cx="4255174" cy="41758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2066" y="1905318"/>
            <a:ext cx="4276130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6" y="2839085"/>
            <a:ext cx="4276130" cy="41758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40795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772231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2132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6130" y="1119083"/>
            <a:ext cx="5092065" cy="5523442"/>
          </a:xfrm>
        </p:spPr>
        <p:txBody>
          <a:bodyPr/>
          <a:lstStyle>
            <a:lvl1pPr>
              <a:defRPr sz="3520"/>
            </a:lvl1pPr>
            <a:lvl2pPr>
              <a:defRPr sz="3080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20520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6130" y="1119083"/>
            <a:ext cx="5092065" cy="5523442"/>
          </a:xfrm>
        </p:spPr>
        <p:txBody>
          <a:bodyPr anchor="t"/>
          <a:lstStyle>
            <a:lvl1pPr marL="0" indent="0">
              <a:buNone/>
              <a:defRPr sz="3520"/>
            </a:lvl1pPr>
            <a:lvl2pPr marL="502920" indent="0">
              <a:buNone/>
              <a:defRPr sz="3080"/>
            </a:lvl2pPr>
            <a:lvl3pPr marL="1005840" indent="0">
              <a:buNone/>
              <a:defRPr sz="2640"/>
            </a:lvl3pPr>
            <a:lvl4pPr marL="1508760" indent="0">
              <a:buNone/>
              <a:defRPr sz="2200"/>
            </a:lvl4pPr>
            <a:lvl5pPr marL="2011680" indent="0">
              <a:buNone/>
              <a:defRPr sz="2200"/>
            </a:lvl5pPr>
            <a:lvl6pPr marL="2514600" indent="0">
              <a:buNone/>
              <a:defRPr sz="2200"/>
            </a:lvl6pPr>
            <a:lvl7pPr marL="3017520" indent="0">
              <a:buNone/>
              <a:defRPr sz="2200"/>
            </a:lvl7pPr>
            <a:lvl8pPr marL="3520440" indent="0">
              <a:buNone/>
              <a:defRPr sz="2200"/>
            </a:lvl8pPr>
            <a:lvl9pPr marL="4023360" indent="0">
              <a:buNone/>
              <a:defRPr sz="22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27690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6376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8043" y="413808"/>
            <a:ext cx="2168843" cy="6586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515" y="413808"/>
            <a:ext cx="6380798" cy="6586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1343119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ge intérie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 77"/>
          <p:cNvSpPr/>
          <p:nvPr userDrawn="1"/>
        </p:nvSpPr>
        <p:spPr>
          <a:xfrm>
            <a:off x="6958584" y="640080"/>
            <a:ext cx="2816352" cy="65989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noProof="0" dirty="0"/>
          </a:p>
        </p:txBody>
      </p:sp>
      <p:sp>
        <p:nvSpPr>
          <p:cNvPr id="39" name="Rectangle 38"/>
          <p:cNvSpPr/>
          <p:nvPr userDrawn="1"/>
        </p:nvSpPr>
        <p:spPr>
          <a:xfrm>
            <a:off x="6958584" y="457200"/>
            <a:ext cx="2816352" cy="182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noProof="0" dirty="0"/>
          </a:p>
        </p:txBody>
      </p:sp>
      <p:sp>
        <p:nvSpPr>
          <p:cNvPr id="56" name="Espace réservé d’image 4"/>
          <p:cNvSpPr>
            <a:spLocks noGrp="1"/>
          </p:cNvSpPr>
          <p:nvPr>
            <p:ph type="pic" sz="quarter" idx="60"/>
          </p:nvPr>
        </p:nvSpPr>
        <p:spPr>
          <a:xfrm>
            <a:off x="6958584" y="3265712"/>
            <a:ext cx="2816352" cy="2268881"/>
          </a:xfrm>
          <a:solidFill>
            <a:schemeClr val="bg1">
              <a:lumMod val="95000"/>
            </a:schemeClr>
          </a:solidFill>
        </p:spPr>
        <p:txBody>
          <a:bodyPr tIns="182880">
            <a:normAutofit/>
          </a:bodyPr>
          <a:lstStyle>
            <a:lvl1pPr marL="0" indent="0" algn="ctr" latinLnBrk="0">
              <a:buNone/>
              <a:defRPr lang="fr-FR" sz="1400"/>
            </a:lvl1pPr>
          </a:lstStyle>
          <a:p>
            <a:endParaRPr lang="fr-FR" noProof="0" dirty="0"/>
          </a:p>
        </p:txBody>
      </p:sp>
      <p:sp>
        <p:nvSpPr>
          <p:cNvPr id="72" name="Espace réservé du texte 21"/>
          <p:cNvSpPr>
            <a:spLocks noGrp="1"/>
          </p:cNvSpPr>
          <p:nvPr>
            <p:ph type="body" sz="quarter" idx="63" hasCustomPrompt="1"/>
          </p:nvPr>
        </p:nvSpPr>
        <p:spPr>
          <a:xfrm>
            <a:off x="7155180" y="5805715"/>
            <a:ext cx="2423160" cy="1204685"/>
          </a:xfrm>
        </p:spPr>
        <p:txBody>
          <a:bodyPr lIns="0" tIns="0" rIns="0" bIns="0" anchor="t">
            <a:noAutofit/>
          </a:bodyPr>
          <a:lstStyle>
            <a:lvl1pPr marL="0" indent="0" algn="l" latinLnBrk="0">
              <a:lnSpc>
                <a:spcPct val="150000"/>
              </a:lnSpc>
              <a:spcBef>
                <a:spcPts val="900"/>
              </a:spcBef>
              <a:buNone/>
              <a:defRPr lang="fr-FR" sz="1200" b="0" i="1">
                <a:solidFill>
                  <a:schemeClr val="tx1"/>
                </a:solidFill>
                <a:latin typeface="+mj-lt"/>
              </a:defRPr>
            </a:lvl1pPr>
            <a:lvl2pPr marL="0" indent="0" latinLnBrk="0">
              <a:spcBef>
                <a:spcPts val="0"/>
              </a:spcBef>
              <a:buNone/>
              <a:defRPr lang="fr-FR" sz="3600"/>
            </a:lvl2pPr>
            <a:lvl3pPr marL="0" indent="0" latinLnBrk="0">
              <a:spcBef>
                <a:spcPts val="0"/>
              </a:spcBef>
              <a:buNone/>
              <a:defRPr lang="fr-FR" sz="3600"/>
            </a:lvl3pPr>
            <a:lvl4pPr marL="0" indent="0" latinLnBrk="0">
              <a:spcBef>
                <a:spcPts val="0"/>
              </a:spcBef>
              <a:buNone/>
              <a:defRPr lang="fr-FR" sz="3600"/>
            </a:lvl4pPr>
            <a:lvl5pPr marL="0" indent="0" latinLnBrk="0">
              <a:spcBef>
                <a:spcPts val="0"/>
              </a:spcBef>
              <a:buNone/>
              <a:defRPr lang="fr-FR" sz="3600"/>
            </a:lvl5pPr>
          </a:lstStyle>
          <a:p>
            <a:pPr lvl="0"/>
            <a:r>
              <a:rPr lang="fr-FR" noProof="0" dirty="0"/>
              <a:t>Cliquez pour ajouter du texte</a:t>
            </a:r>
          </a:p>
        </p:txBody>
      </p:sp>
      <p:sp>
        <p:nvSpPr>
          <p:cNvPr id="73" name="Espace réservé du texte 21"/>
          <p:cNvSpPr>
            <a:spLocks noGrp="1"/>
          </p:cNvSpPr>
          <p:nvPr>
            <p:ph type="body" sz="quarter" idx="64" hasCustomPrompt="1"/>
          </p:nvPr>
        </p:nvSpPr>
        <p:spPr>
          <a:xfrm>
            <a:off x="7155180" y="1622984"/>
            <a:ext cx="2423160" cy="1488472"/>
          </a:xfrm>
        </p:spPr>
        <p:txBody>
          <a:bodyPr lIns="0" tIns="0" rIns="0" bIns="0" anchor="t">
            <a:noAutofit/>
          </a:bodyPr>
          <a:lstStyle>
            <a:lvl1pPr marL="112713" indent="-112713" algn="l" latinLnBrk="0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1100">
                <a:solidFill>
                  <a:schemeClr val="tx2"/>
                </a:solidFill>
              </a:defRPr>
            </a:lvl1pPr>
            <a:lvl2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900"/>
            </a:lvl2pPr>
            <a:lvl3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900"/>
            </a:lvl3pPr>
            <a:lvl4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900"/>
            </a:lvl4pPr>
            <a:lvl5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900"/>
            </a:lvl5pPr>
            <a:lvl6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lang="fr-FR" sz="900"/>
            </a:lvl6pPr>
            <a:lvl7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lang="fr-FR" sz="900"/>
            </a:lvl7pPr>
            <a:lvl8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lang="fr-FR" sz="900"/>
            </a:lvl8pPr>
            <a:lvl9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lang="fr-FR" sz="900"/>
            </a:lvl9pPr>
          </a:lstStyle>
          <a:p>
            <a:pPr lvl="0"/>
            <a:r>
              <a:rPr lang="fr-FR" noProof="0" dirty="0"/>
              <a:t>Cliquez pour ajouter du texte</a:t>
            </a:r>
          </a:p>
        </p:txBody>
      </p:sp>
      <p:sp>
        <p:nvSpPr>
          <p:cNvPr id="74" name="Rectangle 73"/>
          <p:cNvSpPr/>
          <p:nvPr userDrawn="1"/>
        </p:nvSpPr>
        <p:spPr>
          <a:xfrm>
            <a:off x="6958584" y="640080"/>
            <a:ext cx="2816352" cy="8059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noProof="0" dirty="0"/>
          </a:p>
        </p:txBody>
      </p:sp>
      <p:sp>
        <p:nvSpPr>
          <p:cNvPr id="75" name="Espace réservé du texte 21"/>
          <p:cNvSpPr>
            <a:spLocks noGrp="1"/>
          </p:cNvSpPr>
          <p:nvPr>
            <p:ph type="body" sz="quarter" idx="65" hasCustomPrompt="1"/>
          </p:nvPr>
        </p:nvSpPr>
        <p:spPr>
          <a:xfrm>
            <a:off x="7223760" y="696686"/>
            <a:ext cx="2286000" cy="595085"/>
          </a:xfrm>
        </p:spPr>
        <p:txBody>
          <a:bodyPr lIns="0" tIns="0" rIns="0" bIns="0" anchor="b">
            <a:noAutofit/>
          </a:bodyPr>
          <a:lstStyle>
            <a:lvl1pPr marL="0" indent="0" algn="l" latinLnBrk="0">
              <a:lnSpc>
                <a:spcPct val="100000"/>
              </a:lnSpc>
              <a:spcBef>
                <a:spcPts val="0"/>
              </a:spcBef>
              <a:buNone/>
              <a:defRPr lang="fr-FR" sz="1600" b="1">
                <a:solidFill>
                  <a:schemeClr val="bg1"/>
                </a:solidFill>
                <a:latin typeface="+mj-lt"/>
              </a:defRPr>
            </a:lvl1pPr>
            <a:lvl2pPr marL="0" indent="0" latinLnBrk="0">
              <a:spcBef>
                <a:spcPts val="0"/>
              </a:spcBef>
              <a:buNone/>
              <a:defRPr lang="fr-FR" sz="3600"/>
            </a:lvl2pPr>
            <a:lvl3pPr marL="0" indent="0" latinLnBrk="0">
              <a:spcBef>
                <a:spcPts val="0"/>
              </a:spcBef>
              <a:buNone/>
              <a:defRPr lang="fr-FR" sz="3600"/>
            </a:lvl3pPr>
            <a:lvl4pPr marL="0" indent="0" latinLnBrk="0">
              <a:spcBef>
                <a:spcPts val="0"/>
              </a:spcBef>
              <a:buNone/>
              <a:defRPr lang="fr-FR" sz="3600"/>
            </a:lvl4pPr>
            <a:lvl5pPr marL="0" indent="0" latinLnBrk="0">
              <a:spcBef>
                <a:spcPts val="0"/>
              </a:spcBef>
              <a:buNone/>
              <a:defRPr lang="fr-FR" sz="3600"/>
            </a:lvl5pPr>
          </a:lstStyle>
          <a:p>
            <a:pPr lvl="0"/>
            <a:r>
              <a:rPr lang="fr-FR" noProof="0" dirty="0"/>
              <a:t>Titre</a:t>
            </a:r>
          </a:p>
        </p:txBody>
      </p:sp>
      <p:sp>
        <p:nvSpPr>
          <p:cNvPr id="77" name="Rectangle 76"/>
          <p:cNvSpPr/>
          <p:nvPr userDrawn="1"/>
        </p:nvSpPr>
        <p:spPr>
          <a:xfrm>
            <a:off x="3575303" y="640080"/>
            <a:ext cx="2816352" cy="65989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noProof="0" dirty="0"/>
          </a:p>
        </p:txBody>
      </p:sp>
      <p:sp>
        <p:nvSpPr>
          <p:cNvPr id="37" name="Rectangle 36"/>
          <p:cNvSpPr/>
          <p:nvPr userDrawn="1"/>
        </p:nvSpPr>
        <p:spPr>
          <a:xfrm>
            <a:off x="3575303" y="457200"/>
            <a:ext cx="2816352" cy="182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noProof="0" dirty="0"/>
          </a:p>
        </p:txBody>
      </p:sp>
      <p:sp>
        <p:nvSpPr>
          <p:cNvPr id="61" name="Espace réservé du texte 21"/>
          <p:cNvSpPr>
            <a:spLocks noGrp="1"/>
          </p:cNvSpPr>
          <p:nvPr>
            <p:ph type="body" sz="quarter" idx="61" hasCustomPrompt="1"/>
          </p:nvPr>
        </p:nvSpPr>
        <p:spPr>
          <a:xfrm>
            <a:off x="3771899" y="822960"/>
            <a:ext cx="2423160" cy="1386841"/>
          </a:xfrm>
        </p:spPr>
        <p:txBody>
          <a:bodyPr lIns="0" tIns="0" rIns="0" bIns="0" anchor="t">
            <a:noAutofit/>
          </a:bodyPr>
          <a:lstStyle>
            <a:lvl1pPr marL="0" indent="0" algn="l" latinLnBrk="0">
              <a:lnSpc>
                <a:spcPct val="150000"/>
              </a:lnSpc>
              <a:spcBef>
                <a:spcPts val="0"/>
              </a:spcBef>
              <a:buNone/>
              <a:defRPr lang="fr-FR" sz="1200" b="0" i="1">
                <a:solidFill>
                  <a:schemeClr val="tx1"/>
                </a:solidFill>
                <a:latin typeface="+mj-lt"/>
              </a:defRPr>
            </a:lvl1pPr>
            <a:lvl2pPr marL="0" indent="0" latinLnBrk="0">
              <a:spcBef>
                <a:spcPts val="0"/>
              </a:spcBef>
              <a:buNone/>
              <a:defRPr lang="fr-FR" sz="3600"/>
            </a:lvl2pPr>
            <a:lvl3pPr marL="0" indent="0" latinLnBrk="0">
              <a:spcBef>
                <a:spcPts val="0"/>
              </a:spcBef>
              <a:buNone/>
              <a:defRPr lang="fr-FR" sz="3600"/>
            </a:lvl3pPr>
            <a:lvl4pPr marL="0" indent="0" latinLnBrk="0">
              <a:spcBef>
                <a:spcPts val="0"/>
              </a:spcBef>
              <a:buNone/>
              <a:defRPr lang="fr-FR" sz="3600"/>
            </a:lvl4pPr>
            <a:lvl5pPr marL="0" indent="0" latinLnBrk="0">
              <a:spcBef>
                <a:spcPts val="0"/>
              </a:spcBef>
              <a:buNone/>
              <a:defRPr lang="fr-FR" sz="3600"/>
            </a:lvl5pPr>
          </a:lstStyle>
          <a:p>
            <a:pPr lvl="0"/>
            <a:r>
              <a:rPr lang="fr-FR" noProof="0" dirty="0"/>
              <a:t>Cliquez pour ajouter du texte</a:t>
            </a:r>
          </a:p>
        </p:txBody>
      </p:sp>
      <p:sp>
        <p:nvSpPr>
          <p:cNvPr id="71" name="Espace réservé du texte 21"/>
          <p:cNvSpPr>
            <a:spLocks noGrp="1"/>
          </p:cNvSpPr>
          <p:nvPr>
            <p:ph type="body" sz="quarter" idx="62" hasCustomPrompt="1"/>
          </p:nvPr>
        </p:nvSpPr>
        <p:spPr>
          <a:xfrm>
            <a:off x="3771899" y="4846320"/>
            <a:ext cx="2423160" cy="2164080"/>
          </a:xfrm>
        </p:spPr>
        <p:txBody>
          <a:bodyPr lIns="0" tIns="0" rIns="0" bIns="0" anchor="t">
            <a:noAutofit/>
          </a:bodyPr>
          <a:lstStyle>
            <a:lvl1pPr marL="0" indent="0" algn="l" latinLnBrk="0">
              <a:lnSpc>
                <a:spcPct val="120000"/>
              </a:lnSpc>
              <a:spcBef>
                <a:spcPts val="0"/>
              </a:spcBef>
              <a:buNone/>
              <a:defRPr lang="fr-FR" sz="1100" b="0" i="0">
                <a:solidFill>
                  <a:schemeClr val="tx1"/>
                </a:solidFill>
                <a:latin typeface="+mj-lt"/>
              </a:defRPr>
            </a:lvl1pPr>
            <a:lvl2pPr marL="0" indent="0" latinLnBrk="0">
              <a:spcBef>
                <a:spcPts val="0"/>
              </a:spcBef>
              <a:buNone/>
              <a:defRPr lang="fr-FR" sz="3600"/>
            </a:lvl2pPr>
            <a:lvl3pPr marL="0" indent="0" latinLnBrk="0">
              <a:spcBef>
                <a:spcPts val="0"/>
              </a:spcBef>
              <a:buNone/>
              <a:defRPr lang="fr-FR" sz="3600"/>
            </a:lvl3pPr>
            <a:lvl4pPr marL="0" indent="0" latinLnBrk="0">
              <a:spcBef>
                <a:spcPts val="0"/>
              </a:spcBef>
              <a:buNone/>
              <a:defRPr lang="fr-FR" sz="3600"/>
            </a:lvl4pPr>
            <a:lvl5pPr marL="0" indent="0" latinLnBrk="0">
              <a:spcBef>
                <a:spcPts val="0"/>
              </a:spcBef>
              <a:buNone/>
              <a:defRPr lang="fr-FR" sz="3600"/>
            </a:lvl5pPr>
          </a:lstStyle>
          <a:p>
            <a:pPr lvl="0"/>
            <a:r>
              <a:rPr lang="fr-FR" noProof="0" dirty="0"/>
              <a:t>Cliquez pour ajouter du texte</a:t>
            </a:r>
          </a:p>
        </p:txBody>
      </p:sp>
      <p:sp>
        <p:nvSpPr>
          <p:cNvPr id="76" name="Rectangle 75"/>
          <p:cNvSpPr/>
          <p:nvPr userDrawn="1"/>
        </p:nvSpPr>
        <p:spPr>
          <a:xfrm>
            <a:off x="237744" y="640080"/>
            <a:ext cx="2816352" cy="65989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noProof="0" dirty="0"/>
          </a:p>
        </p:txBody>
      </p:sp>
      <p:sp>
        <p:nvSpPr>
          <p:cNvPr id="36" name="Rectangle 35"/>
          <p:cNvSpPr/>
          <p:nvPr userDrawn="1"/>
        </p:nvSpPr>
        <p:spPr>
          <a:xfrm>
            <a:off x="237744" y="457200"/>
            <a:ext cx="2816352" cy="182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noProof="0" dirty="0"/>
          </a:p>
        </p:txBody>
      </p:sp>
      <p:sp>
        <p:nvSpPr>
          <p:cNvPr id="45" name="Rectangle 44"/>
          <p:cNvSpPr/>
          <p:nvPr userDrawn="1"/>
        </p:nvSpPr>
        <p:spPr>
          <a:xfrm>
            <a:off x="237744" y="640080"/>
            <a:ext cx="2816352" cy="8059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noProof="0" dirty="0"/>
          </a:p>
        </p:txBody>
      </p:sp>
      <p:sp>
        <p:nvSpPr>
          <p:cNvPr id="31" name="Espace réservé du texte 21"/>
          <p:cNvSpPr>
            <a:spLocks noGrp="1"/>
          </p:cNvSpPr>
          <p:nvPr>
            <p:ph type="body" sz="quarter" idx="20" hasCustomPrompt="1"/>
          </p:nvPr>
        </p:nvSpPr>
        <p:spPr>
          <a:xfrm>
            <a:off x="423333" y="5748867"/>
            <a:ext cx="2445174" cy="1261533"/>
          </a:xfrm>
        </p:spPr>
        <p:txBody>
          <a:bodyPr lIns="0" tIns="0" rIns="0" bIns="0" anchor="t">
            <a:noAutofit/>
          </a:bodyPr>
          <a:lstStyle>
            <a:lvl1pPr marL="0" indent="0" algn="l" latinLnBrk="0">
              <a:lnSpc>
                <a:spcPct val="150000"/>
              </a:lnSpc>
              <a:spcBef>
                <a:spcPts val="900"/>
              </a:spcBef>
              <a:buNone/>
              <a:defRPr lang="fr-FR" sz="1200" b="0" i="1">
                <a:solidFill>
                  <a:schemeClr val="tx1"/>
                </a:solidFill>
                <a:latin typeface="+mj-lt"/>
              </a:defRPr>
            </a:lvl1pPr>
            <a:lvl2pPr marL="0" indent="0" latinLnBrk="0">
              <a:spcBef>
                <a:spcPts val="0"/>
              </a:spcBef>
              <a:buNone/>
              <a:defRPr lang="fr-FR" sz="3600"/>
            </a:lvl2pPr>
            <a:lvl3pPr marL="0" indent="0" latinLnBrk="0">
              <a:spcBef>
                <a:spcPts val="0"/>
              </a:spcBef>
              <a:buNone/>
              <a:defRPr lang="fr-FR" sz="3600"/>
            </a:lvl3pPr>
            <a:lvl4pPr marL="0" indent="0" latinLnBrk="0">
              <a:spcBef>
                <a:spcPts val="0"/>
              </a:spcBef>
              <a:buNone/>
              <a:defRPr lang="fr-FR" sz="3600"/>
            </a:lvl4pPr>
            <a:lvl5pPr marL="0" indent="0" latinLnBrk="0">
              <a:spcBef>
                <a:spcPts val="0"/>
              </a:spcBef>
              <a:buNone/>
              <a:defRPr lang="fr-FR" sz="3600"/>
            </a:lvl5pPr>
          </a:lstStyle>
          <a:p>
            <a:pPr lvl="0"/>
            <a:r>
              <a:rPr lang="fr-FR" noProof="0" dirty="0"/>
              <a:t>Cliquez pour ajouter du texte</a:t>
            </a:r>
          </a:p>
        </p:txBody>
      </p:sp>
      <p:sp>
        <p:nvSpPr>
          <p:cNvPr id="43" name="Espace réservé du texte 21"/>
          <p:cNvSpPr>
            <a:spLocks noGrp="1"/>
          </p:cNvSpPr>
          <p:nvPr>
            <p:ph type="body" sz="quarter" idx="31" hasCustomPrompt="1"/>
          </p:nvPr>
        </p:nvSpPr>
        <p:spPr>
          <a:xfrm>
            <a:off x="423333" y="1622984"/>
            <a:ext cx="2445174" cy="1488472"/>
          </a:xfrm>
        </p:spPr>
        <p:txBody>
          <a:bodyPr lIns="0" tIns="0" rIns="0" bIns="0" anchor="t">
            <a:noAutofit/>
          </a:bodyPr>
          <a:lstStyle>
            <a:lvl1pPr marL="112713" indent="-112713" algn="l" latinLnBrk="0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1100">
                <a:solidFill>
                  <a:schemeClr val="tx2"/>
                </a:solidFill>
              </a:defRPr>
            </a:lvl1pPr>
            <a:lvl2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900"/>
            </a:lvl2pPr>
            <a:lvl3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900"/>
            </a:lvl3pPr>
            <a:lvl4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900"/>
            </a:lvl4pPr>
            <a:lvl5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lang="fr-FR" sz="900"/>
            </a:lvl5pPr>
            <a:lvl6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lang="fr-FR" sz="900"/>
            </a:lvl6pPr>
            <a:lvl7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lang="fr-FR" sz="900"/>
            </a:lvl7pPr>
            <a:lvl8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lang="fr-FR" sz="900"/>
            </a:lvl8pPr>
            <a:lvl9pPr marL="182880" indent="-18288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lang="fr-FR" sz="900"/>
            </a:lvl9pPr>
          </a:lstStyle>
          <a:p>
            <a:pPr lvl="0"/>
            <a:r>
              <a:rPr lang="fr-FR" noProof="0" dirty="0"/>
              <a:t>Cliquez pour ajouter du texte</a:t>
            </a:r>
          </a:p>
        </p:txBody>
      </p:sp>
      <p:sp>
        <p:nvSpPr>
          <p:cNvPr id="52" name="Espace réservé du texte 21"/>
          <p:cNvSpPr>
            <a:spLocks noGrp="1"/>
          </p:cNvSpPr>
          <p:nvPr>
            <p:ph type="body" sz="quarter" idx="58" hasCustomPrompt="1"/>
          </p:nvPr>
        </p:nvSpPr>
        <p:spPr>
          <a:xfrm>
            <a:off x="423333" y="696686"/>
            <a:ext cx="2445174" cy="595085"/>
          </a:xfrm>
        </p:spPr>
        <p:txBody>
          <a:bodyPr lIns="0" tIns="0" rIns="0" bIns="0" anchor="b">
            <a:noAutofit/>
          </a:bodyPr>
          <a:lstStyle>
            <a:lvl1pPr marL="0" indent="0" algn="l" latinLnBrk="0">
              <a:lnSpc>
                <a:spcPct val="100000"/>
              </a:lnSpc>
              <a:spcBef>
                <a:spcPts val="0"/>
              </a:spcBef>
              <a:buNone/>
              <a:defRPr lang="fr-FR" sz="1600" b="1">
                <a:solidFill>
                  <a:schemeClr val="bg1"/>
                </a:solidFill>
                <a:latin typeface="+mj-lt"/>
              </a:defRPr>
            </a:lvl1pPr>
            <a:lvl2pPr marL="0" indent="0" latinLnBrk="0">
              <a:spcBef>
                <a:spcPts val="0"/>
              </a:spcBef>
              <a:buNone/>
              <a:defRPr lang="fr-FR" sz="3600"/>
            </a:lvl2pPr>
            <a:lvl3pPr marL="0" indent="0" latinLnBrk="0">
              <a:spcBef>
                <a:spcPts val="0"/>
              </a:spcBef>
              <a:buNone/>
              <a:defRPr lang="fr-FR" sz="3600"/>
            </a:lvl3pPr>
            <a:lvl4pPr marL="0" indent="0" latinLnBrk="0">
              <a:spcBef>
                <a:spcPts val="0"/>
              </a:spcBef>
              <a:buNone/>
              <a:defRPr lang="fr-FR" sz="3600"/>
            </a:lvl4pPr>
            <a:lvl5pPr marL="0" indent="0" latinLnBrk="0">
              <a:spcBef>
                <a:spcPts val="0"/>
              </a:spcBef>
              <a:buNone/>
              <a:defRPr lang="fr-FR" sz="3600"/>
            </a:lvl5pPr>
          </a:lstStyle>
          <a:p>
            <a:pPr lvl="0"/>
            <a:r>
              <a:rPr lang="fr-FR" noProof="0" dirty="0"/>
              <a:t>Titre</a:t>
            </a:r>
          </a:p>
        </p:txBody>
      </p:sp>
      <p:sp>
        <p:nvSpPr>
          <p:cNvPr id="53" name="Espace réservé d’image 4"/>
          <p:cNvSpPr>
            <a:spLocks noGrp="1"/>
          </p:cNvSpPr>
          <p:nvPr>
            <p:ph type="pic" sz="quarter" idx="59"/>
          </p:nvPr>
        </p:nvSpPr>
        <p:spPr>
          <a:xfrm>
            <a:off x="237744" y="3265713"/>
            <a:ext cx="2816352" cy="2268881"/>
          </a:xfrm>
          <a:solidFill>
            <a:schemeClr val="bg1">
              <a:lumMod val="95000"/>
            </a:schemeClr>
          </a:solidFill>
        </p:spPr>
        <p:txBody>
          <a:bodyPr tIns="182880">
            <a:normAutofit/>
          </a:bodyPr>
          <a:lstStyle>
            <a:lvl1pPr marL="0" indent="0" algn="ctr" latinLnBrk="0">
              <a:buNone/>
              <a:defRPr lang="fr-FR" sz="1400"/>
            </a:lvl1pPr>
          </a:lstStyle>
          <a:p>
            <a:endParaRPr lang="fr-FR" noProof="0" dirty="0"/>
          </a:p>
        </p:txBody>
      </p:sp>
      <p:sp>
        <p:nvSpPr>
          <p:cNvPr id="54" name="Espace réservé d’image 4"/>
          <p:cNvSpPr>
            <a:spLocks noGrp="1"/>
          </p:cNvSpPr>
          <p:nvPr>
            <p:ph type="pic" sz="quarter" idx="30"/>
          </p:nvPr>
        </p:nvSpPr>
        <p:spPr>
          <a:xfrm>
            <a:off x="3575303" y="2351314"/>
            <a:ext cx="2816352" cy="2235200"/>
          </a:xfrm>
          <a:solidFill>
            <a:schemeClr val="bg1">
              <a:lumMod val="95000"/>
            </a:schemeClr>
          </a:solidFill>
        </p:spPr>
        <p:txBody>
          <a:bodyPr tIns="182880">
            <a:normAutofit/>
          </a:bodyPr>
          <a:lstStyle>
            <a:lvl1pPr marL="0" indent="0" algn="ctr" latinLnBrk="0">
              <a:buNone/>
              <a:defRPr lang="fr-FR" sz="1400"/>
            </a:lvl1pPr>
          </a:lstStyle>
          <a:p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806232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144">
          <p15:clr>
            <a:srgbClr val="FBAE40"/>
          </p15:clr>
        </p15:guide>
        <p15:guide id="2" pos="1920">
          <p15:clr>
            <a:srgbClr val="FBAE40"/>
          </p15:clr>
        </p15:guide>
        <p15:guide id="3" pos="2250">
          <p15:clr>
            <a:srgbClr val="FBAE40"/>
          </p15:clr>
        </p15:guide>
        <p15:guide id="4" pos="4026">
          <p15:clr>
            <a:srgbClr val="FBAE40"/>
          </p15:clr>
        </p15:guide>
        <p15:guide id="5" pos="4382">
          <p15:clr>
            <a:srgbClr val="FBAE40"/>
          </p15:clr>
        </p15:guide>
        <p15:guide id="6" pos="6160">
          <p15:clr>
            <a:srgbClr val="FBAE40"/>
          </p15:clr>
        </p15:guide>
        <p15:guide id="7" orient="horz" pos="288">
          <p15:clr>
            <a:srgbClr val="FBAE40"/>
          </p15:clr>
        </p15:guide>
        <p15:guide id="8" orient="horz" pos="456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1FCA1-3834-4BFC-8DB6-31DE379037F3}" type="datetime1">
              <a:rPr lang="fr-FR" noProof="0" smtClean="0"/>
              <a:pPr/>
              <a:t>09/03/2021</a:t>
            </a:fld>
            <a:endParaRPr lang="fr-F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761A3-4CAC-4C5F-AC82-8DB08D526BC2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59985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7" r:id="rId12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60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sz="quarter" idx="63"/>
          </p:nvPr>
        </p:nvSpPr>
        <p:spPr>
          <a:xfrm>
            <a:off x="7155180" y="5818015"/>
            <a:ext cx="2423160" cy="695098"/>
          </a:xfrm>
        </p:spPr>
        <p:txBody>
          <a:bodyPr/>
          <a:lstStyle/>
          <a:p>
            <a:pPr algn="ctr">
              <a:lnSpc>
                <a:spcPts val="600"/>
              </a:lnSpc>
              <a:spcBef>
                <a:spcPts val="0"/>
              </a:spcBef>
            </a:pPr>
            <a:r>
              <a:rPr lang="fr-FR" dirty="0" smtClean="0"/>
              <a:t>Organisation </a:t>
            </a:r>
          </a:p>
          <a:p>
            <a:pPr algn="ctr">
              <a:lnSpc>
                <a:spcPts val="600"/>
              </a:lnSpc>
              <a:spcBef>
                <a:spcPts val="0"/>
              </a:spcBef>
            </a:pPr>
            <a:endParaRPr lang="fr-FR" dirty="0" smtClean="0"/>
          </a:p>
          <a:p>
            <a:pPr algn="ctr">
              <a:lnSpc>
                <a:spcPts val="600"/>
              </a:lnSpc>
            </a:pPr>
            <a:r>
              <a:rPr lang="fr-FR" dirty="0" smtClean="0"/>
              <a:t>Service de </a:t>
            </a:r>
            <a:r>
              <a:rPr lang="fr-FR" dirty="0" err="1" smtClean="0"/>
              <a:t>Neuroimagerie</a:t>
            </a:r>
            <a:endParaRPr lang="fr-FR" dirty="0" smtClean="0"/>
          </a:p>
          <a:p>
            <a:pPr algn="ctr"/>
            <a:r>
              <a:rPr lang="fr-FR" dirty="0" smtClean="0"/>
              <a:t>CHU Pellegrin - Bordeaux</a:t>
            </a:r>
            <a:endParaRPr lang="fr-F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65"/>
          </p:nvPr>
        </p:nvSpPr>
        <p:spPr>
          <a:xfrm>
            <a:off x="6958585" y="2270181"/>
            <a:ext cx="2816352" cy="595085"/>
          </a:xfrm>
        </p:spPr>
        <p:txBody>
          <a:bodyPr/>
          <a:lstStyle/>
          <a:p>
            <a:pPr algn="ctr"/>
            <a:r>
              <a:rPr lang="fr-FR" sz="2400" dirty="0" smtClean="0">
                <a:solidFill>
                  <a:schemeClr val="tx1"/>
                </a:solidFill>
              </a:rPr>
              <a:t>ATELIERS DE NEURORADIOLOGIE DIAGNOSTIQUE</a:t>
            </a: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61"/>
          </p:nvPr>
        </p:nvSpPr>
        <p:spPr>
          <a:xfrm>
            <a:off x="3575304" y="696686"/>
            <a:ext cx="2816352" cy="1386841"/>
          </a:xfrm>
        </p:spPr>
        <p:txBody>
          <a:bodyPr/>
          <a:lstStyle/>
          <a:p>
            <a:r>
              <a:rPr lang="fr-FR" sz="1400" i="0" dirty="0" smtClean="0"/>
              <a:t>   Et la collaboration des partenaires </a:t>
            </a:r>
            <a:endParaRPr lang="fr-FR" sz="1400" i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6131" y="5882346"/>
            <a:ext cx="2445174" cy="126153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fr-FR" sz="1100" dirty="0" smtClean="0"/>
              <a:t>Pour tous renseignements :</a:t>
            </a:r>
          </a:p>
          <a:p>
            <a:pPr algn="ctr">
              <a:lnSpc>
                <a:spcPct val="100000"/>
              </a:lnSpc>
            </a:pPr>
            <a:r>
              <a:rPr lang="fr-FR" sz="1100" dirty="0" smtClean="0"/>
              <a:t>Secrétariat du Pr </a:t>
            </a:r>
            <a:r>
              <a:rPr lang="fr-FR" sz="1100" dirty="0" err="1" smtClean="0"/>
              <a:t>Tourdias</a:t>
            </a:r>
            <a:r>
              <a:rPr lang="fr-FR" sz="1100" dirty="0" smtClean="0"/>
              <a:t> </a:t>
            </a:r>
          </a:p>
          <a:p>
            <a:pPr algn="ctr">
              <a:lnSpc>
                <a:spcPct val="100000"/>
              </a:lnSpc>
            </a:pPr>
            <a:r>
              <a:rPr lang="fr-FR" sz="1100" dirty="0" smtClean="0"/>
              <a:t>Mme </a:t>
            </a:r>
            <a:r>
              <a:rPr lang="fr-FR" sz="1100" dirty="0" err="1" smtClean="0"/>
              <a:t>Brat</a:t>
            </a:r>
            <a:r>
              <a:rPr lang="fr-FR" sz="1100" dirty="0" smtClean="0"/>
              <a:t> Dominique</a:t>
            </a:r>
          </a:p>
          <a:p>
            <a:pPr algn="ctr">
              <a:lnSpc>
                <a:spcPct val="100000"/>
              </a:lnSpc>
            </a:pPr>
            <a:r>
              <a:rPr lang="fr-FR" sz="1100" dirty="0"/>
              <a:t>dominique.brat@chu-bordeaux.fr</a:t>
            </a:r>
            <a:endParaRPr lang="fr-FR" sz="1100" dirty="0" smtClean="0"/>
          </a:p>
          <a:p>
            <a:pPr algn="ctr">
              <a:lnSpc>
                <a:spcPct val="100000"/>
              </a:lnSpc>
            </a:pPr>
            <a:r>
              <a:rPr lang="fr-FR" sz="1100" dirty="0" smtClean="0"/>
              <a:t>05 </a:t>
            </a:r>
            <a:r>
              <a:rPr lang="fr-FR" sz="1100" dirty="0"/>
              <a:t>56 79 56 04</a:t>
            </a:r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5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8" r="8438"/>
          <a:stretch>
            <a:fillRect/>
          </a:stretch>
        </p:blipFill>
        <p:spPr>
          <a:xfrm>
            <a:off x="3590975" y="4978454"/>
            <a:ext cx="2816352" cy="2268881"/>
          </a:xfrm>
        </p:spPr>
      </p:pic>
      <p:sp>
        <p:nvSpPr>
          <p:cNvPr id="7" name="Text Placeholder 6"/>
          <p:cNvSpPr>
            <a:spLocks noGrp="1"/>
          </p:cNvSpPr>
          <p:nvPr>
            <p:ph type="body" sz="quarter" idx="62"/>
          </p:nvPr>
        </p:nvSpPr>
        <p:spPr>
          <a:xfrm>
            <a:off x="3784714" y="7068577"/>
            <a:ext cx="2428875" cy="168525"/>
          </a:xfrm>
          <a:noFill/>
        </p:spPr>
        <p:txBody>
          <a:bodyPr/>
          <a:lstStyle/>
          <a:p>
            <a:pPr algn="ctr"/>
            <a:r>
              <a:rPr lang="fr-FR" sz="1000" b="1" dirty="0" smtClean="0">
                <a:solidFill>
                  <a:schemeClr val="bg1"/>
                </a:solidFill>
                <a:latin typeface="Gujarati Sangam MN" charset="0"/>
                <a:ea typeface="Gujarati Sangam MN" charset="0"/>
                <a:cs typeface="Gujarati Sangam MN" charset="0"/>
              </a:rPr>
              <a:t>2-5 place de la </a:t>
            </a:r>
            <a:r>
              <a:rPr lang="fr-FR" sz="1000" b="1" err="1" smtClean="0">
                <a:solidFill>
                  <a:schemeClr val="bg1"/>
                </a:solidFill>
                <a:latin typeface="Gujarati Sangam MN" charset="0"/>
                <a:ea typeface="Gujarati Sangam MN" charset="0"/>
                <a:cs typeface="Gujarati Sangam MN" charset="0"/>
              </a:rPr>
              <a:t>Comédie</a:t>
            </a:r>
            <a:r>
              <a:rPr lang="fr-FR" sz="1000" b="1" smtClean="0">
                <a:solidFill>
                  <a:schemeClr val="bg1"/>
                </a:solidFill>
                <a:latin typeface="Gujarati Sangam MN" charset="0"/>
                <a:ea typeface="Gujarati Sangam MN" charset="0"/>
                <a:cs typeface="Gujarati Sangam MN" charset="0"/>
              </a:rPr>
              <a:t>, 33000 Bordeaux</a:t>
            </a:r>
            <a:endParaRPr lang="fr-FR" sz="1000" b="1" dirty="0">
              <a:solidFill>
                <a:schemeClr val="bg1"/>
              </a:solidFill>
              <a:latin typeface="Gujarati Sangam MN" charset="0"/>
              <a:ea typeface="Gujarati Sangam MN" charset="0"/>
              <a:cs typeface="Gujarati Sangam MN" charset="0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fr-FR" dirty="0" smtClean="0"/>
              <a:t>Pr Thomas TOURDIAS, </a:t>
            </a:r>
            <a:r>
              <a:rPr lang="fr-FR" dirty="0" smtClean="0"/>
              <a:t>Bordeaux</a:t>
            </a:r>
          </a:p>
          <a:p>
            <a:r>
              <a:rPr lang="fr-FR" dirty="0" smtClean="0"/>
              <a:t>Dr Morgan OLLIVIER</a:t>
            </a:r>
            <a:r>
              <a:rPr lang="fr-FR" smtClean="0"/>
              <a:t>, Bordeaux</a:t>
            </a:r>
            <a:endParaRPr lang="fr-FR" dirty="0" smtClean="0"/>
          </a:p>
          <a:p>
            <a:r>
              <a:rPr lang="fr-FR" dirty="0" smtClean="0"/>
              <a:t>Orateurs à définir</a:t>
            </a:r>
          </a:p>
          <a:p>
            <a:endParaRPr lang="fr-FR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58"/>
          </p:nvPr>
        </p:nvSpPr>
        <p:spPr/>
        <p:txBody>
          <a:bodyPr/>
          <a:lstStyle/>
          <a:p>
            <a:r>
              <a:rPr lang="fr-FR" dirty="0" smtClean="0"/>
              <a:t>Avec la participation </a:t>
            </a:r>
            <a:endParaRPr lang="fr-FR" dirty="0"/>
          </a:p>
        </p:txBody>
      </p:sp>
      <p:pic>
        <p:nvPicPr>
          <p:cNvPr id="17" name="Picture Placeholder 16"/>
          <p:cNvPicPr>
            <a:picLocks noGrp="1" noChangeAspect="1"/>
          </p:cNvPicPr>
          <p:nvPr>
            <p:ph type="pic" sz="quarter" idx="3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" t="8950" r="-1" b="2679"/>
          <a:stretch/>
        </p:blipFill>
        <p:spPr>
          <a:xfrm>
            <a:off x="4023893" y="4770616"/>
            <a:ext cx="1919174" cy="709598"/>
          </a:xfrm>
        </p:spPr>
      </p:pic>
      <p:sp>
        <p:nvSpPr>
          <p:cNvPr id="14" name="Rectangle 13"/>
          <p:cNvSpPr/>
          <p:nvPr/>
        </p:nvSpPr>
        <p:spPr>
          <a:xfrm>
            <a:off x="5852160" y="679087"/>
            <a:ext cx="50292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Du </a:t>
            </a:r>
            <a:r>
              <a:rPr lang="fr-FR" dirty="0" smtClean="0">
                <a:solidFill>
                  <a:schemeClr val="bg1"/>
                </a:solidFill>
              </a:rPr>
              <a:t>24 </a:t>
            </a:r>
            <a:r>
              <a:rPr lang="fr-FR" dirty="0">
                <a:solidFill>
                  <a:schemeClr val="bg1"/>
                </a:solidFill>
              </a:rPr>
              <a:t>au </a:t>
            </a:r>
            <a:r>
              <a:rPr lang="fr-FR" dirty="0" smtClean="0">
                <a:solidFill>
                  <a:schemeClr val="bg1"/>
                </a:solidFill>
              </a:rPr>
              <a:t>26 </a:t>
            </a:r>
            <a:r>
              <a:rPr lang="fr-FR" dirty="0">
                <a:solidFill>
                  <a:schemeClr val="bg1"/>
                </a:solidFill>
              </a:rPr>
              <a:t>novembre </a:t>
            </a:r>
            <a:r>
              <a:rPr lang="fr-FR" dirty="0" smtClean="0">
                <a:solidFill>
                  <a:schemeClr val="bg1"/>
                </a:solidFill>
              </a:rPr>
              <a:t>2021</a:t>
            </a:r>
            <a:endParaRPr lang="fr-FR" dirty="0">
              <a:solidFill>
                <a:schemeClr val="bg1"/>
              </a:solidFill>
            </a:endParaRPr>
          </a:p>
          <a:p>
            <a:pPr algn="ctr"/>
            <a:r>
              <a:rPr lang="fr-FR" dirty="0">
                <a:solidFill>
                  <a:schemeClr val="bg1"/>
                </a:solidFill>
              </a:rPr>
              <a:t>A Bordeaux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992" y="6740480"/>
            <a:ext cx="859536" cy="44011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9" r="13699"/>
          <a:stretch/>
        </p:blipFill>
        <p:spPr>
          <a:xfrm>
            <a:off x="6958583" y="3285775"/>
            <a:ext cx="2816353" cy="224881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40234" y="2445384"/>
            <a:ext cx="174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/>
              <a:t>LOGOS PARTENAIRES</a:t>
            </a:r>
            <a:endParaRPr lang="fr-FR"/>
          </a:p>
        </p:txBody>
      </p:sp>
      <p:pic>
        <p:nvPicPr>
          <p:cNvPr id="18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53" y="4770616"/>
            <a:ext cx="1540329" cy="77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8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64"/>
          </p:nvPr>
        </p:nvSpPr>
        <p:spPr>
          <a:xfrm>
            <a:off x="7155180" y="1590366"/>
            <a:ext cx="2423160" cy="182807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fr-FR" dirty="0" smtClean="0"/>
              <a:t>NOM : </a:t>
            </a:r>
            <a:r>
              <a:rPr lang="mr-IN" dirty="0" smtClean="0"/>
              <a:t>……………………………………………………</a:t>
            </a:r>
            <a:r>
              <a:rPr lang="fr-FR" dirty="0" smtClean="0"/>
              <a:t>..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 smtClean="0"/>
              <a:t>PRÉNOM : </a:t>
            </a:r>
            <a:r>
              <a:rPr lang="mr-IN" dirty="0" smtClean="0"/>
              <a:t>………………………………………………</a:t>
            </a:r>
            <a:r>
              <a:rPr lang="fr-FR" dirty="0" smtClean="0"/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 smtClean="0"/>
              <a:t>ADRESSE : </a:t>
            </a:r>
            <a:r>
              <a:rPr lang="mr-IN" dirty="0" smtClean="0"/>
              <a:t>………………………………………………</a:t>
            </a:r>
            <a:r>
              <a:rPr lang="fr-FR" dirty="0" smtClean="0"/>
              <a:t>..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r-IN" dirty="0" smtClean="0"/>
              <a:t>…………………………………………………………………</a:t>
            </a:r>
            <a:endParaRPr lang="fr-FR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fr-FR" dirty="0" smtClean="0"/>
              <a:t>VILLE : </a:t>
            </a:r>
            <a:r>
              <a:rPr lang="mr-IN" dirty="0" smtClean="0"/>
              <a:t>………………</a:t>
            </a:r>
            <a:r>
              <a:rPr lang="fr-FR" dirty="0" smtClean="0"/>
              <a:t>CODE POSTAL : </a:t>
            </a:r>
            <a:r>
              <a:rPr lang="mr-IN" dirty="0" smtClean="0"/>
              <a:t>……</a:t>
            </a:r>
            <a:r>
              <a:rPr lang="fr-FR" dirty="0" smtClean="0"/>
              <a:t>..........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 smtClean="0"/>
              <a:t>TÉLÉPHONE : </a:t>
            </a:r>
            <a:r>
              <a:rPr lang="mr-IN" dirty="0" smtClean="0"/>
              <a:t>…………………………………………</a:t>
            </a:r>
            <a:r>
              <a:rPr lang="fr-FR" dirty="0" smtClean="0"/>
              <a:t>..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 smtClean="0"/>
              <a:t>Email : </a:t>
            </a:r>
            <a:r>
              <a:rPr lang="mr-IN" dirty="0" smtClean="0"/>
              <a:t>……………………………………………………</a:t>
            </a:r>
            <a:r>
              <a:rPr lang="fr-FR" dirty="0" smtClean="0"/>
              <a:t>..</a:t>
            </a:r>
            <a:endParaRPr lang="fr-FR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61"/>
          </p:nvPr>
        </p:nvSpPr>
        <p:spPr>
          <a:xfrm>
            <a:off x="3700612" y="645160"/>
            <a:ext cx="2623988" cy="78377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1"/>
          </p:nvPr>
        </p:nvSpPr>
        <p:spPr>
          <a:xfrm>
            <a:off x="237744" y="1574037"/>
            <a:ext cx="2816352" cy="4826765"/>
          </a:xfrm>
        </p:spPr>
        <p:txBody>
          <a:bodyPr/>
          <a:lstStyle/>
          <a:p>
            <a:pPr marL="0" indent="0" algn="just">
              <a:buNone/>
            </a:pPr>
            <a:r>
              <a:rPr lang="fr-FR" b="1" dirty="0" smtClean="0"/>
              <a:t>8H30 : Accueil</a:t>
            </a:r>
          </a:p>
          <a:p>
            <a:pPr marL="0" indent="0" algn="just">
              <a:buNone/>
            </a:pPr>
            <a:r>
              <a:rPr lang="fr-FR" b="1" dirty="0" smtClean="0"/>
              <a:t>9H00-10H30 : Atteinte </a:t>
            </a:r>
            <a:r>
              <a:rPr lang="fr-FR" b="1" dirty="0"/>
              <a:t>à auto-anticorps </a:t>
            </a:r>
          </a:p>
          <a:p>
            <a:pPr algn="just"/>
            <a:r>
              <a:rPr lang="fr-FR" dirty="0"/>
              <a:t>Quels anticorps sur quelle présentation clinique - </a:t>
            </a:r>
            <a:r>
              <a:rPr lang="fr-FR" sz="1000" i="1" dirty="0">
                <a:solidFill>
                  <a:srgbClr val="242852"/>
                </a:solidFill>
              </a:rPr>
              <a:t>A confirmer</a:t>
            </a:r>
            <a:endParaRPr lang="fr-FR" dirty="0"/>
          </a:p>
          <a:p>
            <a:pPr algn="just"/>
            <a:r>
              <a:rPr lang="fr-FR" dirty="0"/>
              <a:t>Aspects en </a:t>
            </a:r>
            <a:r>
              <a:rPr lang="fr-FR" dirty="0" smtClean="0"/>
              <a:t>neuro-imagerie  </a:t>
            </a:r>
            <a:r>
              <a:rPr lang="fr-FR" sz="1000" i="1" dirty="0"/>
              <a:t>- </a:t>
            </a:r>
            <a:r>
              <a:rPr lang="fr-FR" sz="1000" i="1" dirty="0">
                <a:solidFill>
                  <a:srgbClr val="242852"/>
                </a:solidFill>
              </a:rPr>
              <a:t>A </a:t>
            </a:r>
            <a:r>
              <a:rPr lang="fr-FR" sz="1000" i="1" dirty="0" smtClean="0">
                <a:solidFill>
                  <a:srgbClr val="242852"/>
                </a:solidFill>
              </a:rPr>
              <a:t>confirmer</a:t>
            </a:r>
            <a:endParaRPr lang="fr-FR" sz="1000" i="1" dirty="0" smtClean="0"/>
          </a:p>
          <a:p>
            <a:pPr algn="just"/>
            <a:r>
              <a:rPr lang="fr-FR" b="1" dirty="0" smtClean="0"/>
              <a:t>10h30 </a:t>
            </a:r>
            <a:r>
              <a:rPr lang="mr-IN" b="1" dirty="0" smtClean="0"/>
              <a:t>–</a:t>
            </a:r>
            <a:r>
              <a:rPr lang="fr-FR" b="1" dirty="0" smtClean="0"/>
              <a:t> 11h00 : Pause </a:t>
            </a:r>
          </a:p>
          <a:p>
            <a:pPr marL="0" indent="0" algn="just">
              <a:buNone/>
            </a:pPr>
            <a:r>
              <a:rPr lang="fr-FR" b="1" dirty="0" smtClean="0"/>
              <a:t>11h00-12H00 : Présentation de dossiers de neuroradiologie</a:t>
            </a:r>
          </a:p>
          <a:p>
            <a:pPr marL="0" indent="0" algn="just">
              <a:buNone/>
            </a:pPr>
            <a:r>
              <a:rPr lang="fr-FR" b="1" dirty="0" smtClean="0"/>
              <a:t>12h00-14h00 Déjeuner</a:t>
            </a:r>
          </a:p>
          <a:p>
            <a:pPr marL="0" indent="0" algn="just">
              <a:buNone/>
            </a:pPr>
            <a:r>
              <a:rPr lang="fr-FR" b="1" dirty="0" smtClean="0"/>
              <a:t>14h00-15h30 : </a:t>
            </a:r>
            <a:r>
              <a:rPr lang="fr-FR" b="1" dirty="0"/>
              <a:t> Regard croisé radio-clinique sur le thalamus</a:t>
            </a:r>
          </a:p>
          <a:p>
            <a:pPr algn="just"/>
            <a:r>
              <a:rPr lang="fr-FR" dirty="0" smtClean="0"/>
              <a:t>Radio-anatomie  </a:t>
            </a:r>
            <a:r>
              <a:rPr lang="fr-FR" dirty="0"/>
              <a:t>du thalamus - </a:t>
            </a:r>
            <a:r>
              <a:rPr lang="fr-FR" sz="1000" i="1" dirty="0"/>
              <a:t>Pr </a:t>
            </a:r>
            <a:r>
              <a:rPr lang="fr-FR" sz="1000" i="1" dirty="0" err="1"/>
              <a:t>Tourdias</a:t>
            </a:r>
            <a:endParaRPr lang="fr-FR" sz="1000" i="1" dirty="0"/>
          </a:p>
          <a:p>
            <a:pPr algn="just"/>
            <a:r>
              <a:rPr lang="fr-FR" dirty="0"/>
              <a:t>L’atteinte thalamique en clinique </a:t>
            </a:r>
            <a:r>
              <a:rPr lang="fr-FR" dirty="0" smtClean="0"/>
              <a:t>- </a:t>
            </a:r>
            <a:r>
              <a:rPr lang="fr-FR" sz="1000" i="1" dirty="0"/>
              <a:t>A confirmer</a:t>
            </a:r>
            <a:endParaRPr lang="fr-FR" i="1" dirty="0"/>
          </a:p>
          <a:p>
            <a:pPr algn="just"/>
            <a:r>
              <a:rPr lang="fr-FR" dirty="0"/>
              <a:t>Cas cliniques autour du thalamus - </a:t>
            </a:r>
            <a:r>
              <a:rPr lang="fr-FR" sz="1000" i="1" dirty="0">
                <a:solidFill>
                  <a:srgbClr val="242852"/>
                </a:solidFill>
              </a:rPr>
              <a:t>A </a:t>
            </a:r>
            <a:r>
              <a:rPr lang="fr-FR" sz="1000" i="1" dirty="0" smtClean="0">
                <a:solidFill>
                  <a:srgbClr val="242852"/>
                </a:solidFill>
              </a:rPr>
              <a:t>confirmer</a:t>
            </a:r>
            <a:endParaRPr lang="fr-FR" b="1" dirty="0" smtClean="0"/>
          </a:p>
          <a:p>
            <a:pPr marL="0" indent="0" algn="just">
              <a:buNone/>
            </a:pPr>
            <a:r>
              <a:rPr lang="fr-FR" b="1" dirty="0" smtClean="0"/>
              <a:t>15h30-16h00 : Pause</a:t>
            </a:r>
          </a:p>
          <a:p>
            <a:pPr marL="0" indent="0" algn="just">
              <a:buNone/>
            </a:pPr>
            <a:r>
              <a:rPr lang="fr-FR" b="1" dirty="0" smtClean="0"/>
              <a:t>16h-17h45 : </a:t>
            </a:r>
            <a:r>
              <a:rPr lang="fr-FR" b="1" dirty="0"/>
              <a:t>Présentation de dossiers de </a:t>
            </a:r>
            <a:r>
              <a:rPr lang="fr-FR" b="1" dirty="0" smtClean="0"/>
              <a:t>neuroradiologie</a:t>
            </a:r>
          </a:p>
          <a:p>
            <a:pPr marL="0" indent="0" algn="just">
              <a:buNone/>
            </a:pPr>
            <a:r>
              <a:rPr lang="fr-FR" b="1" dirty="0" smtClean="0"/>
              <a:t>19h30 : Dîner de gala sur la Garonne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75303" y="640080"/>
            <a:ext cx="2816352" cy="7975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Vendredi 26 Novembre</a:t>
            </a:r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237744" y="640080"/>
            <a:ext cx="2816352" cy="7975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Jeudi 25 Novembre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6958584" y="640080"/>
            <a:ext cx="2816352" cy="7975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Bulletin d’inscription</a:t>
            </a:r>
            <a:endParaRPr lang="fr-FR" dirty="0"/>
          </a:p>
        </p:txBody>
      </p:sp>
      <p:sp>
        <p:nvSpPr>
          <p:cNvPr id="17" name="TextBox 16"/>
          <p:cNvSpPr txBox="1"/>
          <p:nvPr/>
        </p:nvSpPr>
        <p:spPr>
          <a:xfrm>
            <a:off x="7155180" y="3560716"/>
            <a:ext cx="2423159" cy="13849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fr-FR" sz="1400" dirty="0" smtClean="0"/>
              <a:t>Droits d’inscription : 100€ (Hébergement et repas inclus)</a:t>
            </a:r>
          </a:p>
          <a:p>
            <a:pPr algn="just"/>
            <a:endParaRPr lang="fr-FR" sz="1400" dirty="0"/>
          </a:p>
          <a:p>
            <a:pPr algn="just"/>
            <a:r>
              <a:rPr lang="fr-FR" sz="1400" dirty="0" smtClean="0"/>
              <a:t>Être obligatoirement membre de la SFNR, à jour de la cotisation 2021</a:t>
            </a:r>
            <a:endParaRPr lang="fr-FR" sz="1400" dirty="0"/>
          </a:p>
        </p:txBody>
      </p:sp>
      <p:sp>
        <p:nvSpPr>
          <p:cNvPr id="18" name="Text Placeholder 3"/>
          <p:cNvSpPr>
            <a:spLocks noGrp="1"/>
          </p:cNvSpPr>
          <p:nvPr>
            <p:ph type="body" sz="quarter" idx="64"/>
          </p:nvPr>
        </p:nvSpPr>
        <p:spPr>
          <a:xfrm>
            <a:off x="7155180" y="5042892"/>
            <a:ext cx="2423159" cy="199471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/>
              <a:t>Bulletin à retourner accompagné </a:t>
            </a:r>
            <a:r>
              <a:rPr lang="fr-FR" dirty="0"/>
              <a:t>d’un chèque, </a:t>
            </a:r>
            <a:r>
              <a:rPr lang="fr-FR" b="1" dirty="0"/>
              <a:t>avant le 1</a:t>
            </a:r>
            <a:r>
              <a:rPr lang="fr-FR" b="1" baseline="30000" dirty="0"/>
              <a:t>er</a:t>
            </a:r>
            <a:r>
              <a:rPr lang="fr-FR" b="1" dirty="0"/>
              <a:t> </a:t>
            </a:r>
            <a:r>
              <a:rPr lang="fr-FR" b="1"/>
              <a:t>Juin </a:t>
            </a:r>
            <a:r>
              <a:rPr lang="fr-FR" b="1" smtClean="0"/>
              <a:t>2021</a:t>
            </a:r>
            <a:r>
              <a:rPr lang="fr-FR" smtClean="0"/>
              <a:t>  </a:t>
            </a:r>
            <a:r>
              <a:rPr lang="fr-FR" dirty="0" smtClean="0"/>
              <a:t>à l’ordre de l’ </a:t>
            </a:r>
            <a:r>
              <a:rPr lang="fr-FR" b="1" dirty="0"/>
              <a:t>A</a:t>
            </a:r>
            <a:r>
              <a:rPr lang="fr-FR" b="1" dirty="0" smtClean="0"/>
              <a:t>ssociation pour la recherche neuroradiologique </a:t>
            </a:r>
            <a:r>
              <a:rPr lang="mr-IN" b="1" dirty="0" smtClean="0"/>
              <a:t>–</a:t>
            </a:r>
            <a:r>
              <a:rPr lang="fr-FR" b="1" dirty="0" smtClean="0"/>
              <a:t> Bordeaux :</a:t>
            </a:r>
          </a:p>
          <a:p>
            <a:pPr marL="0" indent="0" algn="ctr">
              <a:buNone/>
            </a:pPr>
            <a:endParaRPr lang="fr-FR" b="1" dirty="0" smtClean="0"/>
          </a:p>
          <a:p>
            <a:pPr marL="0" indent="0" algn="ctr">
              <a:lnSpc>
                <a:spcPct val="100000"/>
              </a:lnSpc>
              <a:spcBef>
                <a:spcPts val="200"/>
              </a:spcBef>
              <a:buNone/>
            </a:pPr>
            <a:r>
              <a:rPr lang="fr-FR" b="1" dirty="0" smtClean="0"/>
              <a:t>Mme Dominique BRAT</a:t>
            </a:r>
          </a:p>
          <a:p>
            <a:pPr marL="0" indent="0" algn="ctr">
              <a:lnSpc>
                <a:spcPct val="100000"/>
              </a:lnSpc>
              <a:spcBef>
                <a:spcPts val="200"/>
              </a:spcBef>
              <a:buNone/>
            </a:pPr>
            <a:r>
              <a:rPr lang="fr-FR" b="1" dirty="0" smtClean="0"/>
              <a:t>Service de Neuroradiologie</a:t>
            </a:r>
          </a:p>
          <a:p>
            <a:pPr marL="0" indent="0" algn="ctr">
              <a:lnSpc>
                <a:spcPct val="100000"/>
              </a:lnSpc>
              <a:spcBef>
                <a:spcPts val="200"/>
              </a:spcBef>
              <a:buNone/>
            </a:pPr>
            <a:r>
              <a:rPr lang="fr-FR" b="1" dirty="0" smtClean="0"/>
              <a:t>CHU PELLEGRIN</a:t>
            </a:r>
          </a:p>
          <a:p>
            <a:pPr marL="0" indent="0" algn="ctr">
              <a:lnSpc>
                <a:spcPct val="100000"/>
              </a:lnSpc>
              <a:spcBef>
                <a:spcPts val="200"/>
              </a:spcBef>
              <a:buNone/>
            </a:pPr>
            <a:r>
              <a:rPr lang="fr-FR" b="1" dirty="0" smtClean="0"/>
              <a:t>Place Amélie Raba-Léon</a:t>
            </a:r>
          </a:p>
          <a:p>
            <a:pPr marL="0" indent="0" algn="ctr">
              <a:lnSpc>
                <a:spcPct val="100000"/>
              </a:lnSpc>
              <a:spcBef>
                <a:spcPts val="200"/>
              </a:spcBef>
              <a:buNone/>
            </a:pPr>
            <a:r>
              <a:rPr lang="fr-FR" b="1" dirty="0" smtClean="0"/>
              <a:t>33076 Bordeaux cedex FRANCE</a:t>
            </a:r>
          </a:p>
          <a:p>
            <a:pPr marL="0" indent="0" algn="ctr">
              <a:buNone/>
            </a:pPr>
            <a:endParaRPr lang="fr-FR" b="1" dirty="0"/>
          </a:p>
          <a:p>
            <a:pPr marL="0" indent="0" algn="ctr">
              <a:buNone/>
            </a:pPr>
            <a:endParaRPr lang="fr-FR" dirty="0" smtClean="0"/>
          </a:p>
          <a:p>
            <a:pPr marL="0" indent="0" algn="r">
              <a:buNone/>
            </a:pPr>
            <a:endParaRPr lang="fr-FR" dirty="0"/>
          </a:p>
        </p:txBody>
      </p:sp>
      <p:sp>
        <p:nvSpPr>
          <p:cNvPr id="21" name="Text Placeholder 8"/>
          <p:cNvSpPr>
            <a:spLocks noGrp="1"/>
          </p:cNvSpPr>
          <p:nvPr>
            <p:ph type="body" sz="quarter" idx="31"/>
          </p:nvPr>
        </p:nvSpPr>
        <p:spPr>
          <a:xfrm>
            <a:off x="3571772" y="1574037"/>
            <a:ext cx="2816352" cy="4826765"/>
          </a:xfrm>
        </p:spPr>
        <p:txBody>
          <a:bodyPr/>
          <a:lstStyle/>
          <a:p>
            <a:pPr marL="0" indent="0" algn="just">
              <a:buNone/>
            </a:pPr>
            <a:r>
              <a:rPr lang="fr-FR" b="1" dirty="0" smtClean="0"/>
              <a:t>9H00-10H30 </a:t>
            </a:r>
            <a:r>
              <a:rPr lang="fr-FR" b="1" dirty="0" err="1" smtClean="0"/>
              <a:t>Neurotoxicité</a:t>
            </a:r>
            <a:r>
              <a:rPr lang="fr-FR" b="1" dirty="0" smtClean="0"/>
              <a:t> des nouvelles thérapies ciblées: immunothérapie, anticorps monoclonaux…</a:t>
            </a:r>
            <a:endParaRPr lang="fr-FR" b="1" dirty="0"/>
          </a:p>
          <a:p>
            <a:pPr algn="just"/>
            <a:r>
              <a:rPr lang="fr-FR" dirty="0"/>
              <a:t>Le point de vue du neurologue - </a:t>
            </a:r>
            <a:r>
              <a:rPr lang="fr-FR" sz="1000" i="1" dirty="0">
                <a:solidFill>
                  <a:srgbClr val="242852"/>
                </a:solidFill>
              </a:rPr>
              <a:t>A confirmer</a:t>
            </a:r>
            <a:endParaRPr lang="fr-FR" dirty="0"/>
          </a:p>
          <a:p>
            <a:pPr algn="just"/>
            <a:r>
              <a:rPr lang="fr-FR" dirty="0" smtClean="0"/>
              <a:t>Immunothérapies anticancéreuses : synthèse des aspects en neuro-imagerie </a:t>
            </a:r>
            <a:r>
              <a:rPr lang="fr-FR" dirty="0"/>
              <a:t>- </a:t>
            </a:r>
            <a:r>
              <a:rPr lang="fr-FR" sz="1000" i="1" dirty="0">
                <a:solidFill>
                  <a:srgbClr val="242852"/>
                </a:solidFill>
              </a:rPr>
              <a:t>A confirmer</a:t>
            </a:r>
            <a:endParaRPr lang="fr-FR" dirty="0"/>
          </a:p>
          <a:p>
            <a:pPr algn="just"/>
            <a:r>
              <a:rPr lang="fr-FR" dirty="0" smtClean="0"/>
              <a:t>Anticorps </a:t>
            </a:r>
            <a:r>
              <a:rPr lang="fr-FR" dirty="0" err="1" smtClean="0"/>
              <a:t>anti-A</a:t>
            </a:r>
            <a:r>
              <a:rPr lang="el-GR" dirty="0" smtClean="0"/>
              <a:t>β</a:t>
            </a:r>
            <a:r>
              <a:rPr lang="fr-FR" dirty="0" smtClean="0"/>
              <a:t> et ARIA dans la maladie d’Alzheimer – </a:t>
            </a:r>
            <a:r>
              <a:rPr lang="fr-FR" sz="1000" i="1" dirty="0" smtClean="0">
                <a:solidFill>
                  <a:srgbClr val="242852"/>
                </a:solidFill>
              </a:rPr>
              <a:t>Dr Ollivier</a:t>
            </a:r>
            <a:endParaRPr lang="fr-FR" b="1" dirty="0" smtClean="0"/>
          </a:p>
          <a:p>
            <a:pPr marL="0" indent="0" algn="just">
              <a:buNone/>
            </a:pPr>
            <a:r>
              <a:rPr lang="fr-FR" b="1" dirty="0" smtClean="0"/>
              <a:t>10h30 </a:t>
            </a:r>
            <a:r>
              <a:rPr lang="mr-IN" b="1" dirty="0" smtClean="0"/>
              <a:t>–</a:t>
            </a:r>
            <a:r>
              <a:rPr lang="fr-FR" b="1" dirty="0" smtClean="0"/>
              <a:t> 11h00 : Pause </a:t>
            </a:r>
          </a:p>
          <a:p>
            <a:pPr marL="0" indent="0" algn="just">
              <a:buNone/>
            </a:pPr>
            <a:r>
              <a:rPr lang="fr-FR" b="1" dirty="0" smtClean="0"/>
              <a:t>11h00-12h00 : Présentation de dossiers de neuroradiologie</a:t>
            </a:r>
          </a:p>
          <a:p>
            <a:pPr marL="0" indent="0" algn="just">
              <a:buNone/>
            </a:pPr>
            <a:r>
              <a:rPr lang="fr-FR" b="1" dirty="0" smtClean="0"/>
              <a:t>12h00-14h00 Déjeuner</a:t>
            </a:r>
          </a:p>
          <a:p>
            <a:pPr marL="0" indent="0" algn="just">
              <a:buNone/>
            </a:pPr>
            <a:r>
              <a:rPr lang="fr-FR" b="1" dirty="0" smtClean="0"/>
              <a:t>14h00-15h00 </a:t>
            </a:r>
            <a:r>
              <a:rPr lang="fr-FR" b="1" dirty="0"/>
              <a:t>: </a:t>
            </a:r>
            <a:r>
              <a:rPr lang="fr-FR" b="1" dirty="0" smtClean="0"/>
              <a:t>Neuro-COVID 1 an après !</a:t>
            </a:r>
          </a:p>
          <a:p>
            <a:pPr algn="just"/>
            <a:r>
              <a:rPr lang="fr-FR" dirty="0" smtClean="0"/>
              <a:t>Neuro-COVID,</a:t>
            </a:r>
            <a:r>
              <a:rPr lang="fr-FR" dirty="0"/>
              <a:t> </a:t>
            </a:r>
            <a:r>
              <a:rPr lang="fr-FR" dirty="0" smtClean="0"/>
              <a:t>imagerie </a:t>
            </a:r>
            <a:r>
              <a:rPr lang="fr-FR" dirty="0"/>
              <a:t>des atteintes </a:t>
            </a:r>
            <a:r>
              <a:rPr lang="fr-FR" dirty="0" smtClean="0"/>
              <a:t>aiguës et séquellaires </a:t>
            </a:r>
            <a:r>
              <a:rPr lang="fr-FR" dirty="0"/>
              <a:t>- </a:t>
            </a:r>
            <a:r>
              <a:rPr lang="fr-FR" sz="1000" i="1" dirty="0">
                <a:solidFill>
                  <a:srgbClr val="242852"/>
                </a:solidFill>
              </a:rPr>
              <a:t>A confirmer</a:t>
            </a:r>
            <a:endParaRPr lang="fr-FR" dirty="0"/>
          </a:p>
          <a:p>
            <a:pPr algn="just"/>
            <a:r>
              <a:rPr lang="fr-FR" dirty="0" smtClean="0"/>
              <a:t>Neuro-COVID en cas cliniques  - </a:t>
            </a:r>
            <a:r>
              <a:rPr lang="fr-FR" sz="1000" i="1" dirty="0">
                <a:solidFill>
                  <a:srgbClr val="242852"/>
                </a:solidFill>
              </a:rPr>
              <a:t>A </a:t>
            </a:r>
            <a:r>
              <a:rPr lang="fr-FR" sz="1000" i="1" dirty="0" smtClean="0">
                <a:solidFill>
                  <a:srgbClr val="242852"/>
                </a:solidFill>
              </a:rPr>
              <a:t>confirmer</a:t>
            </a:r>
            <a:endParaRPr lang="fr-FR" b="1" dirty="0" smtClean="0"/>
          </a:p>
          <a:p>
            <a:pPr marL="0" indent="0" algn="just">
              <a:buNone/>
            </a:pPr>
            <a:r>
              <a:rPr lang="fr-FR" b="1" dirty="0" smtClean="0"/>
              <a:t>15h00-17h00 Présentation </a:t>
            </a:r>
            <a:r>
              <a:rPr lang="fr-FR" b="1" dirty="0"/>
              <a:t>de dossiers de neuroradiologie</a:t>
            </a:r>
          </a:p>
          <a:p>
            <a:pPr marL="0" indent="0" algn="just">
              <a:buNone/>
            </a:pPr>
            <a:r>
              <a:rPr lang="fr-FR" b="1" dirty="0" smtClean="0"/>
              <a:t>17h00 : Clôture des ateliers</a:t>
            </a:r>
          </a:p>
          <a:p>
            <a:pPr marL="0" indent="0" algn="just">
              <a:buNone/>
            </a:pPr>
            <a:endParaRPr lang="fr-FR" b="1" dirty="0" smtClean="0"/>
          </a:p>
        </p:txBody>
      </p:sp>
    </p:spTree>
    <p:extLst>
      <p:ext uri="{BB962C8B-B14F-4D97-AF65-F5344CB8AC3E}">
        <p14:creationId xmlns:p14="http://schemas.microsoft.com/office/powerpoint/2010/main" val="93080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Winter Brochure">
      <a:dk1>
        <a:srgbClr val="43403B"/>
      </a:dk1>
      <a:lt1>
        <a:sysClr val="window" lastClr="FFFFFF"/>
      </a:lt1>
      <a:dk2>
        <a:srgbClr val="000000"/>
      </a:dk2>
      <a:lt2>
        <a:srgbClr val="E5E6E7"/>
      </a:lt2>
      <a:accent1>
        <a:srgbClr val="3D4346"/>
      </a:accent1>
      <a:accent2>
        <a:srgbClr val="BB3722"/>
      </a:accent2>
      <a:accent3>
        <a:srgbClr val="857963"/>
      </a:accent3>
      <a:accent4>
        <a:srgbClr val="6B4F58"/>
      </a:accent4>
      <a:accent5>
        <a:srgbClr val="6D898A"/>
      </a:accent5>
      <a:accent6>
        <a:srgbClr val="554238"/>
      </a:accent6>
      <a:hlink>
        <a:srgbClr val="BB3722"/>
      </a:hlink>
      <a:folHlink>
        <a:srgbClr val="857963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Winter Brochure">
      <a:dk1>
        <a:srgbClr val="43403B"/>
      </a:dk1>
      <a:lt1>
        <a:sysClr val="window" lastClr="FFFFFF"/>
      </a:lt1>
      <a:dk2>
        <a:srgbClr val="000000"/>
      </a:dk2>
      <a:lt2>
        <a:srgbClr val="E5E6E7"/>
      </a:lt2>
      <a:accent1>
        <a:srgbClr val="3D4346"/>
      </a:accent1>
      <a:accent2>
        <a:srgbClr val="BB3722"/>
      </a:accent2>
      <a:accent3>
        <a:srgbClr val="857963"/>
      </a:accent3>
      <a:accent4>
        <a:srgbClr val="6B4F58"/>
      </a:accent4>
      <a:accent5>
        <a:srgbClr val="6D898A"/>
      </a:accent5>
      <a:accent6>
        <a:srgbClr val="554238"/>
      </a:accent6>
      <a:hlink>
        <a:srgbClr val="BB3722"/>
      </a:hlink>
      <a:folHlink>
        <a:srgbClr val="857963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1D5F340F01F94FA2FD29A5E6DC872E" ma:contentTypeVersion="0" ma:contentTypeDescription="Create a new document." ma:contentTypeScope="" ma:versionID="f583bd66513a361a730282b6a794e35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6841151cf538834e171094e4faaf2d73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F64003C-4601-434A-89D5-9D79BD4916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7716A6-524D-44CC-B263-8C7BFC36308E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6E211BD-755A-4654-913E-FE18F117E7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349</Words>
  <Application>Microsoft Office PowerPoint</Application>
  <PresentationFormat>Personnalisé</PresentationFormat>
  <Paragraphs>68</Paragraphs>
  <Slides>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Georgia</vt:lpstr>
      <vt:lpstr>Gujarati Sangam MN</vt:lpstr>
      <vt:lpstr>Mangal</vt:lpstr>
      <vt:lpstr>Office Theme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2012-09-19T20:49:24Z</dcterms:created>
  <dcterms:modified xsi:type="dcterms:W3CDTF">2021-03-09T08:12:25Z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0x0101007C1D5F340F01F94FA2FD29A5E6DC872E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sMyDocuments">
    <vt:bool>true</vt:bool>
  </property>
</Properties>
</file>