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6" r:id="rId6"/>
    <p:sldId id="259" r:id="rId7"/>
    <p:sldId id="295" r:id="rId8"/>
    <p:sldId id="299" r:id="rId9"/>
    <p:sldId id="296" r:id="rId10"/>
    <p:sldId id="297" r:id="rId11"/>
    <p:sldId id="298" r:id="rId12"/>
    <p:sldId id="300" r:id="rId13"/>
    <p:sldId id="301" r:id="rId14"/>
    <p:sldId id="302" r:id="rId15"/>
    <p:sldId id="29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7A7"/>
    <a:srgbClr val="014561"/>
    <a:srgbClr val="082344"/>
    <a:srgbClr val="43456D"/>
    <a:srgbClr val="1A446E"/>
    <a:srgbClr val="009EE3"/>
    <a:srgbClr val="271C66"/>
    <a:srgbClr val="E2E9EE"/>
    <a:srgbClr val="ECF1F4"/>
    <a:srgbClr val="A6B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2" autoAdjust="0"/>
    <p:restoredTop sz="86420"/>
  </p:normalViewPr>
  <p:slideViewPr>
    <p:cSldViewPr snapToGrid="0">
      <p:cViewPr>
        <p:scale>
          <a:sx n="100" d="100"/>
          <a:sy n="100" d="100"/>
        </p:scale>
        <p:origin x="2264" y="1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Ben Zakoun" userId="68ba69513826d408" providerId="LiveId" clId="{5A1E0DA9-E2AA-493C-8C4E-F355836505AB}"/>
    <pc:docChg chg="undo custSel addSld delSld modSld modMainMaster">
      <pc:chgData name="Joseph Ben Zakoun" userId="68ba69513826d408" providerId="LiveId" clId="{5A1E0DA9-E2AA-493C-8C4E-F355836505AB}" dt="2025-06-24T12:40:11.338" v="4564" actId="20577"/>
      <pc:docMkLst>
        <pc:docMk/>
      </pc:docMkLst>
      <pc:sldChg chg="modSp mod">
        <pc:chgData name="Joseph Ben Zakoun" userId="68ba69513826d408" providerId="LiveId" clId="{5A1E0DA9-E2AA-493C-8C4E-F355836505AB}" dt="2025-06-24T09:42:17.542" v="3692" actId="14100"/>
        <pc:sldMkLst>
          <pc:docMk/>
          <pc:sldMk cId="1160428774" sldId="256"/>
        </pc:sldMkLst>
        <pc:spChg chg="mod">
          <ac:chgData name="Joseph Ben Zakoun" userId="68ba69513826d408" providerId="LiveId" clId="{5A1E0DA9-E2AA-493C-8C4E-F355836505AB}" dt="2025-06-24T08:14:00.070" v="46" actId="20577"/>
          <ac:spMkLst>
            <pc:docMk/>
            <pc:sldMk cId="1160428774" sldId="256"/>
            <ac:spMk id="8" creationId="{C52C9F21-3B43-415E-D68C-E7382629AC8C}"/>
          </ac:spMkLst>
        </pc:spChg>
        <pc:spChg chg="mod">
          <ac:chgData name="Joseph Ben Zakoun" userId="68ba69513826d408" providerId="LiveId" clId="{5A1E0DA9-E2AA-493C-8C4E-F355836505AB}" dt="2025-06-24T09:42:17.542" v="3692" actId="14100"/>
          <ac:spMkLst>
            <pc:docMk/>
            <pc:sldMk cId="1160428774" sldId="256"/>
            <ac:spMk id="9" creationId="{0F9B188B-8406-5FE1-5ADC-272E802B82BD}"/>
          </ac:spMkLst>
        </pc:spChg>
        <pc:picChg chg="mod">
          <ac:chgData name="Joseph Ben Zakoun" userId="68ba69513826d408" providerId="LiveId" clId="{5A1E0DA9-E2AA-493C-8C4E-F355836505AB}" dt="2025-06-24T08:17:17.349" v="59" actId="1076"/>
          <ac:picMkLst>
            <pc:docMk/>
            <pc:sldMk cId="1160428774" sldId="256"/>
            <ac:picMk id="4" creationId="{D2AC558D-A7D0-4107-822C-686FBA7C03FD}"/>
          </ac:picMkLst>
        </pc:picChg>
        <pc:picChg chg="mod">
          <ac:chgData name="Joseph Ben Zakoun" userId="68ba69513826d408" providerId="LiveId" clId="{5A1E0DA9-E2AA-493C-8C4E-F355836505AB}" dt="2025-06-24T08:17:31.999" v="62" actId="1076"/>
          <ac:picMkLst>
            <pc:docMk/>
            <pc:sldMk cId="1160428774" sldId="256"/>
            <ac:picMk id="6" creationId="{B122318F-F684-4A28-BEDF-26DB620CA02A}"/>
          </ac:picMkLst>
        </pc:picChg>
        <pc:picChg chg="mod">
          <ac:chgData name="Joseph Ben Zakoun" userId="68ba69513826d408" providerId="LiveId" clId="{5A1E0DA9-E2AA-493C-8C4E-F355836505AB}" dt="2025-06-24T08:17:19.915" v="60" actId="1076"/>
          <ac:picMkLst>
            <pc:docMk/>
            <pc:sldMk cId="1160428774" sldId="256"/>
            <ac:picMk id="7" creationId="{BB29F83C-FB57-4CD0-BD2A-6CB808783890}"/>
          </ac:picMkLst>
        </pc:picChg>
      </pc:sldChg>
      <pc:sldChg chg="delSp modSp mod modAnim">
        <pc:chgData name="Joseph Ben Zakoun" userId="68ba69513826d408" providerId="LiveId" clId="{5A1E0DA9-E2AA-493C-8C4E-F355836505AB}" dt="2025-06-24T09:43:13.807" v="3719" actId="20577"/>
        <pc:sldMkLst>
          <pc:docMk/>
          <pc:sldMk cId="4162192091" sldId="259"/>
        </pc:sldMkLst>
        <pc:spChg chg="mod">
          <ac:chgData name="Joseph Ben Zakoun" userId="68ba69513826d408" providerId="LiveId" clId="{5A1E0DA9-E2AA-493C-8C4E-F355836505AB}" dt="2025-06-24T08:24:34.955" v="432" actId="20577"/>
          <ac:spMkLst>
            <pc:docMk/>
            <pc:sldMk cId="4162192091" sldId="259"/>
            <ac:spMk id="2" creationId="{2E32F954-1BAF-4C14-8107-91168DDB0F98}"/>
          </ac:spMkLst>
        </pc:spChg>
        <pc:graphicFrameChg chg="mod">
          <ac:chgData name="Joseph Ben Zakoun" userId="68ba69513826d408" providerId="LiveId" clId="{5A1E0DA9-E2AA-493C-8C4E-F355836505AB}" dt="2025-06-24T09:43:13.807" v="3719" actId="20577"/>
          <ac:graphicFrameMkLst>
            <pc:docMk/>
            <pc:sldMk cId="4162192091" sldId="259"/>
            <ac:graphicFrameMk id="6" creationId="{7CB4DF44-034B-4200-85E2-639781670F54}"/>
          </ac:graphicFrameMkLst>
        </pc:graphicFrameChg>
        <pc:picChg chg="del">
          <ac:chgData name="Joseph Ben Zakoun" userId="68ba69513826d408" providerId="LiveId" clId="{5A1E0DA9-E2AA-493C-8C4E-F355836505AB}" dt="2025-06-24T08:24:16.039" v="359" actId="478"/>
          <ac:picMkLst>
            <pc:docMk/>
            <pc:sldMk cId="4162192091" sldId="259"/>
            <ac:picMk id="5" creationId="{11EBEA38-A930-411E-9D6A-1534EB0E5E6F}"/>
          </ac:picMkLst>
        </pc:picChg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39315066" sldId="260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1884030138" sldId="261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139775127" sldId="262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095604242" sldId="263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072549165" sldId="264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1779915195" sldId="265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835928284" sldId="267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1565287248" sldId="268"/>
        </pc:sldMkLst>
      </pc:sldChg>
      <pc:sldChg chg="modSp del">
        <pc:chgData name="Joseph Ben Zakoun" userId="68ba69513826d408" providerId="LiveId" clId="{5A1E0DA9-E2AA-493C-8C4E-F355836505AB}" dt="2025-06-24T09:27:32.874" v="2620" actId="47"/>
        <pc:sldMkLst>
          <pc:docMk/>
          <pc:sldMk cId="2686528072" sldId="270"/>
        </pc:sldMkLst>
        <pc:picChg chg="mod">
          <ac:chgData name="Joseph Ben Zakoun" userId="68ba69513826d408" providerId="LiveId" clId="{5A1E0DA9-E2AA-493C-8C4E-F355836505AB}" dt="2025-06-24T08:33:44.091" v="821" actId="1076"/>
          <ac:picMkLst>
            <pc:docMk/>
            <pc:sldMk cId="2686528072" sldId="270"/>
            <ac:picMk id="4" creationId="{FC831E2A-F655-4B73-A4AD-B5BF1E5EF4B5}"/>
          </ac:picMkLst>
        </pc:picChg>
      </pc:sldChg>
      <pc:sldChg chg="modSp del mod">
        <pc:chgData name="Joseph Ben Zakoun" userId="68ba69513826d408" providerId="LiveId" clId="{5A1E0DA9-E2AA-493C-8C4E-F355836505AB}" dt="2025-06-24T09:27:32.874" v="2620" actId="47"/>
        <pc:sldMkLst>
          <pc:docMk/>
          <pc:sldMk cId="1775197760" sldId="271"/>
        </pc:sldMkLst>
        <pc:picChg chg="mod">
          <ac:chgData name="Joseph Ben Zakoun" userId="68ba69513826d408" providerId="LiveId" clId="{5A1E0DA9-E2AA-493C-8C4E-F355836505AB}" dt="2025-06-24T09:17:33.275" v="2194" actId="1076"/>
          <ac:picMkLst>
            <pc:docMk/>
            <pc:sldMk cId="1775197760" sldId="271"/>
            <ac:picMk id="11" creationId="{34A86028-9A8F-45EB-BB6B-484EAD973233}"/>
          </ac:picMkLst>
        </pc:picChg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020426132" sldId="272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484500679" sldId="273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1731642044" sldId="274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1237113210" sldId="275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123121850" sldId="276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806351658" sldId="277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517553171" sldId="278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870819778" sldId="280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850278173" sldId="281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275763491" sldId="282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634956315" sldId="284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450316700" sldId="285"/>
        </pc:sldMkLst>
      </pc:sldChg>
      <pc:sldChg chg="modSp mod modAnim">
        <pc:chgData name="Joseph Ben Zakoun" userId="68ba69513826d408" providerId="LiveId" clId="{5A1E0DA9-E2AA-493C-8C4E-F355836505AB}" dt="2025-06-24T12:33:15.351" v="3736" actId="20577"/>
        <pc:sldMkLst>
          <pc:docMk/>
          <pc:sldMk cId="2363435012" sldId="286"/>
        </pc:sldMkLst>
        <pc:spChg chg="mod">
          <ac:chgData name="Joseph Ben Zakoun" userId="68ba69513826d408" providerId="LiveId" clId="{5A1E0DA9-E2AA-493C-8C4E-F355836505AB}" dt="2025-06-24T08:22:50.165" v="358" actId="20577"/>
          <ac:spMkLst>
            <pc:docMk/>
            <pc:sldMk cId="2363435012" sldId="286"/>
            <ac:spMk id="2" creationId="{6628ADD4-1219-4DD3-96F8-B20F7EEE0937}"/>
          </ac:spMkLst>
        </pc:spChg>
        <pc:graphicFrameChg chg="mod">
          <ac:chgData name="Joseph Ben Zakoun" userId="68ba69513826d408" providerId="LiveId" clId="{5A1E0DA9-E2AA-493C-8C4E-F355836505AB}" dt="2025-06-24T12:33:15.351" v="3736" actId="20577"/>
          <ac:graphicFrameMkLst>
            <pc:docMk/>
            <pc:sldMk cId="2363435012" sldId="286"/>
            <ac:graphicFrameMk id="4" creationId="{85298A50-B10E-4D5B-94CD-F6DB785366DE}"/>
          </ac:graphicFrameMkLst>
        </pc:graphicFrameChg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373622875" sldId="287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670520857" sldId="288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3830544270" sldId="289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2317087161" sldId="290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985007497" sldId="291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4093009765" sldId="292"/>
        </pc:sldMkLst>
      </pc:sldChg>
      <pc:sldChg chg="del">
        <pc:chgData name="Joseph Ben Zakoun" userId="68ba69513826d408" providerId="LiveId" clId="{5A1E0DA9-E2AA-493C-8C4E-F355836505AB}" dt="2025-06-24T09:27:32.874" v="2620" actId="47"/>
        <pc:sldMkLst>
          <pc:docMk/>
          <pc:sldMk cId="879445249" sldId="293"/>
        </pc:sldMkLst>
      </pc:sldChg>
      <pc:sldChg chg="addSp delSp modSp add mod delAnim modAnim">
        <pc:chgData name="Joseph Ben Zakoun" userId="68ba69513826d408" providerId="LiveId" clId="{5A1E0DA9-E2AA-493C-8C4E-F355836505AB}" dt="2025-06-24T08:35:53.633" v="831" actId="1076"/>
        <pc:sldMkLst>
          <pc:docMk/>
          <pc:sldMk cId="617801763" sldId="295"/>
        </pc:sldMkLst>
        <pc:spChg chg="add mod">
          <ac:chgData name="Joseph Ben Zakoun" userId="68ba69513826d408" providerId="LiveId" clId="{5A1E0DA9-E2AA-493C-8C4E-F355836505AB}" dt="2025-06-24T08:33:57.424" v="827" actId="20577"/>
          <ac:spMkLst>
            <pc:docMk/>
            <pc:sldMk cId="617801763" sldId="295"/>
            <ac:spMk id="4" creationId="{EFD4F8B4-9EFA-4EC3-BF83-19CB50F1F63C}"/>
          </ac:spMkLst>
        </pc:spChg>
        <pc:graphicFrameChg chg="del">
          <ac:chgData name="Joseph Ben Zakoun" userId="68ba69513826d408" providerId="LiveId" clId="{5A1E0DA9-E2AA-493C-8C4E-F355836505AB}" dt="2025-06-24T08:31:10.074" v="630" actId="478"/>
          <ac:graphicFrameMkLst>
            <pc:docMk/>
            <pc:sldMk cId="617801763" sldId="295"/>
            <ac:graphicFrameMk id="6" creationId="{7CB4DF44-034B-4200-85E2-639781670F54}"/>
          </ac:graphicFrameMkLst>
        </pc:graphicFrameChg>
        <pc:picChg chg="add mod">
          <ac:chgData name="Joseph Ben Zakoun" userId="68ba69513826d408" providerId="LiveId" clId="{5A1E0DA9-E2AA-493C-8C4E-F355836505AB}" dt="2025-06-24T08:35:53.633" v="831" actId="1076"/>
          <ac:picMkLst>
            <pc:docMk/>
            <pc:sldMk cId="617801763" sldId="295"/>
            <ac:picMk id="7" creationId="{38B40970-B7A5-4033-ACF7-6A59C71F9C6A}"/>
          </ac:picMkLst>
        </pc:picChg>
        <pc:picChg chg="add mod">
          <ac:chgData name="Joseph Ben Zakoun" userId="68ba69513826d408" providerId="LiveId" clId="{5A1E0DA9-E2AA-493C-8C4E-F355836505AB}" dt="2025-06-24T08:33:52.840" v="824" actId="1076"/>
          <ac:picMkLst>
            <pc:docMk/>
            <pc:sldMk cId="617801763" sldId="295"/>
            <ac:picMk id="8" creationId="{8A71C311-79F5-46FB-8D9A-A9F065C60B82}"/>
          </ac:picMkLst>
        </pc:picChg>
        <pc:picChg chg="add mod">
          <ac:chgData name="Joseph Ben Zakoun" userId="68ba69513826d408" providerId="LiveId" clId="{5A1E0DA9-E2AA-493C-8C4E-F355836505AB}" dt="2025-06-24T08:35:52.473" v="830" actId="1076"/>
          <ac:picMkLst>
            <pc:docMk/>
            <pc:sldMk cId="617801763" sldId="295"/>
            <ac:picMk id="1026" creationId="{4F748F08-0F71-4362-8B1B-3F5963D76BEC}"/>
          </ac:picMkLst>
        </pc:picChg>
      </pc:sldChg>
      <pc:sldChg chg="add del">
        <pc:chgData name="Joseph Ben Zakoun" userId="68ba69513826d408" providerId="LiveId" clId="{5A1E0DA9-E2AA-493C-8C4E-F355836505AB}" dt="2025-06-24T08:30:57.245" v="628"/>
        <pc:sldMkLst>
          <pc:docMk/>
          <pc:sldMk cId="3529551483" sldId="295"/>
        </pc:sldMkLst>
      </pc:sldChg>
      <pc:sldChg chg="addSp delSp modSp new mod">
        <pc:chgData name="Joseph Ben Zakoun" userId="68ba69513826d408" providerId="LiveId" clId="{5A1E0DA9-E2AA-493C-8C4E-F355836505AB}" dt="2025-06-24T08:38:55.132" v="1066" actId="13782"/>
        <pc:sldMkLst>
          <pc:docMk/>
          <pc:sldMk cId="1237634956" sldId="296"/>
        </pc:sldMkLst>
        <pc:spChg chg="mod">
          <ac:chgData name="Joseph Ben Zakoun" userId="68ba69513826d408" providerId="LiveId" clId="{5A1E0DA9-E2AA-493C-8C4E-F355836505AB}" dt="2025-06-24T08:37:29.737" v="893" actId="20577"/>
          <ac:spMkLst>
            <pc:docMk/>
            <pc:sldMk cId="1237634956" sldId="296"/>
            <ac:spMk id="2" creationId="{11161067-B88C-4AF9-9712-AB4D3D854FCE}"/>
          </ac:spMkLst>
        </pc:spChg>
        <pc:spChg chg="del">
          <ac:chgData name="Joseph Ben Zakoun" userId="68ba69513826d408" providerId="LiveId" clId="{5A1E0DA9-E2AA-493C-8C4E-F355836505AB}" dt="2025-06-24T08:37:41.387" v="894" actId="1032"/>
          <ac:spMkLst>
            <pc:docMk/>
            <pc:sldMk cId="1237634956" sldId="296"/>
            <ac:spMk id="3" creationId="{E1D0C88A-8A4D-4155-ACFD-BDFAB3410020}"/>
          </ac:spMkLst>
        </pc:spChg>
        <pc:graphicFrameChg chg="add mod modGraphic">
          <ac:chgData name="Joseph Ben Zakoun" userId="68ba69513826d408" providerId="LiveId" clId="{5A1E0DA9-E2AA-493C-8C4E-F355836505AB}" dt="2025-06-24T08:38:55.132" v="1066" actId="13782"/>
          <ac:graphicFrameMkLst>
            <pc:docMk/>
            <pc:sldMk cId="1237634956" sldId="296"/>
            <ac:graphicFrameMk id="4" creationId="{9AE38D0E-2A3A-4FA6-B933-B2F3561C48A6}"/>
          </ac:graphicFrameMkLst>
        </pc:graphicFrameChg>
      </pc:sldChg>
      <pc:sldChg chg="addSp modSp new mod modAnim">
        <pc:chgData name="Joseph Ben Zakoun" userId="68ba69513826d408" providerId="LiveId" clId="{5A1E0DA9-E2AA-493C-8C4E-F355836505AB}" dt="2025-06-24T09:01:57.891" v="1559"/>
        <pc:sldMkLst>
          <pc:docMk/>
          <pc:sldMk cId="966813799" sldId="297"/>
        </pc:sldMkLst>
        <pc:spChg chg="mod">
          <ac:chgData name="Joseph Ben Zakoun" userId="68ba69513826d408" providerId="LiveId" clId="{5A1E0DA9-E2AA-493C-8C4E-F355836505AB}" dt="2025-06-24T08:38:23.602" v="997" actId="20577"/>
          <ac:spMkLst>
            <pc:docMk/>
            <pc:sldMk cId="966813799" sldId="297"/>
            <ac:spMk id="2" creationId="{D161A470-A3BC-45D3-887A-2C5C63EDB79C}"/>
          </ac:spMkLst>
        </pc:spChg>
        <pc:spChg chg="mod">
          <ac:chgData name="Joseph Ben Zakoun" userId="68ba69513826d408" providerId="LiveId" clId="{5A1E0DA9-E2AA-493C-8C4E-F355836505AB}" dt="2025-06-24T08:39:25.314" v="1134" actId="20577"/>
          <ac:spMkLst>
            <pc:docMk/>
            <pc:sldMk cId="966813799" sldId="297"/>
            <ac:spMk id="3" creationId="{496BDBF2-C34D-4792-A6CF-E93E83B3B812}"/>
          </ac:spMkLst>
        </pc:spChg>
        <pc:spChg chg="add mod">
          <ac:chgData name="Joseph Ben Zakoun" userId="68ba69513826d408" providerId="LiveId" clId="{5A1E0DA9-E2AA-493C-8C4E-F355836505AB}" dt="2025-06-24T08:51:40.278" v="1262" actId="1076"/>
          <ac:spMkLst>
            <pc:docMk/>
            <pc:sldMk cId="966813799" sldId="297"/>
            <ac:spMk id="7" creationId="{CA56E8BA-D7A3-4969-AD70-F401F0BF96A2}"/>
          </ac:spMkLst>
        </pc:spChg>
        <pc:spChg chg="add mod">
          <ac:chgData name="Joseph Ben Zakoun" userId="68ba69513826d408" providerId="LiveId" clId="{5A1E0DA9-E2AA-493C-8C4E-F355836505AB}" dt="2025-06-24T08:52:11.682" v="1359" actId="1076"/>
          <ac:spMkLst>
            <pc:docMk/>
            <pc:sldMk cId="966813799" sldId="297"/>
            <ac:spMk id="8" creationId="{5FEB1923-CA4E-4F37-9BC1-D6EB1E9D1BF7}"/>
          </ac:spMkLst>
        </pc:spChg>
        <pc:spChg chg="add mod">
          <ac:chgData name="Joseph Ben Zakoun" userId="68ba69513826d408" providerId="LiveId" clId="{5A1E0DA9-E2AA-493C-8C4E-F355836505AB}" dt="2025-06-24T08:53:18.425" v="1475" actId="20577"/>
          <ac:spMkLst>
            <pc:docMk/>
            <pc:sldMk cId="966813799" sldId="297"/>
            <ac:spMk id="9" creationId="{D9D05651-FF3C-4FAB-A59D-B9C2487EA821}"/>
          </ac:spMkLst>
        </pc:spChg>
        <pc:spChg chg="add mod">
          <ac:chgData name="Joseph Ben Zakoun" userId="68ba69513826d408" providerId="LiveId" clId="{5A1E0DA9-E2AA-493C-8C4E-F355836505AB}" dt="2025-06-24T08:54:05.592" v="1544" actId="20577"/>
          <ac:spMkLst>
            <pc:docMk/>
            <pc:sldMk cId="966813799" sldId="297"/>
            <ac:spMk id="10" creationId="{E7B310F6-DCC9-4068-959B-2CF18EDFF314}"/>
          </ac:spMkLst>
        </pc:spChg>
        <pc:graphicFrameChg chg="add mod modGraphic">
          <ac:chgData name="Joseph Ben Zakoun" userId="68ba69513826d408" providerId="LiveId" clId="{5A1E0DA9-E2AA-493C-8C4E-F355836505AB}" dt="2025-06-24T08:40:42.555" v="1196" actId="12100"/>
          <ac:graphicFrameMkLst>
            <pc:docMk/>
            <pc:sldMk cId="966813799" sldId="297"/>
            <ac:graphicFrameMk id="6" creationId="{20585273-3711-441C-BB5A-D6DDB996E636}"/>
          </ac:graphicFrameMkLst>
        </pc:graphicFrameChg>
        <pc:picChg chg="add mod">
          <ac:chgData name="Joseph Ben Zakoun" userId="68ba69513826d408" providerId="LiveId" clId="{5A1E0DA9-E2AA-493C-8C4E-F355836505AB}" dt="2025-06-24T09:01:51.043" v="1557" actId="1076"/>
          <ac:picMkLst>
            <pc:docMk/>
            <pc:sldMk cId="966813799" sldId="297"/>
            <ac:picMk id="12" creationId="{98B2E629-69F5-4023-8D02-3F67C9CEF37F}"/>
          </ac:picMkLst>
        </pc:picChg>
        <pc:picChg chg="add mod">
          <ac:chgData name="Joseph Ben Zakoun" userId="68ba69513826d408" providerId="LiveId" clId="{5A1E0DA9-E2AA-493C-8C4E-F355836505AB}" dt="2025-06-24T09:00:53.639" v="1547" actId="1076"/>
          <ac:picMkLst>
            <pc:docMk/>
            <pc:sldMk cId="966813799" sldId="297"/>
            <ac:picMk id="2050" creationId="{F032664B-592A-4C2E-BE35-EABC2C704C3A}"/>
          </ac:picMkLst>
        </pc:picChg>
      </pc:sldChg>
      <pc:sldChg chg="modSp new mod">
        <pc:chgData name="Joseph Ben Zakoun" userId="68ba69513826d408" providerId="LiveId" clId="{5A1E0DA9-E2AA-493C-8C4E-F355836505AB}" dt="2025-06-24T12:38:13.927" v="4328" actId="20577"/>
        <pc:sldMkLst>
          <pc:docMk/>
          <pc:sldMk cId="39474301" sldId="298"/>
        </pc:sldMkLst>
        <pc:spChg chg="mod">
          <ac:chgData name="Joseph Ben Zakoun" userId="68ba69513826d408" providerId="LiveId" clId="{5A1E0DA9-E2AA-493C-8C4E-F355836505AB}" dt="2025-06-24T09:02:19.783" v="1582" actId="20577"/>
          <ac:spMkLst>
            <pc:docMk/>
            <pc:sldMk cId="39474301" sldId="298"/>
            <ac:spMk id="2" creationId="{389FEE26-C176-4035-B3B6-88D01A70F863}"/>
          </ac:spMkLst>
        </pc:spChg>
        <pc:spChg chg="mod">
          <ac:chgData name="Joseph Ben Zakoun" userId="68ba69513826d408" providerId="LiveId" clId="{5A1E0DA9-E2AA-493C-8C4E-F355836505AB}" dt="2025-06-24T12:38:13.927" v="4328" actId="20577"/>
          <ac:spMkLst>
            <pc:docMk/>
            <pc:sldMk cId="39474301" sldId="298"/>
            <ac:spMk id="3" creationId="{0765BFB0-C511-4208-AC6A-90753F382135}"/>
          </ac:spMkLst>
        </pc:spChg>
      </pc:sldChg>
      <pc:sldChg chg="delSp modSp add mod delAnim modAnim">
        <pc:chgData name="Joseph Ben Zakoun" userId="68ba69513826d408" providerId="LiveId" clId="{5A1E0DA9-E2AA-493C-8C4E-F355836505AB}" dt="2025-06-24T09:06:21.602" v="1789" actId="20577"/>
        <pc:sldMkLst>
          <pc:docMk/>
          <pc:sldMk cId="746338179" sldId="299"/>
        </pc:sldMkLst>
        <pc:spChg chg="mod">
          <ac:chgData name="Joseph Ben Zakoun" userId="68ba69513826d408" providerId="LiveId" clId="{5A1E0DA9-E2AA-493C-8C4E-F355836505AB}" dt="2025-06-24T09:06:21.602" v="1789" actId="20577"/>
          <ac:spMkLst>
            <pc:docMk/>
            <pc:sldMk cId="746338179" sldId="299"/>
            <ac:spMk id="4" creationId="{EFD4F8B4-9EFA-4EC3-BF83-19CB50F1F63C}"/>
          </ac:spMkLst>
        </pc:spChg>
        <pc:picChg chg="del">
          <ac:chgData name="Joseph Ben Zakoun" userId="68ba69513826d408" providerId="LiveId" clId="{5A1E0DA9-E2AA-493C-8C4E-F355836505AB}" dt="2025-06-24T09:04:18.822" v="1669" actId="478"/>
          <ac:picMkLst>
            <pc:docMk/>
            <pc:sldMk cId="746338179" sldId="299"/>
            <ac:picMk id="7" creationId="{38B40970-B7A5-4033-ACF7-6A59C71F9C6A}"/>
          </ac:picMkLst>
        </pc:picChg>
        <pc:picChg chg="del">
          <ac:chgData name="Joseph Ben Zakoun" userId="68ba69513826d408" providerId="LiveId" clId="{5A1E0DA9-E2AA-493C-8C4E-F355836505AB}" dt="2025-06-24T09:04:17.104" v="1667" actId="478"/>
          <ac:picMkLst>
            <pc:docMk/>
            <pc:sldMk cId="746338179" sldId="299"/>
            <ac:picMk id="8" creationId="{8A71C311-79F5-46FB-8D9A-A9F065C60B82}"/>
          </ac:picMkLst>
        </pc:picChg>
        <pc:picChg chg="del">
          <ac:chgData name="Joseph Ben Zakoun" userId="68ba69513826d408" providerId="LiveId" clId="{5A1E0DA9-E2AA-493C-8C4E-F355836505AB}" dt="2025-06-24T09:04:18.232" v="1668" actId="478"/>
          <ac:picMkLst>
            <pc:docMk/>
            <pc:sldMk cId="746338179" sldId="299"/>
            <ac:picMk id="1026" creationId="{4F748F08-0F71-4362-8B1B-3F5963D76BEC}"/>
          </ac:picMkLst>
        </pc:picChg>
      </pc:sldChg>
      <pc:sldChg chg="addSp modSp new mod">
        <pc:chgData name="Joseph Ben Zakoun" userId="68ba69513826d408" providerId="LiveId" clId="{5A1E0DA9-E2AA-493C-8C4E-F355836505AB}" dt="2025-06-24T12:38:46.871" v="4420" actId="27636"/>
        <pc:sldMkLst>
          <pc:docMk/>
          <pc:sldMk cId="1602753490" sldId="300"/>
        </pc:sldMkLst>
        <pc:spChg chg="mod">
          <ac:chgData name="Joseph Ben Zakoun" userId="68ba69513826d408" providerId="LiveId" clId="{5A1E0DA9-E2AA-493C-8C4E-F355836505AB}" dt="2025-06-24T09:12:25.358" v="1955" actId="20577"/>
          <ac:spMkLst>
            <pc:docMk/>
            <pc:sldMk cId="1602753490" sldId="300"/>
            <ac:spMk id="2" creationId="{195174E6-1A54-4ED4-89EE-CCDB0A1C1C42}"/>
          </ac:spMkLst>
        </pc:spChg>
        <pc:spChg chg="mod">
          <ac:chgData name="Joseph Ben Zakoun" userId="68ba69513826d408" providerId="LiveId" clId="{5A1E0DA9-E2AA-493C-8C4E-F355836505AB}" dt="2025-06-24T12:38:46.871" v="4420" actId="27636"/>
          <ac:spMkLst>
            <pc:docMk/>
            <pc:sldMk cId="1602753490" sldId="300"/>
            <ac:spMk id="3" creationId="{37EE1C39-8E39-4255-84AA-6221B0556F54}"/>
          </ac:spMkLst>
        </pc:spChg>
        <pc:picChg chg="add mod">
          <ac:chgData name="Joseph Ben Zakoun" userId="68ba69513826d408" providerId="LiveId" clId="{5A1E0DA9-E2AA-493C-8C4E-F355836505AB}" dt="2025-06-24T12:36:57.160" v="4225" actId="1076"/>
          <ac:picMkLst>
            <pc:docMk/>
            <pc:sldMk cId="1602753490" sldId="300"/>
            <ac:picMk id="3074" creationId="{79D459C0-CCCA-42A6-882A-BDB317B8F9CC}"/>
          </ac:picMkLst>
        </pc:picChg>
      </pc:sldChg>
      <pc:sldChg chg="delSp modSp add mod">
        <pc:chgData name="Joseph Ben Zakoun" userId="68ba69513826d408" providerId="LiveId" clId="{5A1E0DA9-E2AA-493C-8C4E-F355836505AB}" dt="2025-06-24T12:39:38.426" v="4497" actId="404"/>
        <pc:sldMkLst>
          <pc:docMk/>
          <pc:sldMk cId="817378189" sldId="301"/>
        </pc:sldMkLst>
        <pc:spChg chg="mod">
          <ac:chgData name="Joseph Ben Zakoun" userId="68ba69513826d408" providerId="LiveId" clId="{5A1E0DA9-E2AA-493C-8C4E-F355836505AB}" dt="2025-06-24T12:33:24.089" v="3753" actId="20577"/>
          <ac:spMkLst>
            <pc:docMk/>
            <pc:sldMk cId="817378189" sldId="301"/>
            <ac:spMk id="2" creationId="{195174E6-1A54-4ED4-89EE-CCDB0A1C1C42}"/>
          </ac:spMkLst>
        </pc:spChg>
        <pc:spChg chg="mod">
          <ac:chgData name="Joseph Ben Zakoun" userId="68ba69513826d408" providerId="LiveId" clId="{5A1E0DA9-E2AA-493C-8C4E-F355836505AB}" dt="2025-06-24T12:39:38.426" v="4497" actId="404"/>
          <ac:spMkLst>
            <pc:docMk/>
            <pc:sldMk cId="817378189" sldId="301"/>
            <ac:spMk id="3" creationId="{37EE1C39-8E39-4255-84AA-6221B0556F54}"/>
          </ac:spMkLst>
        </pc:spChg>
        <pc:picChg chg="del">
          <ac:chgData name="Joseph Ben Zakoun" userId="68ba69513826d408" providerId="LiveId" clId="{5A1E0DA9-E2AA-493C-8C4E-F355836505AB}" dt="2025-06-24T09:24:45.016" v="2371" actId="478"/>
          <ac:picMkLst>
            <pc:docMk/>
            <pc:sldMk cId="817378189" sldId="301"/>
            <ac:picMk id="3074" creationId="{79D459C0-CCCA-42A6-882A-BDB317B8F9CC}"/>
          </ac:picMkLst>
        </pc:picChg>
      </pc:sldChg>
      <pc:sldChg chg="addSp delSp modSp new mod">
        <pc:chgData name="Joseph Ben Zakoun" userId="68ba69513826d408" providerId="LiveId" clId="{5A1E0DA9-E2AA-493C-8C4E-F355836505AB}" dt="2025-06-24T12:40:11.338" v="4564" actId="20577"/>
        <pc:sldMkLst>
          <pc:docMk/>
          <pc:sldMk cId="3328240958" sldId="302"/>
        </pc:sldMkLst>
        <pc:spChg chg="mod">
          <ac:chgData name="Joseph Ben Zakoun" userId="68ba69513826d408" providerId="LiveId" clId="{5A1E0DA9-E2AA-493C-8C4E-F355836505AB}" dt="2025-06-24T09:28:41.784" v="2728" actId="20577"/>
          <ac:spMkLst>
            <pc:docMk/>
            <pc:sldMk cId="3328240958" sldId="302"/>
            <ac:spMk id="2" creationId="{64646C08-504E-499D-8B5B-6AD34D60D5E1}"/>
          </ac:spMkLst>
        </pc:spChg>
        <pc:spChg chg="del">
          <ac:chgData name="Joseph Ben Zakoun" userId="68ba69513826d408" providerId="LiveId" clId="{5A1E0DA9-E2AA-493C-8C4E-F355836505AB}" dt="2025-06-24T09:28:51.631" v="2729" actId="1032"/>
          <ac:spMkLst>
            <pc:docMk/>
            <pc:sldMk cId="3328240958" sldId="302"/>
            <ac:spMk id="3" creationId="{FD0AF4FE-0D93-4E9B-9DF2-77DEE4D4AE20}"/>
          </ac:spMkLst>
        </pc:spChg>
        <pc:graphicFrameChg chg="add mod modGraphic">
          <ac:chgData name="Joseph Ben Zakoun" userId="68ba69513826d408" providerId="LiveId" clId="{5A1E0DA9-E2AA-493C-8C4E-F355836505AB}" dt="2025-06-24T12:40:11.338" v="4564" actId="20577"/>
          <ac:graphicFrameMkLst>
            <pc:docMk/>
            <pc:sldMk cId="3328240958" sldId="302"/>
            <ac:graphicFrameMk id="4" creationId="{2E773349-878F-4CE0-879D-02815386B0FA}"/>
          </ac:graphicFrameMkLst>
        </pc:graphicFrameChg>
      </pc:sldChg>
      <pc:sldMasterChg chg="addSp delSp modSp mod modSldLayout">
        <pc:chgData name="Joseph Ben Zakoun" userId="68ba69513826d408" providerId="LiveId" clId="{5A1E0DA9-E2AA-493C-8C4E-F355836505AB}" dt="2025-06-24T08:17:05.927" v="57" actId="478"/>
        <pc:sldMasterMkLst>
          <pc:docMk/>
          <pc:sldMasterMk cId="1048174656" sldId="2147483667"/>
        </pc:sldMasterMkLst>
        <pc:spChg chg="mod">
          <ac:chgData name="Joseph Ben Zakoun" userId="68ba69513826d408" providerId="LiveId" clId="{5A1E0DA9-E2AA-493C-8C4E-F355836505AB}" dt="2025-06-24T08:16:51.433" v="51" actId="1076"/>
          <ac:spMkLst>
            <pc:docMk/>
            <pc:sldMasterMk cId="1048174656" sldId="2147483667"/>
            <ac:spMk id="5" creationId="{D6153DA1-BCA8-A490-B8BE-A7397E952683}"/>
          </ac:spMkLst>
        </pc:spChg>
        <pc:picChg chg="add del">
          <ac:chgData name="Joseph Ben Zakoun" userId="68ba69513826d408" providerId="LiveId" clId="{5A1E0DA9-E2AA-493C-8C4E-F355836505AB}" dt="2025-06-24T08:17:05.927" v="57" actId="478"/>
          <ac:picMkLst>
            <pc:docMk/>
            <pc:sldMasterMk cId="1048174656" sldId="2147483667"/>
            <ac:picMk id="6" creationId="{7C0BDD2F-E422-5261-3F6F-C26409C930AE}"/>
          </ac:picMkLst>
        </pc:picChg>
        <pc:sldLayoutChg chg="delSp mod">
          <pc:chgData name="Joseph Ben Zakoun" userId="68ba69513826d408" providerId="LiveId" clId="{5A1E0DA9-E2AA-493C-8C4E-F355836505AB}" dt="2025-06-24T08:16:35.309" v="48" actId="478"/>
          <pc:sldLayoutMkLst>
            <pc:docMk/>
            <pc:sldMasterMk cId="1048174656" sldId="2147483667"/>
            <pc:sldLayoutMk cId="3278093480" sldId="2147483668"/>
          </pc:sldLayoutMkLst>
          <pc:picChg chg="del">
            <ac:chgData name="Joseph Ben Zakoun" userId="68ba69513826d408" providerId="LiveId" clId="{5A1E0DA9-E2AA-493C-8C4E-F355836505AB}" dt="2025-06-24T08:16:33.542" v="47" actId="478"/>
            <ac:picMkLst>
              <pc:docMk/>
              <pc:sldMasterMk cId="1048174656" sldId="2147483667"/>
              <pc:sldLayoutMk cId="3278093480" sldId="2147483668"/>
              <ac:picMk id="5" creationId="{422951F6-0A37-E0B6-7889-BE8A614824D5}"/>
            </ac:picMkLst>
          </pc:picChg>
          <pc:picChg chg="del">
            <ac:chgData name="Joseph Ben Zakoun" userId="68ba69513826d408" providerId="LiveId" clId="{5A1E0DA9-E2AA-493C-8C4E-F355836505AB}" dt="2025-06-24T08:16:35.309" v="48" actId="478"/>
            <ac:picMkLst>
              <pc:docMk/>
              <pc:sldMasterMk cId="1048174656" sldId="2147483667"/>
              <pc:sldLayoutMk cId="3278093480" sldId="2147483668"/>
              <ac:picMk id="7" creationId="{BE12AD20-FCD6-41E0-9EC3-C83BD621F10E}"/>
            </ac:picMkLst>
          </pc:picChg>
        </pc:sldLayoutChg>
      </pc:sldMasterChg>
    </pc:docChg>
  </pc:docChgLst>
  <pc:docChgLst>
    <pc:chgData name="Joseph Ben Zakoun" userId="68ba69513826d408" providerId="LiveId" clId="{5564B0D1-6EB4-4227-B098-0D22AE5E6682}"/>
    <pc:docChg chg="undo custSel addSld delSld modSld">
      <pc:chgData name="Joseph Ben Zakoun" userId="68ba69513826d408" providerId="LiveId" clId="{5564B0D1-6EB4-4227-B098-0D22AE5E6682}" dt="2025-04-14T21:12:10.424" v="3687" actId="47"/>
      <pc:docMkLst>
        <pc:docMk/>
      </pc:docMkLst>
      <pc:sldChg chg="addSp delSp modSp mod">
        <pc:chgData name="Joseph Ben Zakoun" userId="68ba69513826d408" providerId="LiveId" clId="{5564B0D1-6EB4-4227-B098-0D22AE5E6682}" dt="2025-04-14T16:37:33.724" v="3533" actId="1076"/>
        <pc:sldMkLst>
          <pc:docMk/>
          <pc:sldMk cId="1160428774" sldId="256"/>
        </pc:sldMkLst>
        <pc:spChg chg="mod">
          <ac:chgData name="Joseph Ben Zakoun" userId="68ba69513826d408" providerId="LiveId" clId="{5564B0D1-6EB4-4227-B098-0D22AE5E6682}" dt="2025-04-14T16:37:33.724" v="3533" actId="1076"/>
          <ac:spMkLst>
            <pc:docMk/>
            <pc:sldMk cId="1160428774" sldId="256"/>
            <ac:spMk id="8" creationId="{C52C9F21-3B43-415E-D68C-E7382629AC8C}"/>
          </ac:spMkLst>
        </pc:spChg>
        <pc:spChg chg="mod">
          <ac:chgData name="Joseph Ben Zakoun" userId="68ba69513826d408" providerId="LiveId" clId="{5564B0D1-6EB4-4227-B098-0D22AE5E6682}" dt="2025-04-14T16:37:33.724" v="3533" actId="1076"/>
          <ac:spMkLst>
            <pc:docMk/>
            <pc:sldMk cId="1160428774" sldId="256"/>
            <ac:spMk id="9" creationId="{0F9B188B-8406-5FE1-5ADC-272E802B82BD}"/>
          </ac:spMkLst>
        </pc:spChg>
        <pc:picChg chg="add mod">
          <ac:chgData name="Joseph Ben Zakoun" userId="68ba69513826d408" providerId="LiveId" clId="{5564B0D1-6EB4-4227-B098-0D22AE5E6682}" dt="2025-04-14T13:53:34.400" v="68" actId="14100"/>
          <ac:picMkLst>
            <pc:docMk/>
            <pc:sldMk cId="1160428774" sldId="256"/>
            <ac:picMk id="4" creationId="{D2AC558D-A7D0-4107-822C-686FBA7C03FD}"/>
          </ac:picMkLst>
        </pc:picChg>
        <pc:picChg chg="add del mod ord">
          <ac:chgData name="Joseph Ben Zakoun" userId="68ba69513826d408" providerId="LiveId" clId="{5564B0D1-6EB4-4227-B098-0D22AE5E6682}" dt="2025-04-14T13:51:54.934" v="42" actId="478"/>
          <ac:picMkLst>
            <pc:docMk/>
            <pc:sldMk cId="1160428774" sldId="256"/>
            <ac:picMk id="5" creationId="{1E235730-4363-4B08-A8A0-50D58BA75D0B}"/>
          </ac:picMkLst>
        </pc:picChg>
        <pc:picChg chg="add mod">
          <ac:chgData name="Joseph Ben Zakoun" userId="68ba69513826d408" providerId="LiveId" clId="{5564B0D1-6EB4-4227-B098-0D22AE5E6682}" dt="2025-04-14T13:53:11.837" v="64" actId="692"/>
          <ac:picMkLst>
            <pc:docMk/>
            <pc:sldMk cId="1160428774" sldId="256"/>
            <ac:picMk id="6" creationId="{B122318F-F684-4A28-BEDF-26DB620CA02A}"/>
          </ac:picMkLst>
        </pc:picChg>
        <pc:picChg chg="add mod">
          <ac:chgData name="Joseph Ben Zakoun" userId="68ba69513826d408" providerId="LiveId" clId="{5564B0D1-6EB4-4227-B098-0D22AE5E6682}" dt="2025-04-14T13:53:34.213" v="67" actId="14100"/>
          <ac:picMkLst>
            <pc:docMk/>
            <pc:sldMk cId="1160428774" sldId="256"/>
            <ac:picMk id="7" creationId="{BB29F83C-FB57-4CD0-BD2A-6CB808783890}"/>
          </ac:picMkLst>
        </pc:picChg>
      </pc:sldChg>
      <pc:sldChg chg="addSp delSp modSp del mod">
        <pc:chgData name="Joseph Ben Zakoun" userId="68ba69513826d408" providerId="LiveId" clId="{5564B0D1-6EB4-4227-B098-0D22AE5E6682}" dt="2025-04-14T16:30:56.794" v="3243" actId="47"/>
        <pc:sldMkLst>
          <pc:docMk/>
          <pc:sldMk cId="2785362035" sldId="257"/>
        </pc:sldMkLst>
        <pc:spChg chg="mod">
          <ac:chgData name="Joseph Ben Zakoun" userId="68ba69513826d408" providerId="LiveId" clId="{5564B0D1-6EB4-4227-B098-0D22AE5E6682}" dt="2025-04-14T13:58:08.374" v="172" actId="20577"/>
          <ac:spMkLst>
            <pc:docMk/>
            <pc:sldMk cId="2785362035" sldId="257"/>
            <ac:spMk id="2" creationId="{97B953C7-EA2A-45F4-941D-74081C48FFA4}"/>
          </ac:spMkLst>
        </pc:spChg>
        <pc:spChg chg="del mod">
          <ac:chgData name="Joseph Ben Zakoun" userId="68ba69513826d408" providerId="LiveId" clId="{5564B0D1-6EB4-4227-B098-0D22AE5E6682}" dt="2025-04-14T13:59:10.352" v="258" actId="478"/>
          <ac:spMkLst>
            <pc:docMk/>
            <pc:sldMk cId="2785362035" sldId="257"/>
            <ac:spMk id="3" creationId="{E2F5A5E6-167F-42C9-B4D0-98AFFB6CD0C4}"/>
          </ac:spMkLst>
        </pc:spChg>
        <pc:spChg chg="add del mod">
          <ac:chgData name="Joseph Ben Zakoun" userId="68ba69513826d408" providerId="LiveId" clId="{5564B0D1-6EB4-4227-B098-0D22AE5E6682}" dt="2025-04-14T13:59:38.232" v="259" actId="1032"/>
          <ac:spMkLst>
            <pc:docMk/>
            <pc:sldMk cId="2785362035" sldId="257"/>
            <ac:spMk id="5" creationId="{EBEA3847-BD55-4394-9671-D853917741FF}"/>
          </ac:spMkLst>
        </pc:spChg>
        <pc:spChg chg="mod">
          <ac:chgData name="Joseph Ben Zakoun" userId="68ba69513826d408" providerId="LiveId" clId="{5564B0D1-6EB4-4227-B098-0D22AE5E6682}" dt="2025-04-14T15:24:00.343" v="1923" actId="18245"/>
          <ac:spMkLst>
            <pc:docMk/>
            <pc:sldMk cId="2785362035" sldId="257"/>
            <ac:spMk id="9" creationId="{4CB5BDB0-C326-49F6-82A3-4911A278F0BA}"/>
          </ac:spMkLst>
        </pc:spChg>
        <pc:spChg chg="mod">
          <ac:chgData name="Joseph Ben Zakoun" userId="68ba69513826d408" providerId="LiveId" clId="{5564B0D1-6EB4-4227-B098-0D22AE5E6682}" dt="2025-04-14T15:24:00.343" v="1923" actId="18245"/>
          <ac:spMkLst>
            <pc:docMk/>
            <pc:sldMk cId="2785362035" sldId="257"/>
            <ac:spMk id="10" creationId="{EBC8ADEE-6D42-47A6-8EA3-F9A61AC26F7F}"/>
          </ac:spMkLst>
        </pc:spChg>
        <pc:spChg chg="mod">
          <ac:chgData name="Joseph Ben Zakoun" userId="68ba69513826d408" providerId="LiveId" clId="{5564B0D1-6EB4-4227-B098-0D22AE5E6682}" dt="2025-04-14T15:24:00.343" v="1923" actId="18245"/>
          <ac:spMkLst>
            <pc:docMk/>
            <pc:sldMk cId="2785362035" sldId="257"/>
            <ac:spMk id="11" creationId="{2718AC22-6B01-4F4F-8C5D-DDBF2CFAC85A}"/>
          </ac:spMkLst>
        </pc:spChg>
        <pc:spChg chg="mod">
          <ac:chgData name="Joseph Ben Zakoun" userId="68ba69513826d408" providerId="LiveId" clId="{5564B0D1-6EB4-4227-B098-0D22AE5E6682}" dt="2025-04-14T15:24:00.343" v="1923" actId="18245"/>
          <ac:spMkLst>
            <pc:docMk/>
            <pc:sldMk cId="2785362035" sldId="257"/>
            <ac:spMk id="12" creationId="{E0CAC741-BBEE-4E4A-B671-2CB1154FB0A1}"/>
          </ac:spMkLst>
        </pc:spChg>
        <pc:spChg chg="mod">
          <ac:chgData name="Joseph Ben Zakoun" userId="68ba69513826d408" providerId="LiveId" clId="{5564B0D1-6EB4-4227-B098-0D22AE5E6682}" dt="2025-04-14T15:24:00.343" v="1923" actId="18245"/>
          <ac:spMkLst>
            <pc:docMk/>
            <pc:sldMk cId="2785362035" sldId="257"/>
            <ac:spMk id="13" creationId="{2ED4F612-598D-47B1-AD22-C720CA5568AC}"/>
          </ac:spMkLst>
        </pc:spChg>
        <pc:spChg chg="mod">
          <ac:chgData name="Joseph Ben Zakoun" userId="68ba69513826d408" providerId="LiveId" clId="{5564B0D1-6EB4-4227-B098-0D22AE5E6682}" dt="2025-04-14T15:24:00.343" v="1923" actId="18245"/>
          <ac:spMkLst>
            <pc:docMk/>
            <pc:sldMk cId="2785362035" sldId="257"/>
            <ac:spMk id="14" creationId="{69D93C1C-E292-48F3-86DF-F719A616A726}"/>
          </ac:spMkLst>
        </pc:spChg>
        <pc:grpChg chg="mod">
          <ac:chgData name="Joseph Ben Zakoun" userId="68ba69513826d408" providerId="LiveId" clId="{5564B0D1-6EB4-4227-B098-0D22AE5E6682}" dt="2025-04-14T15:24:00.343" v="1923" actId="18245"/>
          <ac:grpSpMkLst>
            <pc:docMk/>
            <pc:sldMk cId="2785362035" sldId="257"/>
            <ac:grpSpMk id="8" creationId="{E5553D10-E669-4A7F-938E-6CF5E3F54C70}"/>
          </ac:grpSpMkLst>
        </pc:grpChg>
        <pc:graphicFrameChg chg="add del mod modGraphic">
          <ac:chgData name="Joseph Ben Zakoun" userId="68ba69513826d408" providerId="LiveId" clId="{5564B0D1-6EB4-4227-B098-0D22AE5E6682}" dt="2025-04-14T15:24:00.343" v="1923" actId="18245"/>
          <ac:graphicFrameMkLst>
            <pc:docMk/>
            <pc:sldMk cId="2785362035" sldId="257"/>
            <ac:graphicFrameMk id="6" creationId="{E765182B-EAF6-4E69-A4B1-105FBAAF78E4}"/>
          </ac:graphicFrameMkLst>
        </pc:graphicFrameChg>
      </pc:sldChg>
      <pc:sldChg chg="modSp new del mod">
        <pc:chgData name="Joseph Ben Zakoun" userId="68ba69513826d408" providerId="LiveId" clId="{5564B0D1-6EB4-4227-B098-0D22AE5E6682}" dt="2025-04-14T21:12:10.424" v="3687" actId="47"/>
        <pc:sldMkLst>
          <pc:docMk/>
          <pc:sldMk cId="1219219371" sldId="258"/>
        </pc:sldMkLst>
        <pc:spChg chg="mod">
          <ac:chgData name="Joseph Ben Zakoun" userId="68ba69513826d408" providerId="LiveId" clId="{5564B0D1-6EB4-4227-B098-0D22AE5E6682}" dt="2025-04-14T13:49:17.627" v="8" actId="20577"/>
          <ac:spMkLst>
            <pc:docMk/>
            <pc:sldMk cId="1219219371" sldId="258"/>
            <ac:spMk id="2" creationId="{23EA1710-BCB7-4586-88C8-5D1BE657F926}"/>
          </ac:spMkLst>
        </pc:spChg>
        <pc:spChg chg="mod">
          <ac:chgData name="Joseph Ben Zakoun" userId="68ba69513826d408" providerId="LiveId" clId="{5564B0D1-6EB4-4227-B098-0D22AE5E6682}" dt="2025-04-14T12:48:33.445" v="2" actId="27636"/>
          <ac:spMkLst>
            <pc:docMk/>
            <pc:sldMk cId="1219219371" sldId="258"/>
            <ac:spMk id="3" creationId="{4547086C-E7C4-4408-9BA5-E8426D5193BC}"/>
          </ac:spMkLst>
        </pc:spChg>
      </pc:sldChg>
      <pc:sldChg chg="addSp delSp modSp new mod modAnim">
        <pc:chgData name="Joseph Ben Zakoun" userId="68ba69513826d408" providerId="LiveId" clId="{5564B0D1-6EB4-4227-B098-0D22AE5E6682}" dt="2025-04-14T20:56:03.795" v="3539"/>
        <pc:sldMkLst>
          <pc:docMk/>
          <pc:sldMk cId="4162192091" sldId="259"/>
        </pc:sldMkLst>
        <pc:spChg chg="mod">
          <ac:chgData name="Joseph Ben Zakoun" userId="68ba69513826d408" providerId="LiveId" clId="{5564B0D1-6EB4-4227-B098-0D22AE5E6682}" dt="2025-04-14T14:06:19.615" v="619" actId="20577"/>
          <ac:spMkLst>
            <pc:docMk/>
            <pc:sldMk cId="4162192091" sldId="259"/>
            <ac:spMk id="2" creationId="{2E32F954-1BAF-4C14-8107-91168DDB0F98}"/>
          </ac:spMkLst>
        </pc:spChg>
        <pc:spChg chg="del">
          <ac:chgData name="Joseph Ben Zakoun" userId="68ba69513826d408" providerId="LiveId" clId="{5564B0D1-6EB4-4227-B098-0D22AE5E6682}" dt="2025-04-14T14:08:21.518" v="623" actId="1032"/>
          <ac:spMkLst>
            <pc:docMk/>
            <pc:sldMk cId="4162192091" sldId="259"/>
            <ac:spMk id="3" creationId="{00F58AA0-6609-4F53-8AF9-03B59B73A6E7}"/>
          </ac:spMkLst>
        </pc:spChg>
        <pc:graphicFrameChg chg="add mod modGraphic">
          <ac:chgData name="Joseph Ben Zakoun" userId="68ba69513826d408" providerId="LiveId" clId="{5564B0D1-6EB4-4227-B098-0D22AE5E6682}" dt="2025-04-14T15:09:41.248" v="1832" actId="20577"/>
          <ac:graphicFrameMkLst>
            <pc:docMk/>
            <pc:sldMk cId="4162192091" sldId="259"/>
            <ac:graphicFrameMk id="6" creationId="{7CB4DF44-034B-4200-85E2-639781670F54}"/>
          </ac:graphicFrameMkLst>
        </pc:graphicFrameChg>
        <pc:picChg chg="add mod">
          <ac:chgData name="Joseph Ben Zakoun" userId="68ba69513826d408" providerId="LiveId" clId="{5564B0D1-6EB4-4227-B098-0D22AE5E6682}" dt="2025-04-14T14:11:25.369" v="980" actId="14100"/>
          <ac:picMkLst>
            <pc:docMk/>
            <pc:sldMk cId="4162192091" sldId="259"/>
            <ac:picMk id="5" creationId="{11EBEA38-A930-411E-9D6A-1534EB0E5E6F}"/>
          </ac:picMkLst>
        </pc:picChg>
      </pc:sldChg>
      <pc:sldChg chg="addSp delSp modSp new mod modAnim">
        <pc:chgData name="Joseph Ben Zakoun" userId="68ba69513826d408" providerId="LiveId" clId="{5564B0D1-6EB4-4227-B098-0D22AE5E6682}" dt="2025-04-14T20:57:26.705" v="3555"/>
        <pc:sldMkLst>
          <pc:docMk/>
          <pc:sldMk cId="339315066" sldId="260"/>
        </pc:sldMkLst>
        <pc:spChg chg="mod">
          <ac:chgData name="Joseph Ben Zakoun" userId="68ba69513826d408" providerId="LiveId" clId="{5564B0D1-6EB4-4227-B098-0D22AE5E6682}" dt="2025-04-14T14:12:46.367" v="1012" actId="20577"/>
          <ac:spMkLst>
            <pc:docMk/>
            <pc:sldMk cId="339315066" sldId="260"/>
            <ac:spMk id="2" creationId="{669E20B5-918A-48C0-AFA5-CEBFB2926991}"/>
          </ac:spMkLst>
        </pc:spChg>
        <pc:spChg chg="mod">
          <ac:chgData name="Joseph Ben Zakoun" userId="68ba69513826d408" providerId="LiveId" clId="{5564B0D1-6EB4-4227-B098-0D22AE5E6682}" dt="2025-04-14T14:28:48.010" v="1329" actId="20577"/>
          <ac:spMkLst>
            <pc:docMk/>
            <pc:sldMk cId="339315066" sldId="260"/>
            <ac:spMk id="3" creationId="{38ED2DA9-860A-4FA5-BB0A-95808F34E3F0}"/>
          </ac:spMkLst>
        </pc:spChg>
        <pc:grpChg chg="add mod">
          <ac:chgData name="Joseph Ben Zakoun" userId="68ba69513826d408" providerId="LiveId" clId="{5564B0D1-6EB4-4227-B098-0D22AE5E6682}" dt="2025-04-14T14:25:43.059" v="1249" actId="1076"/>
          <ac:grpSpMkLst>
            <pc:docMk/>
            <pc:sldMk cId="339315066" sldId="260"/>
            <ac:grpSpMk id="8" creationId="{A4B2FF8C-0788-44EF-AA70-CB30E0FEDBBF}"/>
          </ac:grpSpMkLst>
        </pc:grpChg>
        <pc:grpChg chg="add mod">
          <ac:chgData name="Joseph Ben Zakoun" userId="68ba69513826d408" providerId="LiveId" clId="{5564B0D1-6EB4-4227-B098-0D22AE5E6682}" dt="2025-04-14T20:56:43.681" v="3545" actId="164"/>
          <ac:grpSpMkLst>
            <pc:docMk/>
            <pc:sldMk cId="339315066" sldId="260"/>
            <ac:grpSpMk id="9" creationId="{B8F64AC8-306A-42AE-B628-832934EE1135}"/>
          </ac:grpSpMkLst>
        </pc:grpChg>
        <pc:picChg chg="add del mod">
          <ac:chgData name="Joseph Ben Zakoun" userId="68ba69513826d408" providerId="LiveId" clId="{5564B0D1-6EB4-4227-B098-0D22AE5E6682}" dt="2025-04-14T14:28:04.856" v="1259" actId="478"/>
          <ac:picMkLst>
            <pc:docMk/>
            <pc:sldMk cId="339315066" sldId="260"/>
            <ac:picMk id="5" creationId="{F98B49AF-4E2A-4EB6-AF5C-2A098CB178A7}"/>
          </ac:picMkLst>
        </pc:picChg>
        <pc:picChg chg="add del mod">
          <ac:chgData name="Joseph Ben Zakoun" userId="68ba69513826d408" providerId="LiveId" clId="{5564B0D1-6EB4-4227-B098-0D22AE5E6682}" dt="2025-04-14T14:28:06.339" v="1260" actId="478"/>
          <ac:picMkLst>
            <pc:docMk/>
            <pc:sldMk cId="339315066" sldId="260"/>
            <ac:picMk id="7" creationId="{CA85DBB1-C6B8-447C-A543-02281B7BFE78}"/>
          </ac:picMkLst>
        </pc:picChg>
        <pc:picChg chg="add mod">
          <ac:chgData name="Joseph Ben Zakoun" userId="68ba69513826d408" providerId="LiveId" clId="{5564B0D1-6EB4-4227-B098-0D22AE5E6682}" dt="2025-04-14T14:25:35.284" v="1245" actId="164"/>
          <ac:picMkLst>
            <pc:docMk/>
            <pc:sldMk cId="339315066" sldId="260"/>
            <ac:picMk id="10" creationId="{22EEB342-7206-425D-95D6-8D9D407EF531}"/>
          </ac:picMkLst>
        </pc:picChg>
        <pc:picChg chg="add mod">
          <ac:chgData name="Joseph Ben Zakoun" userId="68ba69513826d408" providerId="LiveId" clId="{5564B0D1-6EB4-4227-B098-0D22AE5E6682}" dt="2025-04-14T14:25:35.284" v="1245" actId="164"/>
          <ac:picMkLst>
            <pc:docMk/>
            <pc:sldMk cId="339315066" sldId="260"/>
            <ac:picMk id="11" creationId="{E854CA1D-8DC5-4D0B-92C0-527C5EEB416B}"/>
          </ac:picMkLst>
        </pc:picChg>
        <pc:picChg chg="add mod">
          <ac:chgData name="Joseph Ben Zakoun" userId="68ba69513826d408" providerId="LiveId" clId="{5564B0D1-6EB4-4227-B098-0D22AE5E6682}" dt="2025-04-14T14:28:08.261" v="1261" actId="1076"/>
          <ac:picMkLst>
            <pc:docMk/>
            <pc:sldMk cId="339315066" sldId="260"/>
            <ac:picMk id="13" creationId="{2850D01B-4D7D-4749-834C-531E920AEA81}"/>
          </ac:picMkLst>
        </pc:picChg>
        <pc:picChg chg="add mod">
          <ac:chgData name="Joseph Ben Zakoun" userId="68ba69513826d408" providerId="LiveId" clId="{5564B0D1-6EB4-4227-B098-0D22AE5E6682}" dt="2025-04-14T20:56:43.681" v="3545" actId="164"/>
          <ac:picMkLst>
            <pc:docMk/>
            <pc:sldMk cId="339315066" sldId="260"/>
            <ac:picMk id="1026" creationId="{D3CD0661-3DA0-458D-A94E-AB80E9F57FEC}"/>
          </ac:picMkLst>
        </pc:picChg>
        <pc:picChg chg="add mod">
          <ac:chgData name="Joseph Ben Zakoun" userId="68ba69513826d408" providerId="LiveId" clId="{5564B0D1-6EB4-4227-B098-0D22AE5E6682}" dt="2025-04-14T20:56:43.681" v="3545" actId="164"/>
          <ac:picMkLst>
            <pc:docMk/>
            <pc:sldMk cId="339315066" sldId="260"/>
            <ac:picMk id="1028" creationId="{900259C5-3DC6-4356-84AD-9424563EDE73}"/>
          </ac:picMkLst>
        </pc:picChg>
        <pc:picChg chg="add mod">
          <ac:chgData name="Joseph Ben Zakoun" userId="68ba69513826d408" providerId="LiveId" clId="{5564B0D1-6EB4-4227-B098-0D22AE5E6682}" dt="2025-04-14T14:28:23.848" v="1264" actId="1076"/>
          <ac:picMkLst>
            <pc:docMk/>
            <pc:sldMk cId="339315066" sldId="260"/>
            <ac:picMk id="1030" creationId="{34C61547-6C5F-44CF-99CA-5928CBF23244}"/>
          </ac:picMkLst>
        </pc:picChg>
      </pc:sldChg>
      <pc:sldChg chg="addSp delSp modSp add mod delAnim modAnim">
        <pc:chgData name="Joseph Ben Zakoun" userId="68ba69513826d408" providerId="LiveId" clId="{5564B0D1-6EB4-4227-B098-0D22AE5E6682}" dt="2025-04-14T20:56:34.142" v="3543"/>
        <pc:sldMkLst>
          <pc:docMk/>
          <pc:sldMk cId="1884030138" sldId="261"/>
        </pc:sldMkLst>
        <pc:spChg chg="mod">
          <ac:chgData name="Joseph Ben Zakoun" userId="68ba69513826d408" providerId="LiveId" clId="{5564B0D1-6EB4-4227-B098-0D22AE5E6682}" dt="2025-04-14T14:35:57.781" v="1456" actId="313"/>
          <ac:spMkLst>
            <pc:docMk/>
            <pc:sldMk cId="1884030138" sldId="261"/>
            <ac:spMk id="3" creationId="{38ED2DA9-860A-4FA5-BB0A-95808F34E3F0}"/>
          </ac:spMkLst>
        </pc:spChg>
        <pc:grpChg chg="del">
          <ac:chgData name="Joseph Ben Zakoun" userId="68ba69513826d408" providerId="LiveId" clId="{5564B0D1-6EB4-4227-B098-0D22AE5E6682}" dt="2025-04-14T14:29:55.152" v="1332" actId="478"/>
          <ac:grpSpMkLst>
            <pc:docMk/>
            <pc:sldMk cId="1884030138" sldId="261"/>
            <ac:grpSpMk id="8" creationId="{A4B2FF8C-0788-44EF-AA70-CB30E0FEDBBF}"/>
          </ac:grpSpMkLst>
        </pc:grpChg>
        <pc:grpChg chg="add mod">
          <ac:chgData name="Joseph Ben Zakoun" userId="68ba69513826d408" providerId="LiveId" clId="{5564B0D1-6EB4-4227-B098-0D22AE5E6682}" dt="2025-04-14T16:34:42.303" v="3400" actId="1076"/>
          <ac:grpSpMkLst>
            <pc:docMk/>
            <pc:sldMk cId="1884030138" sldId="261"/>
            <ac:grpSpMk id="14" creationId="{BBC819F5-5D6A-4831-9484-68D918EF080C}"/>
          </ac:grpSpMkLst>
        </pc:grpChg>
        <pc:grpChg chg="add mod">
          <ac:chgData name="Joseph Ben Zakoun" userId="68ba69513826d408" providerId="LiveId" clId="{5564B0D1-6EB4-4227-B098-0D22AE5E6682}" dt="2025-04-14T14:46:58.199" v="1482" actId="164"/>
          <ac:grpSpMkLst>
            <pc:docMk/>
            <pc:sldMk cId="1884030138" sldId="261"/>
            <ac:grpSpMk id="19" creationId="{2D5244D0-EF00-47FB-9CB1-BB291AD3D714}"/>
          </ac:grpSpMkLst>
        </pc:grpChg>
        <pc:grpChg chg="add mod">
          <ac:chgData name="Joseph Ben Zakoun" userId="68ba69513826d408" providerId="LiveId" clId="{5564B0D1-6EB4-4227-B098-0D22AE5E6682}" dt="2025-04-14T16:35:26.504" v="3420" actId="164"/>
          <ac:grpSpMkLst>
            <pc:docMk/>
            <pc:sldMk cId="1884030138" sldId="261"/>
            <ac:grpSpMk id="22" creationId="{E15B8825-81E6-4F9B-8090-0307799AAA2A}"/>
          </ac:grpSpMkLst>
        </pc:grpChg>
        <pc:picChg chg="add mod">
          <ac:chgData name="Joseph Ben Zakoun" userId="68ba69513826d408" providerId="LiveId" clId="{5564B0D1-6EB4-4227-B098-0D22AE5E6682}" dt="2025-04-14T16:34:51.074" v="3404" actId="1076"/>
          <ac:picMkLst>
            <pc:docMk/>
            <pc:sldMk cId="1884030138" sldId="261"/>
            <ac:picMk id="5" creationId="{2B59EC38-0637-4C5A-AB1D-D0919816BBC6}"/>
          </ac:picMkLst>
        </pc:picChg>
        <pc:picChg chg="add mod">
          <ac:chgData name="Joseph Ben Zakoun" userId="68ba69513826d408" providerId="LiveId" clId="{5564B0D1-6EB4-4227-B098-0D22AE5E6682}" dt="2025-04-14T14:44:49.375" v="1467" actId="164"/>
          <ac:picMkLst>
            <pc:docMk/>
            <pc:sldMk cId="1884030138" sldId="261"/>
            <ac:picMk id="7" creationId="{159A88BF-3F68-49A6-A46E-F80D5FF70F9B}"/>
          </ac:picMkLst>
        </pc:picChg>
        <pc:picChg chg="add mod">
          <ac:chgData name="Joseph Ben Zakoun" userId="68ba69513826d408" providerId="LiveId" clId="{5564B0D1-6EB4-4227-B098-0D22AE5E6682}" dt="2025-04-14T14:46:30.123" v="1475" actId="1038"/>
          <ac:picMkLst>
            <pc:docMk/>
            <pc:sldMk cId="1884030138" sldId="261"/>
            <ac:picMk id="12" creationId="{55853033-49C7-44F4-9D96-3CE56DEED8D0}"/>
          </ac:picMkLst>
        </pc:picChg>
        <pc:picChg chg="del">
          <ac:chgData name="Joseph Ben Zakoun" userId="68ba69513826d408" providerId="LiveId" clId="{5564B0D1-6EB4-4227-B098-0D22AE5E6682}" dt="2025-04-14T14:29:56.442" v="1333" actId="478"/>
          <ac:picMkLst>
            <pc:docMk/>
            <pc:sldMk cId="1884030138" sldId="261"/>
            <ac:picMk id="13" creationId="{2850D01B-4D7D-4749-834C-531E920AEA81}"/>
          </ac:picMkLst>
        </pc:picChg>
        <pc:picChg chg="add mod">
          <ac:chgData name="Joseph Ben Zakoun" userId="68ba69513826d408" providerId="LiveId" clId="{5564B0D1-6EB4-4227-B098-0D22AE5E6682}" dt="2025-04-14T14:46:58.199" v="1482" actId="164"/>
          <ac:picMkLst>
            <pc:docMk/>
            <pc:sldMk cId="1884030138" sldId="261"/>
            <ac:picMk id="16" creationId="{7EA541F7-118E-4C1F-A113-80A331C4F170}"/>
          </ac:picMkLst>
        </pc:picChg>
        <pc:picChg chg="add mod">
          <ac:chgData name="Joseph Ben Zakoun" userId="68ba69513826d408" providerId="LiveId" clId="{5564B0D1-6EB4-4227-B098-0D22AE5E6682}" dt="2025-04-14T14:46:58.199" v="1482" actId="164"/>
          <ac:picMkLst>
            <pc:docMk/>
            <pc:sldMk cId="1884030138" sldId="261"/>
            <ac:picMk id="18" creationId="{93E32358-8489-4D18-A2F4-D2E1F561B8BD}"/>
          </ac:picMkLst>
        </pc:picChg>
        <pc:picChg chg="add mod">
          <ac:chgData name="Joseph Ben Zakoun" userId="68ba69513826d408" providerId="LiveId" clId="{5564B0D1-6EB4-4227-B098-0D22AE5E6682}" dt="2025-04-14T15:23:19.821" v="1920" actId="1076"/>
          <ac:picMkLst>
            <pc:docMk/>
            <pc:sldMk cId="1884030138" sldId="261"/>
            <ac:picMk id="21" creationId="{567302F7-080F-4370-9EF7-A05C225DAFC2}"/>
          </ac:picMkLst>
        </pc:picChg>
        <pc:picChg chg="add mod">
          <ac:chgData name="Joseph Ben Zakoun" userId="68ba69513826d408" providerId="LiveId" clId="{5564B0D1-6EB4-4227-B098-0D22AE5E6682}" dt="2025-04-14T16:35:26.504" v="3420" actId="164"/>
          <ac:picMkLst>
            <pc:docMk/>
            <pc:sldMk cId="1884030138" sldId="261"/>
            <ac:picMk id="25" creationId="{217B0816-C47B-42C1-B028-4C4B498BEC92}"/>
          </ac:picMkLst>
        </pc:picChg>
        <pc:picChg chg="add mod ord">
          <ac:chgData name="Joseph Ben Zakoun" userId="68ba69513826d408" providerId="LiveId" clId="{5564B0D1-6EB4-4227-B098-0D22AE5E6682}" dt="2025-04-14T16:35:26.504" v="3420" actId="164"/>
          <ac:picMkLst>
            <pc:docMk/>
            <pc:sldMk cId="1884030138" sldId="261"/>
            <ac:picMk id="26" creationId="{753E98DB-C176-4230-A619-18F74A86A25A}"/>
          </ac:picMkLst>
        </pc:picChg>
        <pc:picChg chg="add mod">
          <ac:chgData name="Joseph Ben Zakoun" userId="68ba69513826d408" providerId="LiveId" clId="{5564B0D1-6EB4-4227-B098-0D22AE5E6682}" dt="2025-04-14T16:35:26.504" v="3420" actId="164"/>
          <ac:picMkLst>
            <pc:docMk/>
            <pc:sldMk cId="1884030138" sldId="261"/>
            <ac:picMk id="27" creationId="{8787C2A9-6BA8-4B7C-AC99-55976ECA1D6E}"/>
          </ac:picMkLst>
        </pc:picChg>
        <pc:picChg chg="del">
          <ac:chgData name="Joseph Ben Zakoun" userId="68ba69513826d408" providerId="LiveId" clId="{5564B0D1-6EB4-4227-B098-0D22AE5E6682}" dt="2025-04-14T14:29:54.075" v="1331" actId="478"/>
          <ac:picMkLst>
            <pc:docMk/>
            <pc:sldMk cId="1884030138" sldId="261"/>
            <ac:picMk id="1030" creationId="{34C61547-6C5F-44CF-99CA-5928CBF23244}"/>
          </ac:picMkLst>
        </pc:picChg>
      </pc:sldChg>
      <pc:sldChg chg="addSp delSp modSp new mod delAnim modAnim">
        <pc:chgData name="Joseph Ben Zakoun" userId="68ba69513826d408" providerId="LiveId" clId="{5564B0D1-6EB4-4227-B098-0D22AE5E6682}" dt="2025-04-14T20:59:05.363" v="3558"/>
        <pc:sldMkLst>
          <pc:docMk/>
          <pc:sldMk cId="2139775127" sldId="262"/>
        </pc:sldMkLst>
        <pc:spChg chg="mod">
          <ac:chgData name="Joseph Ben Zakoun" userId="68ba69513826d408" providerId="LiveId" clId="{5564B0D1-6EB4-4227-B098-0D22AE5E6682}" dt="2025-04-14T15:09:18.770" v="1772" actId="20577"/>
          <ac:spMkLst>
            <pc:docMk/>
            <pc:sldMk cId="2139775127" sldId="262"/>
            <ac:spMk id="2" creationId="{35994B28-E6AE-4A22-88AE-00EE9895227E}"/>
          </ac:spMkLst>
        </pc:spChg>
        <pc:spChg chg="mod">
          <ac:chgData name="Joseph Ben Zakoun" userId="68ba69513826d408" providerId="LiveId" clId="{5564B0D1-6EB4-4227-B098-0D22AE5E6682}" dt="2025-04-14T15:20:46.644" v="1913" actId="20577"/>
          <ac:spMkLst>
            <pc:docMk/>
            <pc:sldMk cId="2139775127" sldId="262"/>
            <ac:spMk id="3" creationId="{26433E09-C26A-4A4E-9EA4-C8D20785F12C}"/>
          </ac:spMkLst>
        </pc:spChg>
        <pc:picChg chg="add mod">
          <ac:chgData name="Joseph Ben Zakoun" userId="68ba69513826d408" providerId="LiveId" clId="{5564B0D1-6EB4-4227-B098-0D22AE5E6682}" dt="2025-04-14T15:20:49.221" v="1914" actId="1076"/>
          <ac:picMkLst>
            <pc:docMk/>
            <pc:sldMk cId="2139775127" sldId="262"/>
            <ac:picMk id="5" creationId="{C9A8155D-FAC1-4ED6-872A-70A46043EC87}"/>
          </ac:picMkLst>
        </pc:picChg>
        <pc:picChg chg="add del mod">
          <ac:chgData name="Joseph Ben Zakoun" userId="68ba69513826d408" providerId="LiveId" clId="{5564B0D1-6EB4-4227-B098-0D22AE5E6682}" dt="2025-04-14T15:18:37.645" v="1841" actId="478"/>
          <ac:picMkLst>
            <pc:docMk/>
            <pc:sldMk cId="2139775127" sldId="262"/>
            <ac:picMk id="6" creationId="{3B608B29-51DC-4A64-B5A4-D0D4A7277B89}"/>
          </ac:picMkLst>
        </pc:picChg>
        <pc:picChg chg="add mod">
          <ac:chgData name="Joseph Ben Zakoun" userId="68ba69513826d408" providerId="LiveId" clId="{5564B0D1-6EB4-4227-B098-0D22AE5E6682}" dt="2025-04-14T15:20:50.964" v="1915" actId="1076"/>
          <ac:picMkLst>
            <pc:docMk/>
            <pc:sldMk cId="2139775127" sldId="262"/>
            <ac:picMk id="2050" creationId="{E75679BB-44A7-40A5-A153-E741B344B101}"/>
          </ac:picMkLst>
        </pc:picChg>
      </pc:sldChg>
      <pc:sldChg chg="addSp modSp new mod modAnim">
        <pc:chgData name="Joseph Ben Zakoun" userId="68ba69513826d408" providerId="LiveId" clId="{5564B0D1-6EB4-4227-B098-0D22AE5E6682}" dt="2025-04-14T20:59:26.260" v="3560"/>
        <pc:sldMkLst>
          <pc:docMk/>
          <pc:sldMk cId="3095604242" sldId="263"/>
        </pc:sldMkLst>
        <pc:spChg chg="mod">
          <ac:chgData name="Joseph Ben Zakoun" userId="68ba69513826d408" providerId="LiveId" clId="{5564B0D1-6EB4-4227-B098-0D22AE5E6682}" dt="2025-04-14T14:57:28.475" v="1521" actId="20577"/>
          <ac:spMkLst>
            <pc:docMk/>
            <pc:sldMk cId="3095604242" sldId="263"/>
            <ac:spMk id="2" creationId="{891B8734-62F8-41FE-92AC-FC0E2755956D}"/>
          </ac:spMkLst>
        </pc:spChg>
        <pc:spChg chg="mod">
          <ac:chgData name="Joseph Ben Zakoun" userId="68ba69513826d408" providerId="LiveId" clId="{5564B0D1-6EB4-4227-B098-0D22AE5E6682}" dt="2025-04-14T15:01:29.355" v="1634" actId="20577"/>
          <ac:spMkLst>
            <pc:docMk/>
            <pc:sldMk cId="3095604242" sldId="263"/>
            <ac:spMk id="3" creationId="{BC364C6C-CCD7-4FE2-91F1-65C7726A8914}"/>
          </ac:spMkLst>
        </pc:spChg>
        <pc:spChg chg="add mod">
          <ac:chgData name="Joseph Ben Zakoun" userId="68ba69513826d408" providerId="LiveId" clId="{5564B0D1-6EB4-4227-B098-0D22AE5E6682}" dt="2025-04-14T20:59:24.244" v="3559" actId="164"/>
          <ac:spMkLst>
            <pc:docMk/>
            <pc:sldMk cId="3095604242" sldId="263"/>
            <ac:spMk id="8" creationId="{AED7DE24-2674-4E2F-BC0E-80BB62003B96}"/>
          </ac:spMkLst>
        </pc:spChg>
        <pc:spChg chg="add mod">
          <ac:chgData name="Joseph Ben Zakoun" userId="68ba69513826d408" providerId="LiveId" clId="{5564B0D1-6EB4-4227-B098-0D22AE5E6682}" dt="2025-04-14T20:59:24.244" v="3559" actId="164"/>
          <ac:spMkLst>
            <pc:docMk/>
            <pc:sldMk cId="3095604242" sldId="263"/>
            <ac:spMk id="9" creationId="{CBD920E7-A4BE-407C-9E06-C1EDACD857A4}"/>
          </ac:spMkLst>
        </pc:spChg>
        <pc:spChg chg="add mod">
          <ac:chgData name="Joseph Ben Zakoun" userId="68ba69513826d408" providerId="LiveId" clId="{5564B0D1-6EB4-4227-B098-0D22AE5E6682}" dt="2025-04-14T15:03:07.229" v="1673" actId="20577"/>
          <ac:spMkLst>
            <pc:docMk/>
            <pc:sldMk cId="3095604242" sldId="263"/>
            <ac:spMk id="11" creationId="{501E477F-F1D6-44D4-99CE-15351D16CF05}"/>
          </ac:spMkLst>
        </pc:spChg>
        <pc:grpChg chg="add mod">
          <ac:chgData name="Joseph Ben Zakoun" userId="68ba69513826d408" providerId="LiveId" clId="{5564B0D1-6EB4-4227-B098-0D22AE5E6682}" dt="2025-04-14T20:59:24.244" v="3559" actId="164"/>
          <ac:grpSpMkLst>
            <pc:docMk/>
            <pc:sldMk cId="3095604242" sldId="263"/>
            <ac:grpSpMk id="12" creationId="{C6FA6C8F-ACD6-4EE9-9AE5-963E4DDADFA8}"/>
          </ac:grpSpMkLst>
        </pc:grpChg>
        <pc:picChg chg="add mod">
          <ac:chgData name="Joseph Ben Zakoun" userId="68ba69513826d408" providerId="LiveId" clId="{5564B0D1-6EB4-4227-B098-0D22AE5E6682}" dt="2025-04-14T15:01:18.266" v="1582" actId="1076"/>
          <ac:picMkLst>
            <pc:docMk/>
            <pc:sldMk cId="3095604242" sldId="263"/>
            <ac:picMk id="5" creationId="{75D83F82-B48D-4D19-965E-BFD6DBDEA8B7}"/>
          </ac:picMkLst>
        </pc:picChg>
        <pc:picChg chg="add mod">
          <ac:chgData name="Joseph Ben Zakoun" userId="68ba69513826d408" providerId="LiveId" clId="{5564B0D1-6EB4-4227-B098-0D22AE5E6682}" dt="2025-04-14T20:59:24.244" v="3559" actId="164"/>
          <ac:picMkLst>
            <pc:docMk/>
            <pc:sldMk cId="3095604242" sldId="263"/>
            <ac:picMk id="7" creationId="{0B650245-3739-4CA9-A879-E98FA6005031}"/>
          </ac:picMkLst>
        </pc:picChg>
      </pc:sldChg>
      <pc:sldChg chg="addSp modSp new mod modAnim">
        <pc:chgData name="Joseph Ben Zakoun" userId="68ba69513826d408" providerId="LiveId" clId="{5564B0D1-6EB4-4227-B098-0D22AE5E6682}" dt="2025-04-14T15:30:03.382" v="2074"/>
        <pc:sldMkLst>
          <pc:docMk/>
          <pc:sldMk cId="3072549165" sldId="264"/>
        </pc:sldMkLst>
        <pc:spChg chg="mod">
          <ac:chgData name="Joseph Ben Zakoun" userId="68ba69513826d408" providerId="LiveId" clId="{5564B0D1-6EB4-4227-B098-0D22AE5E6682}" dt="2025-04-14T15:26:24.444" v="1925"/>
          <ac:spMkLst>
            <pc:docMk/>
            <pc:sldMk cId="3072549165" sldId="264"/>
            <ac:spMk id="2" creationId="{4CB8E1A7-6A2F-40E4-8681-E62CDB2F85B9}"/>
          </ac:spMkLst>
        </pc:spChg>
        <pc:spChg chg="mod">
          <ac:chgData name="Joseph Ben Zakoun" userId="68ba69513826d408" providerId="LiveId" clId="{5564B0D1-6EB4-4227-B098-0D22AE5E6682}" dt="2025-04-14T15:26:47.547" v="2058" actId="20577"/>
          <ac:spMkLst>
            <pc:docMk/>
            <pc:sldMk cId="3072549165" sldId="264"/>
            <ac:spMk id="3" creationId="{2840A4E3-9817-4D11-BA85-A73189644F13}"/>
          </ac:spMkLst>
        </pc:spChg>
        <pc:grpChg chg="add mod">
          <ac:chgData name="Joseph Ben Zakoun" userId="68ba69513826d408" providerId="LiveId" clId="{5564B0D1-6EB4-4227-B098-0D22AE5E6682}" dt="2025-04-14T15:29:50.908" v="2071" actId="164"/>
          <ac:grpSpMkLst>
            <pc:docMk/>
            <pc:sldMk cId="3072549165" sldId="264"/>
            <ac:grpSpMk id="10" creationId="{2E0270B1-9B40-4E7B-82BD-4BE9C050029B}"/>
          </ac:grpSpMkLst>
        </pc:grpChg>
        <pc:grpChg chg="add mod">
          <ac:chgData name="Joseph Ben Zakoun" userId="68ba69513826d408" providerId="LiveId" clId="{5564B0D1-6EB4-4227-B098-0D22AE5E6682}" dt="2025-04-14T15:29:54.992" v="2072" actId="164"/>
          <ac:grpSpMkLst>
            <pc:docMk/>
            <pc:sldMk cId="3072549165" sldId="264"/>
            <ac:grpSpMk id="11" creationId="{C9C95C16-3059-4B04-8EEF-791D4F726755}"/>
          </ac:grpSpMkLst>
        </pc:grpChg>
        <pc:picChg chg="add mod ord">
          <ac:chgData name="Joseph Ben Zakoun" userId="68ba69513826d408" providerId="LiveId" clId="{5564B0D1-6EB4-4227-B098-0D22AE5E6682}" dt="2025-04-14T15:29:54.992" v="2072" actId="164"/>
          <ac:picMkLst>
            <pc:docMk/>
            <pc:sldMk cId="3072549165" sldId="264"/>
            <ac:picMk id="4" creationId="{FAD36BE7-5776-4346-A708-9364515004DF}"/>
          </ac:picMkLst>
        </pc:picChg>
        <pc:picChg chg="add mod">
          <ac:chgData name="Joseph Ben Zakoun" userId="68ba69513826d408" providerId="LiveId" clId="{5564B0D1-6EB4-4227-B098-0D22AE5E6682}" dt="2025-04-14T15:29:54.992" v="2072" actId="164"/>
          <ac:picMkLst>
            <pc:docMk/>
            <pc:sldMk cId="3072549165" sldId="264"/>
            <ac:picMk id="5" creationId="{0EA04D35-7FBA-472B-A256-3B79828C8F88}"/>
          </ac:picMkLst>
        </pc:picChg>
        <pc:picChg chg="add mod">
          <ac:chgData name="Joseph Ben Zakoun" userId="68ba69513826d408" providerId="LiveId" clId="{5564B0D1-6EB4-4227-B098-0D22AE5E6682}" dt="2025-04-14T15:29:50.908" v="2071" actId="164"/>
          <ac:picMkLst>
            <pc:docMk/>
            <pc:sldMk cId="3072549165" sldId="264"/>
            <ac:picMk id="7" creationId="{80851805-303D-4D66-86E8-69B3D7D97A70}"/>
          </ac:picMkLst>
        </pc:picChg>
        <pc:picChg chg="add mod">
          <ac:chgData name="Joseph Ben Zakoun" userId="68ba69513826d408" providerId="LiveId" clId="{5564B0D1-6EB4-4227-B098-0D22AE5E6682}" dt="2025-04-14T15:29:50.908" v="2071" actId="164"/>
          <ac:picMkLst>
            <pc:docMk/>
            <pc:sldMk cId="3072549165" sldId="264"/>
            <ac:picMk id="9" creationId="{286C4CFA-86D2-4CB0-818A-EF3CEBFA18BA}"/>
          </ac:picMkLst>
        </pc:picChg>
      </pc:sldChg>
      <pc:sldChg chg="addSp delSp modSp add mod delAnim modAnim">
        <pc:chgData name="Joseph Ben Zakoun" userId="68ba69513826d408" providerId="LiveId" clId="{5564B0D1-6EB4-4227-B098-0D22AE5E6682}" dt="2025-04-14T21:00:11.306" v="3562"/>
        <pc:sldMkLst>
          <pc:docMk/>
          <pc:sldMk cId="1779915195" sldId="265"/>
        </pc:sldMkLst>
        <pc:spChg chg="mod">
          <ac:chgData name="Joseph Ben Zakoun" userId="68ba69513826d408" providerId="LiveId" clId="{5564B0D1-6EB4-4227-B098-0D22AE5E6682}" dt="2025-04-14T15:31:19.392" v="2084" actId="20577"/>
          <ac:spMkLst>
            <pc:docMk/>
            <pc:sldMk cId="1779915195" sldId="265"/>
            <ac:spMk id="3" creationId="{2840A4E3-9817-4D11-BA85-A73189644F13}"/>
          </ac:spMkLst>
        </pc:spChg>
        <pc:grpChg chg="del">
          <ac:chgData name="Joseph Ben Zakoun" userId="68ba69513826d408" providerId="LiveId" clId="{5564B0D1-6EB4-4227-B098-0D22AE5E6682}" dt="2025-04-14T15:31:16.819" v="2077" actId="478"/>
          <ac:grpSpMkLst>
            <pc:docMk/>
            <pc:sldMk cId="1779915195" sldId="265"/>
            <ac:grpSpMk id="10" creationId="{2E0270B1-9B40-4E7B-82BD-4BE9C050029B}"/>
          </ac:grpSpMkLst>
        </pc:grpChg>
        <pc:grpChg chg="del">
          <ac:chgData name="Joseph Ben Zakoun" userId="68ba69513826d408" providerId="LiveId" clId="{5564B0D1-6EB4-4227-B098-0D22AE5E6682}" dt="2025-04-14T15:31:16.103" v="2076" actId="478"/>
          <ac:grpSpMkLst>
            <pc:docMk/>
            <pc:sldMk cId="1779915195" sldId="265"/>
            <ac:grpSpMk id="11" creationId="{C9C95C16-3059-4B04-8EEF-791D4F726755}"/>
          </ac:grpSpMkLst>
        </pc:grpChg>
        <pc:picChg chg="add mod">
          <ac:chgData name="Joseph Ben Zakoun" userId="68ba69513826d408" providerId="LiveId" clId="{5564B0D1-6EB4-4227-B098-0D22AE5E6682}" dt="2025-04-14T15:32:25.507" v="2086" actId="1076"/>
          <ac:picMkLst>
            <pc:docMk/>
            <pc:sldMk cId="1779915195" sldId="265"/>
            <ac:picMk id="8" creationId="{0019DEA9-C6EC-4FEF-8368-DB6FEAB88F76}"/>
          </ac:picMkLst>
        </pc:picChg>
        <pc:picChg chg="add mod">
          <ac:chgData name="Joseph Ben Zakoun" userId="68ba69513826d408" providerId="LiveId" clId="{5564B0D1-6EB4-4227-B098-0D22AE5E6682}" dt="2025-04-14T15:32:52.379" v="2089" actId="14100"/>
          <ac:picMkLst>
            <pc:docMk/>
            <pc:sldMk cId="1779915195" sldId="265"/>
            <ac:picMk id="13" creationId="{DB3DAC66-EF42-425C-A629-5468DCB77DFA}"/>
          </ac:picMkLst>
        </pc:picChg>
        <pc:picChg chg="add mod">
          <ac:chgData name="Joseph Ben Zakoun" userId="68ba69513826d408" providerId="LiveId" clId="{5564B0D1-6EB4-4227-B098-0D22AE5E6682}" dt="2025-04-14T15:33:43.397" v="2093" actId="1076"/>
          <ac:picMkLst>
            <pc:docMk/>
            <pc:sldMk cId="1779915195" sldId="265"/>
            <ac:picMk id="15" creationId="{8E58AA54-90E8-43B3-ACD3-D1B4D707A2C0}"/>
          </ac:picMkLst>
        </pc:picChg>
      </pc:sldChg>
      <pc:sldChg chg="modSp add del mod">
        <pc:chgData name="Joseph Ben Zakoun" userId="68ba69513826d408" providerId="LiveId" clId="{5564B0D1-6EB4-4227-B098-0D22AE5E6682}" dt="2025-04-14T16:31:08.254" v="3247" actId="47"/>
        <pc:sldMkLst>
          <pc:docMk/>
          <pc:sldMk cId="1703433311" sldId="266"/>
        </pc:sldMkLst>
        <pc:spChg chg="mod">
          <ac:chgData name="Joseph Ben Zakoun" userId="68ba69513826d408" providerId="LiveId" clId="{5564B0D1-6EB4-4227-B098-0D22AE5E6682}" dt="2025-04-14T15:34:13.482" v="2095" actId="207"/>
          <ac:spMkLst>
            <pc:docMk/>
            <pc:sldMk cId="1703433311" sldId="266"/>
            <ac:spMk id="10" creationId="{EBC8ADEE-6D42-47A6-8EA3-F9A61AC26F7F}"/>
          </ac:spMkLst>
        </pc:spChg>
      </pc:sldChg>
      <pc:sldChg chg="addSp delSp modSp new mod delAnim modAnim">
        <pc:chgData name="Joseph Ben Zakoun" userId="68ba69513826d408" providerId="LiveId" clId="{5564B0D1-6EB4-4227-B098-0D22AE5E6682}" dt="2025-04-14T21:00:19.654" v="3563" actId="1076"/>
        <pc:sldMkLst>
          <pc:docMk/>
          <pc:sldMk cId="835928284" sldId="267"/>
        </pc:sldMkLst>
        <pc:spChg chg="mod">
          <ac:chgData name="Joseph Ben Zakoun" userId="68ba69513826d408" providerId="LiveId" clId="{5564B0D1-6EB4-4227-B098-0D22AE5E6682}" dt="2025-04-14T15:35:04.376" v="2124" actId="20577"/>
          <ac:spMkLst>
            <pc:docMk/>
            <pc:sldMk cId="835928284" sldId="267"/>
            <ac:spMk id="2" creationId="{9C839D05-3F51-47D5-AA2F-DA18AC9BCE3A}"/>
          </ac:spMkLst>
        </pc:spChg>
        <pc:spChg chg="mod">
          <ac:chgData name="Joseph Ben Zakoun" userId="68ba69513826d408" providerId="LiveId" clId="{5564B0D1-6EB4-4227-B098-0D22AE5E6682}" dt="2025-04-14T15:38:05.881" v="2261" actId="20577"/>
          <ac:spMkLst>
            <pc:docMk/>
            <pc:sldMk cId="835928284" sldId="267"/>
            <ac:spMk id="3" creationId="{BFA452C6-C7B8-4406-B309-A63531891A23}"/>
          </ac:spMkLst>
        </pc:spChg>
        <pc:spChg chg="add mod">
          <ac:chgData name="Joseph Ben Zakoun" userId="68ba69513826d408" providerId="LiveId" clId="{5564B0D1-6EB4-4227-B098-0D22AE5E6682}" dt="2025-04-14T15:35:30.337" v="2163" actId="164"/>
          <ac:spMkLst>
            <pc:docMk/>
            <pc:sldMk cId="835928284" sldId="267"/>
            <ac:spMk id="5" creationId="{89D10B63-37E4-4D2D-A2DA-8AB2F6F89868}"/>
          </ac:spMkLst>
        </pc:spChg>
        <pc:grpChg chg="add del mod">
          <ac:chgData name="Joseph Ben Zakoun" userId="68ba69513826d408" providerId="LiveId" clId="{5564B0D1-6EB4-4227-B098-0D22AE5E6682}" dt="2025-04-14T15:38:09.608" v="2264" actId="478"/>
          <ac:grpSpMkLst>
            <pc:docMk/>
            <pc:sldMk cId="835928284" sldId="267"/>
            <ac:grpSpMk id="6" creationId="{53EDFFC5-5599-4FD2-8871-3CFDB2EEDC03}"/>
          </ac:grpSpMkLst>
        </pc:grpChg>
        <pc:grpChg chg="add del mod">
          <ac:chgData name="Joseph Ben Zakoun" userId="68ba69513826d408" providerId="LiveId" clId="{5564B0D1-6EB4-4227-B098-0D22AE5E6682}" dt="2025-04-14T15:38:10.410" v="2265" actId="478"/>
          <ac:grpSpMkLst>
            <pc:docMk/>
            <pc:sldMk cId="835928284" sldId="267"/>
            <ac:grpSpMk id="9" creationId="{A7367BB2-769B-49BA-88AF-4AA0DB6CC66D}"/>
          </ac:grpSpMkLst>
        </pc:grpChg>
        <pc:picChg chg="add mod">
          <ac:chgData name="Joseph Ben Zakoun" userId="68ba69513826d408" providerId="LiveId" clId="{5564B0D1-6EB4-4227-B098-0D22AE5E6682}" dt="2025-04-14T15:35:30.337" v="2163" actId="164"/>
          <ac:picMkLst>
            <pc:docMk/>
            <pc:sldMk cId="835928284" sldId="267"/>
            <ac:picMk id="4" creationId="{49CDB025-7375-491F-A489-39F3EEA2FE51}"/>
          </ac:picMkLst>
        </pc:picChg>
        <pc:picChg chg="add mod">
          <ac:chgData name="Joseph Ben Zakoun" userId="68ba69513826d408" providerId="LiveId" clId="{5564B0D1-6EB4-4227-B098-0D22AE5E6682}" dt="2025-04-14T15:36:27.158" v="2221" actId="164"/>
          <ac:picMkLst>
            <pc:docMk/>
            <pc:sldMk cId="835928284" sldId="267"/>
            <ac:picMk id="7" creationId="{22119078-EEC5-4BD2-AFD0-A23082527DBE}"/>
          </ac:picMkLst>
        </pc:picChg>
        <pc:picChg chg="add mod">
          <ac:chgData name="Joseph Ben Zakoun" userId="68ba69513826d408" providerId="LiveId" clId="{5564B0D1-6EB4-4227-B098-0D22AE5E6682}" dt="2025-04-14T15:36:27.158" v="2221" actId="164"/>
          <ac:picMkLst>
            <pc:docMk/>
            <pc:sldMk cId="835928284" sldId="267"/>
            <ac:picMk id="8" creationId="{F6FFE7F6-70B2-4B62-95FE-9189EA9FEA3F}"/>
          </ac:picMkLst>
        </pc:picChg>
        <pc:picChg chg="add mod">
          <ac:chgData name="Joseph Ben Zakoun" userId="68ba69513826d408" providerId="LiveId" clId="{5564B0D1-6EB4-4227-B098-0D22AE5E6682}" dt="2025-04-14T21:00:19.654" v="3563" actId="1076"/>
          <ac:picMkLst>
            <pc:docMk/>
            <pc:sldMk cId="835928284" sldId="267"/>
            <ac:picMk id="11" creationId="{277EFE6F-4233-434E-91AC-9348E4CC974F}"/>
          </ac:picMkLst>
        </pc:picChg>
      </pc:sldChg>
      <pc:sldChg chg="addSp modSp add mod modAnim">
        <pc:chgData name="Joseph Ben Zakoun" userId="68ba69513826d408" providerId="LiveId" clId="{5564B0D1-6EB4-4227-B098-0D22AE5E6682}" dt="2025-04-14T21:01:57.379" v="3590"/>
        <pc:sldMkLst>
          <pc:docMk/>
          <pc:sldMk cId="1565287248" sldId="268"/>
        </pc:sldMkLst>
        <pc:spChg chg="mod">
          <ac:chgData name="Joseph Ben Zakoun" userId="68ba69513826d408" providerId="LiveId" clId="{5564B0D1-6EB4-4227-B098-0D22AE5E6682}" dt="2025-04-14T15:41:25.892" v="2283" actId="404"/>
          <ac:spMkLst>
            <pc:docMk/>
            <pc:sldMk cId="1565287248" sldId="268"/>
            <ac:spMk id="5" creationId="{89D10B63-37E4-4D2D-A2DA-8AB2F6F89868}"/>
          </ac:spMkLst>
        </pc:spChg>
        <pc:spChg chg="add mod">
          <ac:chgData name="Joseph Ben Zakoun" userId="68ba69513826d408" providerId="LiveId" clId="{5564B0D1-6EB4-4227-B098-0D22AE5E6682}" dt="2025-04-14T21:01:50.141" v="3588" actId="1076"/>
          <ac:spMkLst>
            <pc:docMk/>
            <pc:sldMk cId="1565287248" sldId="268"/>
            <ac:spMk id="15" creationId="{F8E094A8-53E8-4738-8639-EB44A89F73AE}"/>
          </ac:spMkLst>
        </pc:spChg>
        <pc:grpChg chg="mod">
          <ac:chgData name="Joseph Ben Zakoun" userId="68ba69513826d408" providerId="LiveId" clId="{5564B0D1-6EB4-4227-B098-0D22AE5E6682}" dt="2025-04-14T15:41:22.935" v="2282" actId="14100"/>
          <ac:grpSpMkLst>
            <pc:docMk/>
            <pc:sldMk cId="1565287248" sldId="268"/>
            <ac:grpSpMk id="6" creationId="{53EDFFC5-5599-4FD2-8871-3CFDB2EEDC03}"/>
          </ac:grpSpMkLst>
        </pc:grpChg>
        <pc:grpChg chg="mod">
          <ac:chgData name="Joseph Ben Zakoun" userId="68ba69513826d408" providerId="LiveId" clId="{5564B0D1-6EB4-4227-B098-0D22AE5E6682}" dt="2025-04-14T15:40:13.706" v="2274" actId="1076"/>
          <ac:grpSpMkLst>
            <pc:docMk/>
            <pc:sldMk cId="1565287248" sldId="268"/>
            <ac:grpSpMk id="9" creationId="{A7367BB2-769B-49BA-88AF-4AA0DB6CC66D}"/>
          </ac:grpSpMkLst>
        </pc:grpChg>
        <pc:grpChg chg="add mod">
          <ac:chgData name="Joseph Ben Zakoun" userId="68ba69513826d408" providerId="LiveId" clId="{5564B0D1-6EB4-4227-B098-0D22AE5E6682}" dt="2025-04-14T15:41:36.796" v="2288" actId="164"/>
          <ac:grpSpMkLst>
            <pc:docMk/>
            <pc:sldMk cId="1565287248" sldId="268"/>
            <ac:grpSpMk id="14" creationId="{F40BA475-56E4-4584-90E6-4ED58C9ACC5D}"/>
          </ac:grpSpMkLst>
        </pc:grpChg>
        <pc:picChg chg="mod">
          <ac:chgData name="Joseph Ben Zakoun" userId="68ba69513826d408" providerId="LiveId" clId="{5564B0D1-6EB4-4227-B098-0D22AE5E6682}" dt="2025-04-14T15:40:13.706" v="2274" actId="1076"/>
          <ac:picMkLst>
            <pc:docMk/>
            <pc:sldMk cId="1565287248" sldId="268"/>
            <ac:picMk id="7" creationId="{22119078-EEC5-4BD2-AFD0-A23082527DBE}"/>
          </ac:picMkLst>
        </pc:picChg>
        <pc:picChg chg="mod">
          <ac:chgData name="Joseph Ben Zakoun" userId="68ba69513826d408" providerId="LiveId" clId="{5564B0D1-6EB4-4227-B098-0D22AE5E6682}" dt="2025-04-14T15:40:13.706" v="2274" actId="1076"/>
          <ac:picMkLst>
            <pc:docMk/>
            <pc:sldMk cId="1565287248" sldId="268"/>
            <ac:picMk id="8" creationId="{F6FFE7F6-70B2-4B62-95FE-9189EA9FEA3F}"/>
          </ac:picMkLst>
        </pc:picChg>
        <pc:picChg chg="add mod">
          <ac:chgData name="Joseph Ben Zakoun" userId="68ba69513826d408" providerId="LiveId" clId="{5564B0D1-6EB4-4227-B098-0D22AE5E6682}" dt="2025-04-14T15:41:36.796" v="2288" actId="164"/>
          <ac:picMkLst>
            <pc:docMk/>
            <pc:sldMk cId="1565287248" sldId="268"/>
            <ac:picMk id="11" creationId="{B3C1102D-8353-4E41-B97C-F05DA88CD0DE}"/>
          </ac:picMkLst>
        </pc:picChg>
        <pc:picChg chg="add mod">
          <ac:chgData name="Joseph Ben Zakoun" userId="68ba69513826d408" providerId="LiveId" clId="{5564B0D1-6EB4-4227-B098-0D22AE5E6682}" dt="2025-04-14T15:41:36.796" v="2288" actId="164"/>
          <ac:picMkLst>
            <pc:docMk/>
            <pc:sldMk cId="1565287248" sldId="268"/>
            <ac:picMk id="13" creationId="{A86B1039-FCBC-4559-B09D-FA05CAB56874}"/>
          </ac:picMkLst>
        </pc:picChg>
      </pc:sldChg>
      <pc:sldChg chg="modSp add del mod">
        <pc:chgData name="Joseph Ben Zakoun" userId="68ba69513826d408" providerId="LiveId" clId="{5564B0D1-6EB4-4227-B098-0D22AE5E6682}" dt="2025-04-14T16:31:20.280" v="3251" actId="47"/>
        <pc:sldMkLst>
          <pc:docMk/>
          <pc:sldMk cId="86934176" sldId="269"/>
        </pc:sldMkLst>
        <pc:spChg chg="mod">
          <ac:chgData name="Joseph Ben Zakoun" userId="68ba69513826d408" providerId="LiveId" clId="{5564B0D1-6EB4-4227-B098-0D22AE5E6682}" dt="2025-04-14T15:42:17.917" v="2291" actId="207"/>
          <ac:spMkLst>
            <pc:docMk/>
            <pc:sldMk cId="86934176" sldId="269"/>
            <ac:spMk id="11" creationId="{2718AC22-6B01-4F4F-8C5D-DDBF2CFAC85A}"/>
          </ac:spMkLst>
        </pc:spChg>
      </pc:sldChg>
      <pc:sldChg chg="add del">
        <pc:chgData name="Joseph Ben Zakoun" userId="68ba69513826d408" providerId="LiveId" clId="{5564B0D1-6EB4-4227-B098-0D22AE5E6682}" dt="2025-04-14T15:38:12.641" v="2267"/>
        <pc:sldMkLst>
          <pc:docMk/>
          <pc:sldMk cId="3889812628" sldId="269"/>
        </pc:sldMkLst>
      </pc:sldChg>
      <pc:sldChg chg="addSp modSp new mod modAnim">
        <pc:chgData name="Joseph Ben Zakoun" userId="68ba69513826d408" providerId="LiveId" clId="{5564B0D1-6EB4-4227-B098-0D22AE5E6682}" dt="2025-04-14T21:02:12.758" v="3592"/>
        <pc:sldMkLst>
          <pc:docMk/>
          <pc:sldMk cId="2686528072" sldId="270"/>
        </pc:sldMkLst>
        <pc:spChg chg="mod">
          <ac:chgData name="Joseph Ben Zakoun" userId="68ba69513826d408" providerId="LiveId" clId="{5564B0D1-6EB4-4227-B098-0D22AE5E6682}" dt="2025-04-14T15:42:47.210" v="2380" actId="20577"/>
          <ac:spMkLst>
            <pc:docMk/>
            <pc:sldMk cId="2686528072" sldId="270"/>
            <ac:spMk id="2" creationId="{02E40769-4629-4379-803A-6C07DC32975C}"/>
          </ac:spMkLst>
        </pc:spChg>
        <pc:spChg chg="mod">
          <ac:chgData name="Joseph Ben Zakoun" userId="68ba69513826d408" providerId="LiveId" clId="{5564B0D1-6EB4-4227-B098-0D22AE5E6682}" dt="2025-04-14T15:43:01.240" v="2405" actId="20577"/>
          <ac:spMkLst>
            <pc:docMk/>
            <pc:sldMk cId="2686528072" sldId="270"/>
            <ac:spMk id="3" creationId="{A58BEF18-22FD-446B-96E8-D9B6F3092A56}"/>
          </ac:spMkLst>
        </pc:spChg>
        <pc:picChg chg="add mod">
          <ac:chgData name="Joseph Ben Zakoun" userId="68ba69513826d408" providerId="LiveId" clId="{5564B0D1-6EB4-4227-B098-0D22AE5E6682}" dt="2025-04-14T15:43:09.744" v="2407" actId="1076"/>
          <ac:picMkLst>
            <pc:docMk/>
            <pc:sldMk cId="2686528072" sldId="270"/>
            <ac:picMk id="4" creationId="{FC831E2A-F655-4B73-A4AD-B5BF1E5EF4B5}"/>
          </ac:picMkLst>
        </pc:picChg>
        <pc:picChg chg="add mod">
          <ac:chgData name="Joseph Ben Zakoun" userId="68ba69513826d408" providerId="LiveId" clId="{5564B0D1-6EB4-4227-B098-0D22AE5E6682}" dt="2025-04-14T15:43:15.215" v="2409" actId="1076"/>
          <ac:picMkLst>
            <pc:docMk/>
            <pc:sldMk cId="2686528072" sldId="270"/>
            <ac:picMk id="5" creationId="{D4A4424F-B8C1-4792-866E-670C72D7AD04}"/>
          </ac:picMkLst>
        </pc:picChg>
      </pc:sldChg>
      <pc:sldChg chg="addSp delSp modSp add mod modAnim">
        <pc:chgData name="Joseph Ben Zakoun" userId="68ba69513826d408" providerId="LiveId" clId="{5564B0D1-6EB4-4227-B098-0D22AE5E6682}" dt="2025-04-14T21:08:40.058" v="3651"/>
        <pc:sldMkLst>
          <pc:docMk/>
          <pc:sldMk cId="1775197760" sldId="271"/>
        </pc:sldMkLst>
        <pc:spChg chg="mod">
          <ac:chgData name="Joseph Ben Zakoun" userId="68ba69513826d408" providerId="LiveId" clId="{5564B0D1-6EB4-4227-B098-0D22AE5E6682}" dt="2025-04-14T15:47:58.690" v="2424" actId="20577"/>
          <ac:spMkLst>
            <pc:docMk/>
            <pc:sldMk cId="1775197760" sldId="271"/>
            <ac:spMk id="2" creationId="{02E40769-4629-4379-803A-6C07DC32975C}"/>
          </ac:spMkLst>
        </pc:spChg>
        <pc:spChg chg="mod">
          <ac:chgData name="Joseph Ben Zakoun" userId="68ba69513826d408" providerId="LiveId" clId="{5564B0D1-6EB4-4227-B098-0D22AE5E6682}" dt="2025-04-14T15:48:20.014" v="2481" actId="20577"/>
          <ac:spMkLst>
            <pc:docMk/>
            <pc:sldMk cId="1775197760" sldId="271"/>
            <ac:spMk id="3" creationId="{A58BEF18-22FD-446B-96E8-D9B6F3092A56}"/>
          </ac:spMkLst>
        </pc:spChg>
        <pc:spChg chg="add del mod">
          <ac:chgData name="Joseph Ben Zakoun" userId="68ba69513826d408" providerId="LiveId" clId="{5564B0D1-6EB4-4227-B098-0D22AE5E6682}" dt="2025-04-14T15:48:28.927" v="2483" actId="478"/>
          <ac:spMkLst>
            <pc:docMk/>
            <pc:sldMk cId="1775197760" sldId="271"/>
            <ac:spMk id="8" creationId="{7357A01C-76B6-4C58-8E46-FF9C9FE9B0CC}"/>
          </ac:spMkLst>
        </pc:spChg>
        <pc:spChg chg="add mod">
          <ac:chgData name="Joseph Ben Zakoun" userId="68ba69513826d408" providerId="LiveId" clId="{5564B0D1-6EB4-4227-B098-0D22AE5E6682}" dt="2025-04-14T15:50:07.883" v="2615" actId="14100"/>
          <ac:spMkLst>
            <pc:docMk/>
            <pc:sldMk cId="1775197760" sldId="271"/>
            <ac:spMk id="12" creationId="{9AAC7BEF-4310-4F61-B415-2380FA583F18}"/>
          </ac:spMkLst>
        </pc:spChg>
        <pc:spChg chg="add mod">
          <ac:chgData name="Joseph Ben Zakoun" userId="68ba69513826d408" providerId="LiveId" clId="{5564B0D1-6EB4-4227-B098-0D22AE5E6682}" dt="2025-04-14T21:08:08.119" v="3612" actId="1076"/>
          <ac:spMkLst>
            <pc:docMk/>
            <pc:sldMk cId="1775197760" sldId="271"/>
            <ac:spMk id="15" creationId="{AE6D6A54-8B4C-444B-BEF0-860041CDF4A2}"/>
          </ac:spMkLst>
        </pc:spChg>
        <pc:spChg chg="add mod">
          <ac:chgData name="Joseph Ben Zakoun" userId="68ba69513826d408" providerId="LiveId" clId="{5564B0D1-6EB4-4227-B098-0D22AE5E6682}" dt="2025-04-14T21:08:13.524" v="3632" actId="20577"/>
          <ac:spMkLst>
            <pc:docMk/>
            <pc:sldMk cId="1775197760" sldId="271"/>
            <ac:spMk id="16" creationId="{86E8E05F-2E92-42D7-97ED-49E31084C14D}"/>
          </ac:spMkLst>
        </pc:spChg>
        <pc:spChg chg="add mod">
          <ac:chgData name="Joseph Ben Zakoun" userId="68ba69513826d408" providerId="LiveId" clId="{5564B0D1-6EB4-4227-B098-0D22AE5E6682}" dt="2025-04-14T21:08:27.164" v="3648" actId="20577"/>
          <ac:spMkLst>
            <pc:docMk/>
            <pc:sldMk cId="1775197760" sldId="271"/>
            <ac:spMk id="17" creationId="{E9795EF1-879B-48ED-B1BF-E2D3B818083A}"/>
          </ac:spMkLst>
        </pc:spChg>
        <pc:picChg chg="del">
          <ac:chgData name="Joseph Ben Zakoun" userId="68ba69513826d408" providerId="LiveId" clId="{5564B0D1-6EB4-4227-B098-0D22AE5E6682}" dt="2025-04-14T15:47:59.985" v="2425" actId="478"/>
          <ac:picMkLst>
            <pc:docMk/>
            <pc:sldMk cId="1775197760" sldId="271"/>
            <ac:picMk id="4" creationId="{FC831E2A-F655-4B73-A4AD-B5BF1E5EF4B5}"/>
          </ac:picMkLst>
        </pc:picChg>
        <pc:picChg chg="del">
          <ac:chgData name="Joseph Ben Zakoun" userId="68ba69513826d408" providerId="LiveId" clId="{5564B0D1-6EB4-4227-B098-0D22AE5E6682}" dt="2025-04-14T15:48:01.467" v="2426" actId="478"/>
          <ac:picMkLst>
            <pc:docMk/>
            <pc:sldMk cId="1775197760" sldId="271"/>
            <ac:picMk id="5" creationId="{D4A4424F-B8C1-4792-866E-670C72D7AD04}"/>
          </ac:picMkLst>
        </pc:picChg>
        <pc:picChg chg="add del mod">
          <ac:chgData name="Joseph Ben Zakoun" userId="68ba69513826d408" providerId="LiveId" clId="{5564B0D1-6EB4-4227-B098-0D22AE5E6682}" dt="2025-04-14T15:48:28.927" v="2483" actId="478"/>
          <ac:picMkLst>
            <pc:docMk/>
            <pc:sldMk cId="1775197760" sldId="271"/>
            <ac:picMk id="6" creationId="{A211CC0C-5568-4745-A607-C3D6D6504792}"/>
          </ac:picMkLst>
        </pc:picChg>
        <pc:picChg chg="add del mod">
          <ac:chgData name="Joseph Ben Zakoun" userId="68ba69513826d408" providerId="LiveId" clId="{5564B0D1-6EB4-4227-B098-0D22AE5E6682}" dt="2025-04-14T15:48:28.927" v="2483" actId="478"/>
          <ac:picMkLst>
            <pc:docMk/>
            <pc:sldMk cId="1775197760" sldId="271"/>
            <ac:picMk id="7" creationId="{0794A627-DF81-46B9-B374-E38538BF7DF3}"/>
          </ac:picMkLst>
        </pc:picChg>
        <pc:picChg chg="add del mod">
          <ac:chgData name="Joseph Ben Zakoun" userId="68ba69513826d408" providerId="LiveId" clId="{5564B0D1-6EB4-4227-B098-0D22AE5E6682}" dt="2025-04-14T15:48:38.300" v="2485" actId="478"/>
          <ac:picMkLst>
            <pc:docMk/>
            <pc:sldMk cId="1775197760" sldId="271"/>
            <ac:picMk id="9" creationId="{42DF66F6-AA12-41B0-BE24-B201403184A7}"/>
          </ac:picMkLst>
        </pc:picChg>
        <pc:picChg chg="add mod">
          <ac:chgData name="Joseph Ben Zakoun" userId="68ba69513826d408" providerId="LiveId" clId="{5564B0D1-6EB4-4227-B098-0D22AE5E6682}" dt="2025-04-14T15:48:54.596" v="2492" actId="1076"/>
          <ac:picMkLst>
            <pc:docMk/>
            <pc:sldMk cId="1775197760" sldId="271"/>
            <ac:picMk id="10" creationId="{96E9E51E-F12B-424F-8E49-DE54A6452544}"/>
          </ac:picMkLst>
        </pc:picChg>
        <pc:picChg chg="add mod">
          <ac:chgData name="Joseph Ben Zakoun" userId="68ba69513826d408" providerId="LiveId" clId="{5564B0D1-6EB4-4227-B098-0D22AE5E6682}" dt="2025-04-14T15:48:53.279" v="2491" actId="1076"/>
          <ac:picMkLst>
            <pc:docMk/>
            <pc:sldMk cId="1775197760" sldId="271"/>
            <ac:picMk id="11" creationId="{34A86028-9A8F-45EB-BB6B-484EAD973233}"/>
          </ac:picMkLst>
        </pc:picChg>
        <pc:picChg chg="add mod">
          <ac:chgData name="Joseph Ben Zakoun" userId="68ba69513826d408" providerId="LiveId" clId="{5564B0D1-6EB4-4227-B098-0D22AE5E6682}" dt="2025-04-14T21:07:40.218" v="3595" actId="1076"/>
          <ac:picMkLst>
            <pc:docMk/>
            <pc:sldMk cId="1775197760" sldId="271"/>
            <ac:picMk id="14" creationId="{D1DB7188-F26F-435E-8A66-F2DA9123AE00}"/>
          </ac:picMkLst>
        </pc:picChg>
      </pc:sldChg>
      <pc:sldChg chg="addSp delSp modSp add mod">
        <pc:chgData name="Joseph Ben Zakoun" userId="68ba69513826d408" providerId="LiveId" clId="{5564B0D1-6EB4-4227-B098-0D22AE5E6682}" dt="2025-04-14T15:50:00.809" v="2608" actId="207"/>
        <pc:sldMkLst>
          <pc:docMk/>
          <pc:sldMk cId="3020426132" sldId="272"/>
        </pc:sldMkLst>
        <pc:spChg chg="mod">
          <ac:chgData name="Joseph Ben Zakoun" userId="68ba69513826d408" providerId="LiveId" clId="{5564B0D1-6EB4-4227-B098-0D22AE5E6682}" dt="2025-04-14T15:49:49.536" v="2604" actId="20577"/>
          <ac:spMkLst>
            <pc:docMk/>
            <pc:sldMk cId="3020426132" sldId="272"/>
            <ac:spMk id="3" creationId="{A58BEF18-22FD-446B-96E8-D9B6F3092A56}"/>
          </ac:spMkLst>
        </pc:spChg>
        <pc:spChg chg="del">
          <ac:chgData name="Joseph Ben Zakoun" userId="68ba69513826d408" providerId="LiveId" clId="{5564B0D1-6EB4-4227-B098-0D22AE5E6682}" dt="2025-04-14T15:49:52.571" v="2605" actId="478"/>
          <ac:spMkLst>
            <pc:docMk/>
            <pc:sldMk cId="3020426132" sldId="272"/>
            <ac:spMk id="12" creationId="{9AAC7BEF-4310-4F61-B415-2380FA583F18}"/>
          </ac:spMkLst>
        </pc:spChg>
        <pc:spChg chg="add mod">
          <ac:chgData name="Joseph Ben Zakoun" userId="68ba69513826d408" providerId="LiveId" clId="{5564B0D1-6EB4-4227-B098-0D22AE5E6682}" dt="2025-04-14T15:49:55.389" v="2607" actId="1076"/>
          <ac:spMkLst>
            <pc:docMk/>
            <pc:sldMk cId="3020426132" sldId="272"/>
            <ac:spMk id="14" creationId="{87A611AE-8DCF-4CC0-BBCA-32621890BCD9}"/>
          </ac:spMkLst>
        </pc:spChg>
        <pc:spChg chg="add mod">
          <ac:chgData name="Joseph Ben Zakoun" userId="68ba69513826d408" providerId="LiveId" clId="{5564B0D1-6EB4-4227-B098-0D22AE5E6682}" dt="2025-04-14T15:50:00.809" v="2608" actId="207"/>
          <ac:spMkLst>
            <pc:docMk/>
            <pc:sldMk cId="3020426132" sldId="272"/>
            <ac:spMk id="17" creationId="{16B7905F-7696-4B69-AF55-1D0CF4276CEA}"/>
          </ac:spMkLst>
        </pc:spChg>
        <pc:spChg chg="add mod">
          <ac:chgData name="Joseph Ben Zakoun" userId="68ba69513826d408" providerId="LiveId" clId="{5564B0D1-6EB4-4227-B098-0D22AE5E6682}" dt="2025-04-14T15:50:00.809" v="2608" actId="207"/>
          <ac:spMkLst>
            <pc:docMk/>
            <pc:sldMk cId="3020426132" sldId="272"/>
            <ac:spMk id="18" creationId="{BF010C9D-F320-4F30-9F82-F148C9AA8516}"/>
          </ac:spMkLst>
        </pc:spChg>
        <pc:picChg chg="add mod">
          <ac:chgData name="Joseph Ben Zakoun" userId="68ba69513826d408" providerId="LiveId" clId="{5564B0D1-6EB4-4227-B098-0D22AE5E6682}" dt="2025-04-14T15:49:55.389" v="2607" actId="1076"/>
          <ac:picMkLst>
            <pc:docMk/>
            <pc:sldMk cId="3020426132" sldId="272"/>
            <ac:picMk id="7" creationId="{8A0F27A5-AB39-45D9-871D-282FA3894D9B}"/>
          </ac:picMkLst>
        </pc:picChg>
        <pc:picChg chg="add mod">
          <ac:chgData name="Joseph Ben Zakoun" userId="68ba69513826d408" providerId="LiveId" clId="{5564B0D1-6EB4-4227-B098-0D22AE5E6682}" dt="2025-04-14T15:49:55.389" v="2607" actId="1076"/>
          <ac:picMkLst>
            <pc:docMk/>
            <pc:sldMk cId="3020426132" sldId="272"/>
            <ac:picMk id="8" creationId="{DF8589B6-71E0-4EA6-8721-15761E9FD8A6}"/>
          </ac:picMkLst>
        </pc:picChg>
        <pc:picChg chg="add mod">
          <ac:chgData name="Joseph Ben Zakoun" userId="68ba69513826d408" providerId="LiveId" clId="{5564B0D1-6EB4-4227-B098-0D22AE5E6682}" dt="2025-04-14T15:49:55.389" v="2607" actId="1076"/>
          <ac:picMkLst>
            <pc:docMk/>
            <pc:sldMk cId="3020426132" sldId="272"/>
            <ac:picMk id="9" creationId="{C866DF96-10B3-4125-BF65-C50EAE4938FE}"/>
          </ac:picMkLst>
        </pc:picChg>
        <pc:picChg chg="del">
          <ac:chgData name="Joseph Ben Zakoun" userId="68ba69513826d408" providerId="LiveId" clId="{5564B0D1-6EB4-4227-B098-0D22AE5E6682}" dt="2025-04-14T15:49:52.571" v="2605" actId="478"/>
          <ac:picMkLst>
            <pc:docMk/>
            <pc:sldMk cId="3020426132" sldId="272"/>
            <ac:picMk id="10" creationId="{96E9E51E-F12B-424F-8E49-DE54A6452544}"/>
          </ac:picMkLst>
        </pc:picChg>
        <pc:picChg chg="del">
          <ac:chgData name="Joseph Ben Zakoun" userId="68ba69513826d408" providerId="LiveId" clId="{5564B0D1-6EB4-4227-B098-0D22AE5E6682}" dt="2025-04-14T15:49:52.571" v="2605" actId="478"/>
          <ac:picMkLst>
            <pc:docMk/>
            <pc:sldMk cId="3020426132" sldId="272"/>
            <ac:picMk id="11" creationId="{34A86028-9A8F-45EB-BB6B-484EAD973233}"/>
          </ac:picMkLst>
        </pc:picChg>
        <pc:picChg chg="add mod">
          <ac:chgData name="Joseph Ben Zakoun" userId="68ba69513826d408" providerId="LiveId" clId="{5564B0D1-6EB4-4227-B098-0D22AE5E6682}" dt="2025-04-14T15:49:55.389" v="2607" actId="1076"/>
          <ac:picMkLst>
            <pc:docMk/>
            <pc:sldMk cId="3020426132" sldId="272"/>
            <ac:picMk id="13" creationId="{820FE5C4-8098-4ECA-AD57-89DAC4391FE1}"/>
          </ac:picMkLst>
        </pc:picChg>
        <pc:picChg chg="add mod">
          <ac:chgData name="Joseph Ben Zakoun" userId="68ba69513826d408" providerId="LiveId" clId="{5564B0D1-6EB4-4227-B098-0D22AE5E6682}" dt="2025-04-14T15:49:55.389" v="2607" actId="1076"/>
          <ac:picMkLst>
            <pc:docMk/>
            <pc:sldMk cId="3020426132" sldId="272"/>
            <ac:picMk id="15" creationId="{866CC383-F2FB-4758-8D8C-6970B536B189}"/>
          </ac:picMkLst>
        </pc:picChg>
        <pc:picChg chg="add mod">
          <ac:chgData name="Joseph Ben Zakoun" userId="68ba69513826d408" providerId="LiveId" clId="{5564B0D1-6EB4-4227-B098-0D22AE5E6682}" dt="2025-04-14T15:49:55.389" v="2607" actId="1076"/>
          <ac:picMkLst>
            <pc:docMk/>
            <pc:sldMk cId="3020426132" sldId="272"/>
            <ac:picMk id="16" creationId="{8CC2B1DB-DAAF-48D3-9A72-A816FDFA124B}"/>
          </ac:picMkLst>
        </pc:picChg>
      </pc:sldChg>
      <pc:sldChg chg="addSp delSp modSp add mod modAnim">
        <pc:chgData name="Joseph Ben Zakoun" userId="68ba69513826d408" providerId="LiveId" clId="{5564B0D1-6EB4-4227-B098-0D22AE5E6682}" dt="2025-04-14T15:50:45.573" v="2668" actId="1076"/>
        <pc:sldMkLst>
          <pc:docMk/>
          <pc:sldMk cId="484500679" sldId="273"/>
        </pc:sldMkLst>
        <pc:spChg chg="mod">
          <ac:chgData name="Joseph Ben Zakoun" userId="68ba69513826d408" providerId="LiveId" clId="{5564B0D1-6EB4-4227-B098-0D22AE5E6682}" dt="2025-04-14T15:50:35.078" v="2664" actId="20577"/>
          <ac:spMkLst>
            <pc:docMk/>
            <pc:sldMk cId="484500679" sldId="273"/>
            <ac:spMk id="3" creationId="{A58BEF18-22FD-446B-96E8-D9B6F3092A56}"/>
          </ac:spMkLst>
        </pc:spChg>
        <pc:spChg chg="del">
          <ac:chgData name="Joseph Ben Zakoun" userId="68ba69513826d408" providerId="LiveId" clId="{5564B0D1-6EB4-4227-B098-0D22AE5E6682}" dt="2025-04-14T15:50:41.668" v="2666" actId="478"/>
          <ac:spMkLst>
            <pc:docMk/>
            <pc:sldMk cId="484500679" sldId="273"/>
            <ac:spMk id="14" creationId="{87A611AE-8DCF-4CC0-BBCA-32621890BCD9}"/>
          </ac:spMkLst>
        </pc:spChg>
        <pc:spChg chg="del">
          <ac:chgData name="Joseph Ben Zakoun" userId="68ba69513826d408" providerId="LiveId" clId="{5564B0D1-6EB4-4227-B098-0D22AE5E6682}" dt="2025-04-14T15:50:41.668" v="2666" actId="478"/>
          <ac:spMkLst>
            <pc:docMk/>
            <pc:sldMk cId="484500679" sldId="273"/>
            <ac:spMk id="17" creationId="{16B7905F-7696-4B69-AF55-1D0CF4276CEA}"/>
          </ac:spMkLst>
        </pc:spChg>
        <pc:spChg chg="del">
          <ac:chgData name="Joseph Ben Zakoun" userId="68ba69513826d408" providerId="LiveId" clId="{5564B0D1-6EB4-4227-B098-0D22AE5E6682}" dt="2025-04-14T15:50:41.668" v="2666" actId="478"/>
          <ac:spMkLst>
            <pc:docMk/>
            <pc:sldMk cId="484500679" sldId="273"/>
            <ac:spMk id="18" creationId="{BF010C9D-F320-4F30-9F82-F148C9AA8516}"/>
          </ac:spMkLst>
        </pc:spChg>
        <pc:spChg chg="add mod">
          <ac:chgData name="Joseph Ben Zakoun" userId="68ba69513826d408" providerId="LiveId" clId="{5564B0D1-6EB4-4227-B098-0D22AE5E6682}" dt="2025-04-14T15:50:45.573" v="2668" actId="1076"/>
          <ac:spMkLst>
            <pc:docMk/>
            <pc:sldMk cId="484500679" sldId="273"/>
            <ac:spMk id="21" creationId="{D4B22C80-A143-4433-8BA1-7F592484260D}"/>
          </ac:spMkLst>
        </pc:spChg>
        <pc:picChg chg="del">
          <ac:chgData name="Joseph Ben Zakoun" userId="68ba69513826d408" providerId="LiveId" clId="{5564B0D1-6EB4-4227-B098-0D22AE5E6682}" dt="2025-04-14T15:50:38.912" v="2665" actId="478"/>
          <ac:picMkLst>
            <pc:docMk/>
            <pc:sldMk cId="484500679" sldId="273"/>
            <ac:picMk id="7" creationId="{8A0F27A5-AB39-45D9-871D-282FA3894D9B}"/>
          </ac:picMkLst>
        </pc:picChg>
        <pc:picChg chg="del">
          <ac:chgData name="Joseph Ben Zakoun" userId="68ba69513826d408" providerId="LiveId" clId="{5564B0D1-6EB4-4227-B098-0D22AE5E6682}" dt="2025-04-14T15:50:38.912" v="2665" actId="478"/>
          <ac:picMkLst>
            <pc:docMk/>
            <pc:sldMk cId="484500679" sldId="273"/>
            <ac:picMk id="8" creationId="{DF8589B6-71E0-4EA6-8721-15761E9FD8A6}"/>
          </ac:picMkLst>
        </pc:picChg>
        <pc:picChg chg="del">
          <ac:chgData name="Joseph Ben Zakoun" userId="68ba69513826d408" providerId="LiveId" clId="{5564B0D1-6EB4-4227-B098-0D22AE5E6682}" dt="2025-04-14T15:50:38.912" v="2665" actId="478"/>
          <ac:picMkLst>
            <pc:docMk/>
            <pc:sldMk cId="484500679" sldId="273"/>
            <ac:picMk id="9" creationId="{C866DF96-10B3-4125-BF65-C50EAE4938FE}"/>
          </ac:picMkLst>
        </pc:picChg>
        <pc:picChg chg="del">
          <ac:chgData name="Joseph Ben Zakoun" userId="68ba69513826d408" providerId="LiveId" clId="{5564B0D1-6EB4-4227-B098-0D22AE5E6682}" dt="2025-04-14T15:50:38.912" v="2665" actId="478"/>
          <ac:picMkLst>
            <pc:docMk/>
            <pc:sldMk cId="484500679" sldId="273"/>
            <ac:picMk id="13" creationId="{820FE5C4-8098-4ECA-AD57-89DAC4391FE1}"/>
          </ac:picMkLst>
        </pc:picChg>
        <pc:picChg chg="del">
          <ac:chgData name="Joseph Ben Zakoun" userId="68ba69513826d408" providerId="LiveId" clId="{5564B0D1-6EB4-4227-B098-0D22AE5E6682}" dt="2025-04-14T15:50:38.912" v="2665" actId="478"/>
          <ac:picMkLst>
            <pc:docMk/>
            <pc:sldMk cId="484500679" sldId="273"/>
            <ac:picMk id="15" creationId="{866CC383-F2FB-4758-8D8C-6970B536B189}"/>
          </ac:picMkLst>
        </pc:picChg>
        <pc:picChg chg="del">
          <ac:chgData name="Joseph Ben Zakoun" userId="68ba69513826d408" providerId="LiveId" clId="{5564B0D1-6EB4-4227-B098-0D22AE5E6682}" dt="2025-04-14T15:50:38.912" v="2665" actId="478"/>
          <ac:picMkLst>
            <pc:docMk/>
            <pc:sldMk cId="484500679" sldId="273"/>
            <ac:picMk id="16" creationId="{8CC2B1DB-DAAF-48D3-9A72-A816FDFA124B}"/>
          </ac:picMkLst>
        </pc:picChg>
        <pc:picChg chg="add mod">
          <ac:chgData name="Joseph Ben Zakoun" userId="68ba69513826d408" providerId="LiveId" clId="{5564B0D1-6EB4-4227-B098-0D22AE5E6682}" dt="2025-04-14T15:50:45.573" v="2668" actId="1076"/>
          <ac:picMkLst>
            <pc:docMk/>
            <pc:sldMk cId="484500679" sldId="273"/>
            <ac:picMk id="19" creationId="{753F04C0-F6FE-4FAB-834B-49BC52814E96}"/>
          </ac:picMkLst>
        </pc:picChg>
        <pc:picChg chg="add mod">
          <ac:chgData name="Joseph Ben Zakoun" userId="68ba69513826d408" providerId="LiveId" clId="{5564B0D1-6EB4-4227-B098-0D22AE5E6682}" dt="2025-04-14T15:50:45.573" v="2668" actId="1076"/>
          <ac:picMkLst>
            <pc:docMk/>
            <pc:sldMk cId="484500679" sldId="273"/>
            <ac:picMk id="20" creationId="{E18725BB-5D39-476F-9FF0-EB3F2957CFDD}"/>
          </ac:picMkLst>
        </pc:picChg>
        <pc:picChg chg="add mod">
          <ac:chgData name="Joseph Ben Zakoun" userId="68ba69513826d408" providerId="LiveId" clId="{5564B0D1-6EB4-4227-B098-0D22AE5E6682}" dt="2025-04-14T15:50:45.573" v="2668" actId="1076"/>
          <ac:picMkLst>
            <pc:docMk/>
            <pc:sldMk cId="484500679" sldId="273"/>
            <ac:picMk id="22" creationId="{73359EE1-77B1-4DB1-BBBA-E05141F4766B}"/>
          </ac:picMkLst>
        </pc:picChg>
      </pc:sldChg>
      <pc:sldChg chg="addSp delSp modSp add mod delAnim">
        <pc:chgData name="Joseph Ben Zakoun" userId="68ba69513826d408" providerId="LiveId" clId="{5564B0D1-6EB4-4227-B098-0D22AE5E6682}" dt="2025-04-14T15:51:24.696" v="2724" actId="1076"/>
        <pc:sldMkLst>
          <pc:docMk/>
          <pc:sldMk cId="1731642044" sldId="274"/>
        </pc:sldMkLst>
        <pc:spChg chg="mod">
          <ac:chgData name="Joseph Ben Zakoun" userId="68ba69513826d408" providerId="LiveId" clId="{5564B0D1-6EB4-4227-B098-0D22AE5E6682}" dt="2025-04-14T15:51:24.696" v="2724" actId="1076"/>
          <ac:spMkLst>
            <pc:docMk/>
            <pc:sldMk cId="1731642044" sldId="274"/>
            <ac:spMk id="9" creationId="{C1CD7AEB-AFB5-40B0-8386-42741B08F427}"/>
          </ac:spMkLst>
        </pc:spChg>
        <pc:spChg chg="del">
          <ac:chgData name="Joseph Ben Zakoun" userId="68ba69513826d408" providerId="LiveId" clId="{5564B0D1-6EB4-4227-B098-0D22AE5E6682}" dt="2025-04-14T15:50:58.527" v="2671" actId="478"/>
          <ac:spMkLst>
            <pc:docMk/>
            <pc:sldMk cId="1731642044" sldId="274"/>
            <ac:spMk id="21" creationId="{D4B22C80-A143-4433-8BA1-7F592484260D}"/>
          </ac:spMkLst>
        </pc:spChg>
        <pc:grpChg chg="add mod">
          <ac:chgData name="Joseph Ben Zakoun" userId="68ba69513826d408" providerId="LiveId" clId="{5564B0D1-6EB4-4227-B098-0D22AE5E6682}" dt="2025-04-14T15:51:24.696" v="2724" actId="1076"/>
          <ac:grpSpMkLst>
            <pc:docMk/>
            <pc:sldMk cId="1731642044" sldId="274"/>
            <ac:grpSpMk id="8" creationId="{71D0E1E1-2877-447C-9B52-B643D339AC01}"/>
          </ac:grpSpMkLst>
        </pc:grpChg>
        <pc:picChg chg="mod">
          <ac:chgData name="Joseph Ben Zakoun" userId="68ba69513826d408" providerId="LiveId" clId="{5564B0D1-6EB4-4227-B098-0D22AE5E6682}" dt="2025-04-14T15:51:24.696" v="2724" actId="1076"/>
          <ac:picMkLst>
            <pc:docMk/>
            <pc:sldMk cId="1731642044" sldId="274"/>
            <ac:picMk id="10" creationId="{EFCBEA34-5C77-4934-A6C5-BDC5D3C05EDC}"/>
          </ac:picMkLst>
        </pc:picChg>
        <pc:picChg chg="mod">
          <ac:chgData name="Joseph Ben Zakoun" userId="68ba69513826d408" providerId="LiveId" clId="{5564B0D1-6EB4-4227-B098-0D22AE5E6682}" dt="2025-04-14T15:51:24.696" v="2724" actId="1076"/>
          <ac:picMkLst>
            <pc:docMk/>
            <pc:sldMk cId="1731642044" sldId="274"/>
            <ac:picMk id="11" creationId="{E432FF7A-5C0F-4A8D-B311-22A63A990F1C}"/>
          </ac:picMkLst>
        </pc:picChg>
        <pc:picChg chg="del">
          <ac:chgData name="Joseph Ben Zakoun" userId="68ba69513826d408" providerId="LiveId" clId="{5564B0D1-6EB4-4227-B098-0D22AE5E6682}" dt="2025-04-14T15:50:56.662" v="2670" actId="478"/>
          <ac:picMkLst>
            <pc:docMk/>
            <pc:sldMk cId="1731642044" sldId="274"/>
            <ac:picMk id="19" creationId="{753F04C0-F6FE-4FAB-834B-49BC52814E96}"/>
          </ac:picMkLst>
        </pc:picChg>
        <pc:picChg chg="del">
          <ac:chgData name="Joseph Ben Zakoun" userId="68ba69513826d408" providerId="LiveId" clId="{5564B0D1-6EB4-4227-B098-0D22AE5E6682}" dt="2025-04-14T15:50:58.527" v="2671" actId="478"/>
          <ac:picMkLst>
            <pc:docMk/>
            <pc:sldMk cId="1731642044" sldId="274"/>
            <ac:picMk id="20" creationId="{E18725BB-5D39-476F-9FF0-EB3F2957CFDD}"/>
          </ac:picMkLst>
        </pc:picChg>
        <pc:picChg chg="del">
          <ac:chgData name="Joseph Ben Zakoun" userId="68ba69513826d408" providerId="LiveId" clId="{5564B0D1-6EB4-4227-B098-0D22AE5E6682}" dt="2025-04-14T15:51:01.661" v="2674" actId="478"/>
          <ac:picMkLst>
            <pc:docMk/>
            <pc:sldMk cId="1731642044" sldId="274"/>
            <ac:picMk id="22" creationId="{73359EE1-77B1-4DB1-BBBA-E05141F4766B}"/>
          </ac:picMkLst>
        </pc:picChg>
      </pc:sldChg>
      <pc:sldChg chg="addSp delSp modSp add mod modAnim">
        <pc:chgData name="Joseph Ben Zakoun" userId="68ba69513826d408" providerId="LiveId" clId="{5564B0D1-6EB4-4227-B098-0D22AE5E6682}" dt="2025-04-14T15:52:02.929" v="2757" actId="1076"/>
        <pc:sldMkLst>
          <pc:docMk/>
          <pc:sldMk cId="1237113210" sldId="275"/>
        </pc:sldMkLst>
        <pc:spChg chg="mod">
          <ac:chgData name="Joseph Ben Zakoun" userId="68ba69513826d408" providerId="LiveId" clId="{5564B0D1-6EB4-4227-B098-0D22AE5E6682}" dt="2025-04-14T15:51:52.760" v="2754" actId="20577"/>
          <ac:spMkLst>
            <pc:docMk/>
            <pc:sldMk cId="1237113210" sldId="275"/>
            <ac:spMk id="9" creationId="{C1CD7AEB-AFB5-40B0-8386-42741B08F427}"/>
          </ac:spMkLst>
        </pc:spChg>
        <pc:grpChg chg="del mod">
          <ac:chgData name="Joseph Ben Zakoun" userId="68ba69513826d408" providerId="LiveId" clId="{5564B0D1-6EB4-4227-B098-0D22AE5E6682}" dt="2025-04-14T15:51:44.521" v="2728" actId="478"/>
          <ac:grpSpMkLst>
            <pc:docMk/>
            <pc:sldMk cId="1237113210" sldId="275"/>
            <ac:grpSpMk id="8" creationId="{71D0E1E1-2877-447C-9B52-B643D339AC01}"/>
          </ac:grpSpMkLst>
        </pc:grpChg>
        <pc:graphicFrameChg chg="add mod">
          <ac:chgData name="Joseph Ben Zakoun" userId="68ba69513826d408" providerId="LiveId" clId="{5564B0D1-6EB4-4227-B098-0D22AE5E6682}" dt="2025-04-14T15:51:58.866" v="2755" actId="1076"/>
          <ac:graphicFrameMkLst>
            <pc:docMk/>
            <pc:sldMk cId="1237113210" sldId="275"/>
            <ac:graphicFrameMk id="16" creationId="{34D1EAFD-2F6B-4E69-AC64-4F6891D10B86}"/>
          </ac:graphicFrameMkLst>
        </pc:graphicFrameChg>
        <pc:picChg chg="del mod">
          <ac:chgData name="Joseph Ben Zakoun" userId="68ba69513826d408" providerId="LiveId" clId="{5564B0D1-6EB4-4227-B098-0D22AE5E6682}" dt="2025-04-14T15:51:44.521" v="2728" actId="478"/>
          <ac:picMkLst>
            <pc:docMk/>
            <pc:sldMk cId="1237113210" sldId="275"/>
            <ac:picMk id="10" creationId="{EFCBEA34-5C77-4934-A6C5-BDC5D3C05EDC}"/>
          </ac:picMkLst>
        </pc:picChg>
        <pc:picChg chg="del">
          <ac:chgData name="Joseph Ben Zakoun" userId="68ba69513826d408" providerId="LiveId" clId="{5564B0D1-6EB4-4227-B098-0D22AE5E6682}" dt="2025-04-14T15:51:42.996" v="2727" actId="478"/>
          <ac:picMkLst>
            <pc:docMk/>
            <pc:sldMk cId="1237113210" sldId="275"/>
            <ac:picMk id="11" creationId="{E432FF7A-5C0F-4A8D-B311-22A63A990F1C}"/>
          </ac:picMkLst>
        </pc:picChg>
        <pc:picChg chg="add mod">
          <ac:chgData name="Joseph Ben Zakoun" userId="68ba69513826d408" providerId="LiveId" clId="{5564B0D1-6EB4-4227-B098-0D22AE5E6682}" dt="2025-04-14T15:51:38.254" v="2726"/>
          <ac:picMkLst>
            <pc:docMk/>
            <pc:sldMk cId="1237113210" sldId="275"/>
            <ac:picMk id="12" creationId="{C3ED557C-30F4-42FE-BAA0-7E8E3D57B305}"/>
          </ac:picMkLst>
        </pc:picChg>
        <pc:picChg chg="add mod">
          <ac:chgData name="Joseph Ben Zakoun" userId="68ba69513826d408" providerId="LiveId" clId="{5564B0D1-6EB4-4227-B098-0D22AE5E6682}" dt="2025-04-14T15:51:38.254" v="2726"/>
          <ac:picMkLst>
            <pc:docMk/>
            <pc:sldMk cId="1237113210" sldId="275"/>
            <ac:picMk id="13" creationId="{A73DEF3B-C9E0-4355-9C61-E0748AD1A5EC}"/>
          </ac:picMkLst>
        </pc:picChg>
        <pc:picChg chg="add mod">
          <ac:chgData name="Joseph Ben Zakoun" userId="68ba69513826d408" providerId="LiveId" clId="{5564B0D1-6EB4-4227-B098-0D22AE5E6682}" dt="2025-04-14T15:52:02.929" v="2757" actId="1076"/>
          <ac:picMkLst>
            <pc:docMk/>
            <pc:sldMk cId="1237113210" sldId="275"/>
            <ac:picMk id="14" creationId="{4E6B8CDC-D566-4A37-A3A0-9E73A903C213}"/>
          </ac:picMkLst>
        </pc:picChg>
        <pc:picChg chg="add mod">
          <ac:chgData name="Joseph Ben Zakoun" userId="68ba69513826d408" providerId="LiveId" clId="{5564B0D1-6EB4-4227-B098-0D22AE5E6682}" dt="2025-04-14T15:52:00.404" v="2756" actId="1076"/>
          <ac:picMkLst>
            <pc:docMk/>
            <pc:sldMk cId="1237113210" sldId="275"/>
            <ac:picMk id="15" creationId="{CA267C63-3FA3-4E29-905C-595F1D998CBC}"/>
          </ac:picMkLst>
        </pc:picChg>
      </pc:sldChg>
      <pc:sldChg chg="addSp modSp new mod">
        <pc:chgData name="Joseph Ben Zakoun" userId="68ba69513826d408" providerId="LiveId" clId="{5564B0D1-6EB4-4227-B098-0D22AE5E6682}" dt="2025-04-14T15:52:52.029" v="2839" actId="1076"/>
        <pc:sldMkLst>
          <pc:docMk/>
          <pc:sldMk cId="123121850" sldId="276"/>
        </pc:sldMkLst>
        <pc:spChg chg="mod">
          <ac:chgData name="Joseph Ben Zakoun" userId="68ba69513826d408" providerId="LiveId" clId="{5564B0D1-6EB4-4227-B098-0D22AE5E6682}" dt="2025-04-14T15:52:29.918" v="2788" actId="20577"/>
          <ac:spMkLst>
            <pc:docMk/>
            <pc:sldMk cId="123121850" sldId="276"/>
            <ac:spMk id="2" creationId="{EE7DA4D5-A7E5-4D01-9ECD-15C1BCC79ECA}"/>
          </ac:spMkLst>
        </pc:spChg>
        <pc:spChg chg="mod">
          <ac:chgData name="Joseph Ben Zakoun" userId="68ba69513826d408" providerId="LiveId" clId="{5564B0D1-6EB4-4227-B098-0D22AE5E6682}" dt="2025-04-14T15:52:38.739" v="2834" actId="5793"/>
          <ac:spMkLst>
            <pc:docMk/>
            <pc:sldMk cId="123121850" sldId="276"/>
            <ac:spMk id="3" creationId="{473DE845-18EF-4542-9D14-6F39376D2DBD}"/>
          </ac:spMkLst>
        </pc:spChg>
        <pc:spChg chg="add mod">
          <ac:chgData name="Joseph Ben Zakoun" userId="68ba69513826d408" providerId="LiveId" clId="{5564B0D1-6EB4-4227-B098-0D22AE5E6682}" dt="2025-04-14T15:52:52.029" v="2839" actId="1076"/>
          <ac:spMkLst>
            <pc:docMk/>
            <pc:sldMk cId="123121850" sldId="276"/>
            <ac:spMk id="5" creationId="{6144511C-57EF-4E35-AAFB-0275EFA73B18}"/>
          </ac:spMkLst>
        </pc:spChg>
        <pc:picChg chg="add mod">
          <ac:chgData name="Joseph Ben Zakoun" userId="68ba69513826d408" providerId="LiveId" clId="{5564B0D1-6EB4-4227-B098-0D22AE5E6682}" dt="2025-04-14T15:52:48.418" v="2838" actId="1076"/>
          <ac:picMkLst>
            <pc:docMk/>
            <pc:sldMk cId="123121850" sldId="276"/>
            <ac:picMk id="4" creationId="{4545774B-44F4-4BF2-B797-18BA8F5CDD11}"/>
          </ac:picMkLst>
        </pc:picChg>
      </pc:sldChg>
      <pc:sldChg chg="addSp modSp new mod modAnim">
        <pc:chgData name="Joseph Ben Zakoun" userId="68ba69513826d408" providerId="LiveId" clId="{5564B0D1-6EB4-4227-B098-0D22AE5E6682}" dt="2025-04-14T21:09:43.802" v="3661"/>
        <pc:sldMkLst>
          <pc:docMk/>
          <pc:sldMk cId="2806351658" sldId="277"/>
        </pc:sldMkLst>
        <pc:spChg chg="mod">
          <ac:chgData name="Joseph Ben Zakoun" userId="68ba69513826d408" providerId="LiveId" clId="{5564B0D1-6EB4-4227-B098-0D22AE5E6682}" dt="2025-04-14T15:53:15.779" v="2851" actId="20577"/>
          <ac:spMkLst>
            <pc:docMk/>
            <pc:sldMk cId="2806351658" sldId="277"/>
            <ac:spMk id="2" creationId="{73B0B1D2-97F9-400B-99AC-DF6E8F4AAD8B}"/>
          </ac:spMkLst>
        </pc:spChg>
        <pc:spChg chg="mod">
          <ac:chgData name="Joseph Ben Zakoun" userId="68ba69513826d408" providerId="LiveId" clId="{5564B0D1-6EB4-4227-B098-0D22AE5E6682}" dt="2025-04-14T15:53:21.157" v="2870" actId="20577"/>
          <ac:spMkLst>
            <pc:docMk/>
            <pc:sldMk cId="2806351658" sldId="277"/>
            <ac:spMk id="3" creationId="{72D5953D-02EF-4946-A0B9-88C8313CE8C6}"/>
          </ac:spMkLst>
        </pc:spChg>
        <pc:picChg chg="add mod">
          <ac:chgData name="Joseph Ben Zakoun" userId="68ba69513826d408" providerId="LiveId" clId="{5564B0D1-6EB4-4227-B098-0D22AE5E6682}" dt="2025-04-14T15:54:10.857" v="2875" actId="1076"/>
          <ac:picMkLst>
            <pc:docMk/>
            <pc:sldMk cId="2806351658" sldId="277"/>
            <ac:picMk id="4" creationId="{C374FD75-9BC5-434D-B92E-3DF8BFF13E4B}"/>
          </ac:picMkLst>
        </pc:picChg>
        <pc:picChg chg="add mod">
          <ac:chgData name="Joseph Ben Zakoun" userId="68ba69513826d408" providerId="LiveId" clId="{5564B0D1-6EB4-4227-B098-0D22AE5E6682}" dt="2025-04-14T15:54:10.857" v="2875" actId="1076"/>
          <ac:picMkLst>
            <pc:docMk/>
            <pc:sldMk cId="2806351658" sldId="277"/>
            <ac:picMk id="5" creationId="{4A28C688-496D-4F6D-8AB1-370B81544B2A}"/>
          </ac:picMkLst>
        </pc:picChg>
        <pc:picChg chg="add mod">
          <ac:chgData name="Joseph Ben Zakoun" userId="68ba69513826d408" providerId="LiveId" clId="{5564B0D1-6EB4-4227-B098-0D22AE5E6682}" dt="2025-04-14T15:54:10.857" v="2875" actId="1076"/>
          <ac:picMkLst>
            <pc:docMk/>
            <pc:sldMk cId="2806351658" sldId="277"/>
            <ac:picMk id="6" creationId="{E3649D4C-3CD7-437A-83ED-B7FDEDE32C48}"/>
          </ac:picMkLst>
        </pc:picChg>
        <pc:picChg chg="add mod">
          <ac:chgData name="Joseph Ben Zakoun" userId="68ba69513826d408" providerId="LiveId" clId="{5564B0D1-6EB4-4227-B098-0D22AE5E6682}" dt="2025-04-14T15:54:10.857" v="2875" actId="1076"/>
          <ac:picMkLst>
            <pc:docMk/>
            <pc:sldMk cId="2806351658" sldId="277"/>
            <ac:picMk id="7" creationId="{3983CC59-8C03-4B6E-AE6B-8F9E3F0EEF3F}"/>
          </ac:picMkLst>
        </pc:picChg>
        <pc:picChg chg="add mod">
          <ac:chgData name="Joseph Ben Zakoun" userId="68ba69513826d408" providerId="LiveId" clId="{5564B0D1-6EB4-4227-B098-0D22AE5E6682}" dt="2025-04-14T15:54:25.550" v="2879" actId="14100"/>
          <ac:picMkLst>
            <pc:docMk/>
            <pc:sldMk cId="2806351658" sldId="277"/>
            <ac:picMk id="8" creationId="{3B43FD28-2B1C-4114-B5DC-C87F8DCE0520}"/>
          </ac:picMkLst>
        </pc:picChg>
        <pc:picChg chg="add mod">
          <ac:chgData name="Joseph Ben Zakoun" userId="68ba69513826d408" providerId="LiveId" clId="{5564B0D1-6EB4-4227-B098-0D22AE5E6682}" dt="2025-04-14T15:54:32.173" v="2881" actId="1076"/>
          <ac:picMkLst>
            <pc:docMk/>
            <pc:sldMk cId="2806351658" sldId="277"/>
            <ac:picMk id="9" creationId="{EB6467DD-F8A2-4E63-987D-89A6798E8A01}"/>
          </ac:picMkLst>
        </pc:picChg>
      </pc:sldChg>
      <pc:sldChg chg="addSp delSp modSp new mod modAnim">
        <pc:chgData name="Joseph Ben Zakoun" userId="68ba69513826d408" providerId="LiveId" clId="{5564B0D1-6EB4-4227-B098-0D22AE5E6682}" dt="2025-04-14T21:10:47.637" v="3675"/>
        <pc:sldMkLst>
          <pc:docMk/>
          <pc:sldMk cId="2517553171" sldId="278"/>
        </pc:sldMkLst>
        <pc:spChg chg="mod">
          <ac:chgData name="Joseph Ben Zakoun" userId="68ba69513826d408" providerId="LiveId" clId="{5564B0D1-6EB4-4227-B098-0D22AE5E6682}" dt="2025-04-14T21:10:01.381" v="3668" actId="20577"/>
          <ac:spMkLst>
            <pc:docMk/>
            <pc:sldMk cId="2517553171" sldId="278"/>
            <ac:spMk id="2" creationId="{D354393C-4FB1-4330-BCB8-F8F8DB86A192}"/>
          </ac:spMkLst>
        </pc:spChg>
        <pc:spChg chg="add mod">
          <ac:chgData name="Joseph Ben Zakoun" userId="68ba69513826d408" providerId="LiveId" clId="{5564B0D1-6EB4-4227-B098-0D22AE5E6682}" dt="2025-04-14T15:55:51.184" v="2914"/>
          <ac:spMkLst>
            <pc:docMk/>
            <pc:sldMk cId="2517553171" sldId="278"/>
            <ac:spMk id="5" creationId="{2276BA43-D50C-45C6-9511-9AAEF2FDA358}"/>
          </ac:spMkLst>
        </pc:spChg>
        <pc:spChg chg="add mod">
          <ac:chgData name="Joseph Ben Zakoun" userId="68ba69513826d408" providerId="LiveId" clId="{5564B0D1-6EB4-4227-B098-0D22AE5E6682}" dt="2025-04-14T15:55:51.184" v="2914"/>
          <ac:spMkLst>
            <pc:docMk/>
            <pc:sldMk cId="2517553171" sldId="278"/>
            <ac:spMk id="7" creationId="{5A4BFD6A-BD97-42A5-9188-AEA0B718E1FE}"/>
          </ac:spMkLst>
        </pc:spChg>
        <pc:spChg chg="add mod">
          <ac:chgData name="Joseph Ben Zakoun" userId="68ba69513826d408" providerId="LiveId" clId="{5564B0D1-6EB4-4227-B098-0D22AE5E6682}" dt="2025-04-14T15:55:51.184" v="2914"/>
          <ac:spMkLst>
            <pc:docMk/>
            <pc:sldMk cId="2517553171" sldId="278"/>
            <ac:spMk id="10" creationId="{36E587E5-11F5-4374-BAA0-5FA99F4DC21A}"/>
          </ac:spMkLst>
        </pc:spChg>
        <pc:spChg chg="add mod">
          <ac:chgData name="Joseph Ben Zakoun" userId="68ba69513826d408" providerId="LiveId" clId="{5564B0D1-6EB4-4227-B098-0D22AE5E6682}" dt="2025-04-14T15:55:51.184" v="2914"/>
          <ac:spMkLst>
            <pc:docMk/>
            <pc:sldMk cId="2517553171" sldId="278"/>
            <ac:spMk id="11" creationId="{BFABC17D-CED8-49C9-BDD9-B221A42E66D3}"/>
          </ac:spMkLst>
        </pc:spChg>
        <pc:spChg chg="add mod">
          <ac:chgData name="Joseph Ben Zakoun" userId="68ba69513826d408" providerId="LiveId" clId="{5564B0D1-6EB4-4227-B098-0D22AE5E6682}" dt="2025-04-14T15:55:51.184" v="2914"/>
          <ac:spMkLst>
            <pc:docMk/>
            <pc:sldMk cId="2517553171" sldId="278"/>
            <ac:spMk id="12" creationId="{13A94B49-11C3-4A30-BC09-325C6E904565}"/>
          </ac:spMkLst>
        </pc:spChg>
        <pc:spChg chg="add mod">
          <ac:chgData name="Joseph Ben Zakoun" userId="68ba69513826d408" providerId="LiveId" clId="{5564B0D1-6EB4-4227-B098-0D22AE5E6682}" dt="2025-04-14T15:55:51.184" v="2914"/>
          <ac:spMkLst>
            <pc:docMk/>
            <pc:sldMk cId="2517553171" sldId="278"/>
            <ac:spMk id="13" creationId="{FCAB4CE2-0BDD-4DD5-9AEA-C7A82315AB0E}"/>
          </ac:spMkLst>
        </pc:spChg>
        <pc:spChg chg="add mod">
          <ac:chgData name="Joseph Ben Zakoun" userId="68ba69513826d408" providerId="LiveId" clId="{5564B0D1-6EB4-4227-B098-0D22AE5E6682}" dt="2025-04-14T15:55:58.009" v="2915"/>
          <ac:spMkLst>
            <pc:docMk/>
            <pc:sldMk cId="2517553171" sldId="278"/>
            <ac:spMk id="14" creationId="{50091837-824E-4B93-8309-F4FA208A0F0A}"/>
          </ac:spMkLst>
        </pc:spChg>
        <pc:picChg chg="add mod">
          <ac:chgData name="Joseph Ben Zakoun" userId="68ba69513826d408" providerId="LiveId" clId="{5564B0D1-6EB4-4227-B098-0D22AE5E6682}" dt="2025-04-14T15:55:51.184" v="2914"/>
          <ac:picMkLst>
            <pc:docMk/>
            <pc:sldMk cId="2517553171" sldId="278"/>
            <ac:picMk id="4" creationId="{A160FB15-B5C2-4D34-8DF9-4C02B59ABA10}"/>
          </ac:picMkLst>
        </pc:picChg>
        <pc:picChg chg="add mod">
          <ac:chgData name="Joseph Ben Zakoun" userId="68ba69513826d408" providerId="LiveId" clId="{5564B0D1-6EB4-4227-B098-0D22AE5E6682}" dt="2025-04-14T15:55:51.184" v="2914"/>
          <ac:picMkLst>
            <pc:docMk/>
            <pc:sldMk cId="2517553171" sldId="278"/>
            <ac:picMk id="6" creationId="{F41B1513-F7CF-41A7-AE41-B78681CEF035}"/>
          </ac:picMkLst>
        </pc:picChg>
        <pc:picChg chg="add mod">
          <ac:chgData name="Joseph Ben Zakoun" userId="68ba69513826d408" providerId="LiveId" clId="{5564B0D1-6EB4-4227-B098-0D22AE5E6682}" dt="2025-04-14T15:55:51.184" v="2914"/>
          <ac:picMkLst>
            <pc:docMk/>
            <pc:sldMk cId="2517553171" sldId="278"/>
            <ac:picMk id="8" creationId="{4032789F-3D45-41C9-A207-65A62CBCB0E5}"/>
          </ac:picMkLst>
        </pc:picChg>
        <pc:picChg chg="add mod">
          <ac:chgData name="Joseph Ben Zakoun" userId="68ba69513826d408" providerId="LiveId" clId="{5564B0D1-6EB4-4227-B098-0D22AE5E6682}" dt="2025-04-14T15:55:51.184" v="2914"/>
          <ac:picMkLst>
            <pc:docMk/>
            <pc:sldMk cId="2517553171" sldId="278"/>
            <ac:picMk id="9" creationId="{8672A642-5D67-4793-B060-4DC413B1574A}"/>
          </ac:picMkLst>
        </pc:picChg>
        <pc:picChg chg="add mod">
          <ac:chgData name="Joseph Ben Zakoun" userId="68ba69513826d408" providerId="LiveId" clId="{5564B0D1-6EB4-4227-B098-0D22AE5E6682}" dt="2025-04-14T15:56:50.879" v="2919" actId="1076"/>
          <ac:picMkLst>
            <pc:docMk/>
            <pc:sldMk cId="2517553171" sldId="278"/>
            <ac:picMk id="16" creationId="{1C5E6CC5-2CAD-4C1C-985F-BE394D91C491}"/>
          </ac:picMkLst>
        </pc:picChg>
        <pc:picChg chg="add del">
          <ac:chgData name="Joseph Ben Zakoun" userId="68ba69513826d408" providerId="LiveId" clId="{5564B0D1-6EB4-4227-B098-0D22AE5E6682}" dt="2025-04-14T15:56:52.820" v="2921" actId="22"/>
          <ac:picMkLst>
            <pc:docMk/>
            <pc:sldMk cId="2517553171" sldId="278"/>
            <ac:picMk id="18" creationId="{9E310A2F-7BE5-4870-B577-86096F0FF220}"/>
          </ac:picMkLst>
        </pc:picChg>
      </pc:sldChg>
      <pc:sldChg chg="modSp add del mod">
        <pc:chgData name="Joseph Ben Zakoun" userId="68ba69513826d408" providerId="LiveId" clId="{5564B0D1-6EB4-4227-B098-0D22AE5E6682}" dt="2025-04-14T16:31:40.709" v="3254" actId="47"/>
        <pc:sldMkLst>
          <pc:docMk/>
          <pc:sldMk cId="1241294740" sldId="279"/>
        </pc:sldMkLst>
        <pc:spChg chg="mod">
          <ac:chgData name="Joseph Ben Zakoun" userId="68ba69513826d408" providerId="LiveId" clId="{5564B0D1-6EB4-4227-B098-0D22AE5E6682}" dt="2025-04-14T15:55:13.818" v="2884" actId="207"/>
          <ac:spMkLst>
            <pc:docMk/>
            <pc:sldMk cId="1241294740" sldId="279"/>
            <ac:spMk id="12" creationId="{E0CAC741-BBEE-4E4A-B671-2CB1154FB0A1}"/>
          </ac:spMkLst>
        </pc:spChg>
      </pc:sldChg>
      <pc:sldChg chg="addSp delSp modSp add mod modAnim">
        <pc:chgData name="Joseph Ben Zakoun" userId="68ba69513826d408" providerId="LiveId" clId="{5564B0D1-6EB4-4227-B098-0D22AE5E6682}" dt="2025-04-14T21:11:04.980" v="3677"/>
        <pc:sldMkLst>
          <pc:docMk/>
          <pc:sldMk cId="3870819778" sldId="280"/>
        </pc:sldMkLst>
        <pc:spChg chg="mod">
          <ac:chgData name="Joseph Ben Zakoun" userId="68ba69513826d408" providerId="LiveId" clId="{5564B0D1-6EB4-4227-B098-0D22AE5E6682}" dt="2025-04-14T15:57:01.635" v="2943" actId="20577"/>
          <ac:spMkLst>
            <pc:docMk/>
            <pc:sldMk cId="3870819778" sldId="280"/>
            <ac:spMk id="2" creationId="{D354393C-4FB1-4330-BCB8-F8F8DB86A192}"/>
          </ac:spMkLst>
        </pc:spChg>
        <pc:spChg chg="del">
          <ac:chgData name="Joseph Ben Zakoun" userId="68ba69513826d408" providerId="LiveId" clId="{5564B0D1-6EB4-4227-B098-0D22AE5E6682}" dt="2025-04-14T15:57:07.627" v="2945" actId="478"/>
          <ac:spMkLst>
            <pc:docMk/>
            <pc:sldMk cId="3870819778" sldId="280"/>
            <ac:spMk id="3" creationId="{14288A2C-EAD8-43D6-BA03-1F77165C351C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5" creationId="{2276BA43-D50C-45C6-9511-9AAEF2FDA358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7" creationId="{5A4BFD6A-BD97-42A5-9188-AEA0B718E1FE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10" creationId="{36E587E5-11F5-4374-BAA0-5FA99F4DC21A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11" creationId="{BFABC17D-CED8-49C9-BDD9-B221A42E66D3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12" creationId="{13A94B49-11C3-4A30-BC09-325C6E904565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13" creationId="{FCAB4CE2-0BDD-4DD5-9AEA-C7A82315AB0E}"/>
          </ac:spMkLst>
        </pc:spChg>
        <pc:spChg chg="del">
          <ac:chgData name="Joseph Ben Zakoun" userId="68ba69513826d408" providerId="LiveId" clId="{5564B0D1-6EB4-4227-B098-0D22AE5E6682}" dt="2025-04-14T15:57:04.928" v="2944" actId="478"/>
          <ac:spMkLst>
            <pc:docMk/>
            <pc:sldMk cId="3870819778" sldId="280"/>
            <ac:spMk id="14" creationId="{50091837-824E-4B93-8309-F4FA208A0F0A}"/>
          </ac:spMkLst>
        </pc:spChg>
        <pc:picChg chg="del">
          <ac:chgData name="Joseph Ben Zakoun" userId="68ba69513826d408" providerId="LiveId" clId="{5564B0D1-6EB4-4227-B098-0D22AE5E6682}" dt="2025-04-14T15:57:04.928" v="2944" actId="478"/>
          <ac:picMkLst>
            <pc:docMk/>
            <pc:sldMk cId="3870819778" sldId="280"/>
            <ac:picMk id="4" creationId="{A160FB15-B5C2-4D34-8DF9-4C02B59ABA10}"/>
          </ac:picMkLst>
        </pc:picChg>
        <pc:picChg chg="del">
          <ac:chgData name="Joseph Ben Zakoun" userId="68ba69513826d408" providerId="LiveId" clId="{5564B0D1-6EB4-4227-B098-0D22AE5E6682}" dt="2025-04-14T15:57:04.928" v="2944" actId="478"/>
          <ac:picMkLst>
            <pc:docMk/>
            <pc:sldMk cId="3870819778" sldId="280"/>
            <ac:picMk id="6" creationId="{F41B1513-F7CF-41A7-AE41-B78681CEF035}"/>
          </ac:picMkLst>
        </pc:picChg>
        <pc:picChg chg="del">
          <ac:chgData name="Joseph Ben Zakoun" userId="68ba69513826d408" providerId="LiveId" clId="{5564B0D1-6EB4-4227-B098-0D22AE5E6682}" dt="2025-04-14T15:57:04.928" v="2944" actId="478"/>
          <ac:picMkLst>
            <pc:docMk/>
            <pc:sldMk cId="3870819778" sldId="280"/>
            <ac:picMk id="8" creationId="{4032789F-3D45-41C9-A207-65A62CBCB0E5}"/>
          </ac:picMkLst>
        </pc:picChg>
        <pc:picChg chg="del">
          <ac:chgData name="Joseph Ben Zakoun" userId="68ba69513826d408" providerId="LiveId" clId="{5564B0D1-6EB4-4227-B098-0D22AE5E6682}" dt="2025-04-14T15:57:04.928" v="2944" actId="478"/>
          <ac:picMkLst>
            <pc:docMk/>
            <pc:sldMk cId="3870819778" sldId="280"/>
            <ac:picMk id="9" creationId="{8672A642-5D67-4793-B060-4DC413B1574A}"/>
          </ac:picMkLst>
        </pc:picChg>
        <pc:picChg chg="del">
          <ac:chgData name="Joseph Ben Zakoun" userId="68ba69513826d408" providerId="LiveId" clId="{5564B0D1-6EB4-4227-B098-0D22AE5E6682}" dt="2025-04-14T15:56:57.219" v="2923" actId="478"/>
          <ac:picMkLst>
            <pc:docMk/>
            <pc:sldMk cId="3870819778" sldId="280"/>
            <ac:picMk id="16" creationId="{1C5E6CC5-2CAD-4C1C-985F-BE394D91C491}"/>
          </ac:picMkLst>
        </pc:picChg>
        <pc:picChg chg="add del mod">
          <ac:chgData name="Joseph Ben Zakoun" userId="68ba69513826d408" providerId="LiveId" clId="{5564B0D1-6EB4-4227-B098-0D22AE5E6682}" dt="2025-04-14T16:05:37.163" v="2957" actId="478"/>
          <ac:picMkLst>
            <pc:docMk/>
            <pc:sldMk cId="3870819778" sldId="280"/>
            <ac:picMk id="17" creationId="{CCFD6654-EE3F-43B7-89DC-44AC24AE1AF3}"/>
          </ac:picMkLst>
        </pc:picChg>
        <pc:picChg chg="add mod">
          <ac:chgData name="Joseph Ben Zakoun" userId="68ba69513826d408" providerId="LiveId" clId="{5564B0D1-6EB4-4227-B098-0D22AE5E6682}" dt="2025-04-14T16:04:48.774" v="2956" actId="1076"/>
          <ac:picMkLst>
            <pc:docMk/>
            <pc:sldMk cId="3870819778" sldId="280"/>
            <ac:picMk id="19" creationId="{0C601714-F18F-4C6E-A7A2-5FF0E8120941}"/>
          </ac:picMkLst>
        </pc:picChg>
        <pc:picChg chg="add mod modCrop">
          <ac:chgData name="Joseph Ben Zakoun" userId="68ba69513826d408" providerId="LiveId" clId="{5564B0D1-6EB4-4227-B098-0D22AE5E6682}" dt="2025-04-14T16:06:33.562" v="2965" actId="732"/>
          <ac:picMkLst>
            <pc:docMk/>
            <pc:sldMk cId="3870819778" sldId="280"/>
            <ac:picMk id="21" creationId="{5580A9CD-CAAD-4BB0-B84B-87021D137CA8}"/>
          </ac:picMkLst>
        </pc:picChg>
        <pc:picChg chg="add mod">
          <ac:chgData name="Joseph Ben Zakoun" userId="68ba69513826d408" providerId="LiveId" clId="{5564B0D1-6EB4-4227-B098-0D22AE5E6682}" dt="2025-04-14T16:06:26.413" v="2964" actId="1076"/>
          <ac:picMkLst>
            <pc:docMk/>
            <pc:sldMk cId="3870819778" sldId="280"/>
            <ac:picMk id="4098" creationId="{26CF150C-7E31-49D0-A2E2-702B15176344}"/>
          </ac:picMkLst>
        </pc:picChg>
      </pc:sldChg>
      <pc:sldChg chg="addSp delSp modSp add mod modAnim">
        <pc:chgData name="Joseph Ben Zakoun" userId="68ba69513826d408" providerId="LiveId" clId="{5564B0D1-6EB4-4227-B098-0D22AE5E6682}" dt="2025-04-14T21:11:22.603" v="3681"/>
        <pc:sldMkLst>
          <pc:docMk/>
          <pc:sldMk cId="2850278173" sldId="281"/>
        </pc:sldMkLst>
        <pc:spChg chg="mod">
          <ac:chgData name="Joseph Ben Zakoun" userId="68ba69513826d408" providerId="LiveId" clId="{5564B0D1-6EB4-4227-B098-0D22AE5E6682}" dt="2025-04-14T16:06:45.029" v="2979" actId="20577"/>
          <ac:spMkLst>
            <pc:docMk/>
            <pc:sldMk cId="2850278173" sldId="281"/>
            <ac:spMk id="2" creationId="{D354393C-4FB1-4330-BCB8-F8F8DB86A192}"/>
          </ac:spMkLst>
        </pc:spChg>
        <pc:picChg chg="add mod">
          <ac:chgData name="Joseph Ben Zakoun" userId="68ba69513826d408" providerId="LiveId" clId="{5564B0D1-6EB4-4227-B098-0D22AE5E6682}" dt="2025-04-14T16:07:07.201" v="2984" actId="1076"/>
          <ac:picMkLst>
            <pc:docMk/>
            <pc:sldMk cId="2850278173" sldId="281"/>
            <ac:picMk id="6" creationId="{A49B059B-286A-43F5-90D3-75EA458E379A}"/>
          </ac:picMkLst>
        </pc:picChg>
        <pc:picChg chg="add mod">
          <ac:chgData name="Joseph Ben Zakoun" userId="68ba69513826d408" providerId="LiveId" clId="{5564B0D1-6EB4-4227-B098-0D22AE5E6682}" dt="2025-04-14T16:07:07.201" v="2984" actId="1076"/>
          <ac:picMkLst>
            <pc:docMk/>
            <pc:sldMk cId="2850278173" sldId="281"/>
            <ac:picMk id="7" creationId="{4B089047-DDB7-4DE2-8F01-292899E49AD9}"/>
          </ac:picMkLst>
        </pc:picChg>
        <pc:picChg chg="add mod">
          <ac:chgData name="Joseph Ben Zakoun" userId="68ba69513826d408" providerId="LiveId" clId="{5564B0D1-6EB4-4227-B098-0D22AE5E6682}" dt="2025-04-14T16:07:07.201" v="2984" actId="1076"/>
          <ac:picMkLst>
            <pc:docMk/>
            <pc:sldMk cId="2850278173" sldId="281"/>
            <ac:picMk id="8" creationId="{FD9D987A-C002-443B-8116-697656B99E0F}"/>
          </ac:picMkLst>
        </pc:picChg>
        <pc:picChg chg="add mod">
          <ac:chgData name="Joseph Ben Zakoun" userId="68ba69513826d408" providerId="LiveId" clId="{5564B0D1-6EB4-4227-B098-0D22AE5E6682}" dt="2025-04-14T16:07:07.201" v="2984" actId="1076"/>
          <ac:picMkLst>
            <pc:docMk/>
            <pc:sldMk cId="2850278173" sldId="281"/>
            <ac:picMk id="9" creationId="{7C79A534-9B02-46EB-A568-82502C1462F0}"/>
          </ac:picMkLst>
        </pc:picChg>
        <pc:picChg chg="del">
          <ac:chgData name="Joseph Ben Zakoun" userId="68ba69513826d408" providerId="LiveId" clId="{5564B0D1-6EB4-4227-B098-0D22AE5E6682}" dt="2025-04-14T16:06:49.211" v="2982" actId="478"/>
          <ac:picMkLst>
            <pc:docMk/>
            <pc:sldMk cId="2850278173" sldId="281"/>
            <ac:picMk id="19" creationId="{0C601714-F18F-4C6E-A7A2-5FF0E8120941}"/>
          </ac:picMkLst>
        </pc:picChg>
        <pc:picChg chg="del">
          <ac:chgData name="Joseph Ben Zakoun" userId="68ba69513826d408" providerId="LiveId" clId="{5564B0D1-6EB4-4227-B098-0D22AE5E6682}" dt="2025-04-14T16:06:48.232" v="2981" actId="478"/>
          <ac:picMkLst>
            <pc:docMk/>
            <pc:sldMk cId="2850278173" sldId="281"/>
            <ac:picMk id="21" creationId="{5580A9CD-CAAD-4BB0-B84B-87021D137CA8}"/>
          </ac:picMkLst>
        </pc:picChg>
        <pc:picChg chg="del">
          <ac:chgData name="Joseph Ben Zakoun" userId="68ba69513826d408" providerId="LiveId" clId="{5564B0D1-6EB4-4227-B098-0D22AE5E6682}" dt="2025-04-14T16:06:46.892" v="2980" actId="478"/>
          <ac:picMkLst>
            <pc:docMk/>
            <pc:sldMk cId="2850278173" sldId="281"/>
            <ac:picMk id="4098" creationId="{26CF150C-7E31-49D0-A2E2-702B15176344}"/>
          </ac:picMkLst>
        </pc:picChg>
      </pc:sldChg>
      <pc:sldChg chg="addSp delSp modSp add mod modAnim">
        <pc:chgData name="Joseph Ben Zakoun" userId="68ba69513826d408" providerId="LiveId" clId="{5564B0D1-6EB4-4227-B098-0D22AE5E6682}" dt="2025-04-14T21:11:12.743" v="3679"/>
        <pc:sldMkLst>
          <pc:docMk/>
          <pc:sldMk cId="3275763491" sldId="282"/>
        </pc:sldMkLst>
        <pc:spChg chg="mod">
          <ac:chgData name="Joseph Ben Zakoun" userId="68ba69513826d408" providerId="LiveId" clId="{5564B0D1-6EB4-4227-B098-0D22AE5E6682}" dt="2025-04-14T16:07:13.442" v="3004" actId="20577"/>
          <ac:spMkLst>
            <pc:docMk/>
            <pc:sldMk cId="3275763491" sldId="282"/>
            <ac:spMk id="2" creationId="{D354393C-4FB1-4330-BCB8-F8F8DB86A192}"/>
          </ac:spMkLst>
        </pc:spChg>
        <pc:picChg chg="add mod">
          <ac:chgData name="Joseph Ben Zakoun" userId="68ba69513826d408" providerId="LiveId" clId="{5564B0D1-6EB4-4227-B098-0D22AE5E6682}" dt="2025-04-14T16:07:26.098" v="3007" actId="1076"/>
          <ac:picMkLst>
            <pc:docMk/>
            <pc:sldMk cId="3275763491" sldId="282"/>
            <ac:picMk id="6" creationId="{18A36F3A-AB1B-439A-8892-11054F64D7EF}"/>
          </ac:picMkLst>
        </pc:picChg>
        <pc:picChg chg="add mod">
          <ac:chgData name="Joseph Ben Zakoun" userId="68ba69513826d408" providerId="LiveId" clId="{5564B0D1-6EB4-4227-B098-0D22AE5E6682}" dt="2025-04-14T16:07:26.098" v="3007" actId="1076"/>
          <ac:picMkLst>
            <pc:docMk/>
            <pc:sldMk cId="3275763491" sldId="282"/>
            <ac:picMk id="7" creationId="{E5474C77-BD57-40A1-8055-345788BCA3A3}"/>
          </ac:picMkLst>
        </pc:picChg>
        <pc:picChg chg="del">
          <ac:chgData name="Joseph Ben Zakoun" userId="68ba69513826d408" providerId="LiveId" clId="{5564B0D1-6EB4-4227-B098-0D22AE5E6682}" dt="2025-04-14T16:07:16.367" v="3005" actId="478"/>
          <ac:picMkLst>
            <pc:docMk/>
            <pc:sldMk cId="3275763491" sldId="282"/>
            <ac:picMk id="19" creationId="{0C601714-F18F-4C6E-A7A2-5FF0E8120941}"/>
          </ac:picMkLst>
        </pc:picChg>
        <pc:picChg chg="del">
          <ac:chgData name="Joseph Ben Zakoun" userId="68ba69513826d408" providerId="LiveId" clId="{5564B0D1-6EB4-4227-B098-0D22AE5E6682}" dt="2025-04-14T16:07:16.367" v="3005" actId="478"/>
          <ac:picMkLst>
            <pc:docMk/>
            <pc:sldMk cId="3275763491" sldId="282"/>
            <ac:picMk id="21" creationId="{5580A9CD-CAAD-4BB0-B84B-87021D137CA8}"/>
          </ac:picMkLst>
        </pc:picChg>
        <pc:picChg chg="del">
          <ac:chgData name="Joseph Ben Zakoun" userId="68ba69513826d408" providerId="LiveId" clId="{5564B0D1-6EB4-4227-B098-0D22AE5E6682}" dt="2025-04-14T16:07:16.367" v="3005" actId="478"/>
          <ac:picMkLst>
            <pc:docMk/>
            <pc:sldMk cId="3275763491" sldId="282"/>
            <ac:picMk id="4098" creationId="{26CF150C-7E31-49D0-A2E2-702B15176344}"/>
          </ac:picMkLst>
        </pc:picChg>
      </pc:sldChg>
      <pc:sldChg chg="modSp add del mod">
        <pc:chgData name="Joseph Ben Zakoun" userId="68ba69513826d408" providerId="LiveId" clId="{5564B0D1-6EB4-4227-B098-0D22AE5E6682}" dt="2025-04-14T16:31:50.230" v="3257" actId="47"/>
        <pc:sldMkLst>
          <pc:docMk/>
          <pc:sldMk cId="808274328" sldId="283"/>
        </pc:sldMkLst>
        <pc:spChg chg="mod">
          <ac:chgData name="Joseph Ben Zakoun" userId="68ba69513826d408" providerId="LiveId" clId="{5564B0D1-6EB4-4227-B098-0D22AE5E6682}" dt="2025-04-14T16:07:48.556" v="3009" actId="207"/>
          <ac:spMkLst>
            <pc:docMk/>
            <pc:sldMk cId="808274328" sldId="283"/>
            <ac:spMk id="13" creationId="{2ED4F612-598D-47B1-AD22-C720CA5568AC}"/>
          </ac:spMkLst>
        </pc:spChg>
      </pc:sldChg>
      <pc:sldChg chg="addSp delSp modSp new mod modAnim">
        <pc:chgData name="Joseph Ben Zakoun" userId="68ba69513826d408" providerId="LiveId" clId="{5564B0D1-6EB4-4227-B098-0D22AE5E6682}" dt="2025-04-14T21:11:34.448" v="3683"/>
        <pc:sldMkLst>
          <pc:docMk/>
          <pc:sldMk cId="634956315" sldId="284"/>
        </pc:sldMkLst>
        <pc:spChg chg="mod">
          <ac:chgData name="Joseph Ben Zakoun" userId="68ba69513826d408" providerId="LiveId" clId="{5564B0D1-6EB4-4227-B098-0D22AE5E6682}" dt="2025-04-14T16:26:34.085" v="3039" actId="5793"/>
          <ac:spMkLst>
            <pc:docMk/>
            <pc:sldMk cId="634956315" sldId="284"/>
            <ac:spMk id="2" creationId="{8C340BA6-8605-4B76-9070-16D43771FAA1}"/>
          </ac:spMkLst>
        </pc:spChg>
        <pc:spChg chg="add mod">
          <ac:chgData name="Joseph Ben Zakoun" userId="68ba69513826d408" providerId="LiveId" clId="{5564B0D1-6EB4-4227-B098-0D22AE5E6682}" dt="2025-04-14T16:28:23.900" v="3161" actId="1076"/>
          <ac:spMkLst>
            <pc:docMk/>
            <pc:sldMk cId="634956315" sldId="284"/>
            <ac:spMk id="8" creationId="{C39C19EF-7BC8-48F2-86B1-AE6A9930873A}"/>
          </ac:spMkLst>
        </pc:spChg>
        <pc:spChg chg="add mod">
          <ac:chgData name="Joseph Ben Zakoun" userId="68ba69513826d408" providerId="LiveId" clId="{5564B0D1-6EB4-4227-B098-0D22AE5E6682}" dt="2025-04-14T16:28:09.251" v="3133" actId="1035"/>
          <ac:spMkLst>
            <pc:docMk/>
            <pc:sldMk cId="634956315" sldId="284"/>
            <ac:spMk id="9" creationId="{EBBAA4E9-9169-4D8E-B0E5-2D76A765207D}"/>
          </ac:spMkLst>
        </pc:spChg>
        <pc:spChg chg="add mod">
          <ac:chgData name="Joseph Ben Zakoun" userId="68ba69513826d408" providerId="LiveId" clId="{5564B0D1-6EB4-4227-B098-0D22AE5E6682}" dt="2025-04-14T16:28:26.610" v="3162" actId="1076"/>
          <ac:spMkLst>
            <pc:docMk/>
            <pc:sldMk cId="634956315" sldId="284"/>
            <ac:spMk id="10" creationId="{93876873-74FE-4C2C-8B6A-71E9E7F5AECE}"/>
          </ac:spMkLst>
        </pc:spChg>
        <pc:spChg chg="add del mod">
          <ac:chgData name="Joseph Ben Zakoun" userId="68ba69513826d408" providerId="LiveId" clId="{5564B0D1-6EB4-4227-B098-0D22AE5E6682}" dt="2025-04-14T16:28:36.485" v="3164"/>
          <ac:spMkLst>
            <pc:docMk/>
            <pc:sldMk cId="634956315" sldId="284"/>
            <ac:spMk id="11" creationId="{156614D9-B052-4C19-9D5D-FA1FF63ACEA0}"/>
          </ac:spMkLst>
        </pc:spChg>
        <pc:spChg chg="add mod">
          <ac:chgData name="Joseph Ben Zakoun" userId="68ba69513826d408" providerId="LiveId" clId="{5564B0D1-6EB4-4227-B098-0D22AE5E6682}" dt="2025-04-14T16:28:44.044" v="3171" actId="20577"/>
          <ac:spMkLst>
            <pc:docMk/>
            <pc:sldMk cId="634956315" sldId="284"/>
            <ac:spMk id="12" creationId="{863853CC-6264-46CE-B7A2-11FBE14590E5}"/>
          </ac:spMkLst>
        </pc:spChg>
        <pc:picChg chg="add mod">
          <ac:chgData name="Joseph Ben Zakoun" userId="68ba69513826d408" providerId="LiveId" clId="{5564B0D1-6EB4-4227-B098-0D22AE5E6682}" dt="2025-04-14T16:27:13.355" v="3041" actId="1076"/>
          <ac:picMkLst>
            <pc:docMk/>
            <pc:sldMk cId="634956315" sldId="284"/>
            <ac:picMk id="5" creationId="{E6B118E3-F419-471B-B29C-B7A88B9D0399}"/>
          </ac:picMkLst>
        </pc:picChg>
        <pc:picChg chg="add mod">
          <ac:chgData name="Joseph Ben Zakoun" userId="68ba69513826d408" providerId="LiveId" clId="{5564B0D1-6EB4-4227-B098-0D22AE5E6682}" dt="2025-04-14T16:27:36.886" v="3044" actId="14100"/>
          <ac:picMkLst>
            <pc:docMk/>
            <pc:sldMk cId="634956315" sldId="284"/>
            <ac:picMk id="7" creationId="{9476F147-5B73-4BCB-A562-58EEEDA4D245}"/>
          </ac:picMkLst>
        </pc:picChg>
      </pc:sldChg>
      <pc:sldChg chg="addSp modSp new modAnim">
        <pc:chgData name="Joseph Ben Zakoun" userId="68ba69513826d408" providerId="LiveId" clId="{5564B0D1-6EB4-4227-B098-0D22AE5E6682}" dt="2025-04-14T21:11:52.044" v="3686"/>
        <pc:sldMkLst>
          <pc:docMk/>
          <pc:sldMk cId="2450316700" sldId="285"/>
        </pc:sldMkLst>
        <pc:spChg chg="mod">
          <ac:chgData name="Joseph Ben Zakoun" userId="68ba69513826d408" providerId="LiveId" clId="{5564B0D1-6EB4-4227-B098-0D22AE5E6682}" dt="2025-04-14T16:32:25.300" v="3291" actId="20577"/>
          <ac:spMkLst>
            <pc:docMk/>
            <pc:sldMk cId="2450316700" sldId="285"/>
            <ac:spMk id="2" creationId="{D41593B5-86AD-4D2E-BC78-553B6FBE1FD9}"/>
          </ac:spMkLst>
        </pc:spChg>
        <pc:spChg chg="add mod">
          <ac:chgData name="Joseph Ben Zakoun" userId="68ba69513826d408" providerId="LiveId" clId="{5564B0D1-6EB4-4227-B098-0D22AE5E6682}" dt="2025-04-14T16:32:16.794" v="3263" actId="1076"/>
          <ac:spMkLst>
            <pc:docMk/>
            <pc:sldMk cId="2450316700" sldId="285"/>
            <ac:spMk id="4" creationId="{934C2F9A-FD57-4032-B297-C60063FA96A3}"/>
          </ac:spMkLst>
        </pc:spChg>
        <pc:picChg chg="add mod">
          <ac:chgData name="Joseph Ben Zakoun" userId="68ba69513826d408" providerId="LiveId" clId="{5564B0D1-6EB4-4227-B098-0D22AE5E6682}" dt="2025-04-14T16:32:16.794" v="3263" actId="1076"/>
          <ac:picMkLst>
            <pc:docMk/>
            <pc:sldMk cId="2450316700" sldId="285"/>
            <ac:picMk id="5" creationId="{F1740790-8B9F-43CD-9CDE-4588E59AA8C6}"/>
          </ac:picMkLst>
        </pc:picChg>
        <pc:picChg chg="add mod">
          <ac:chgData name="Joseph Ben Zakoun" userId="68ba69513826d408" providerId="LiveId" clId="{5564B0D1-6EB4-4227-B098-0D22AE5E6682}" dt="2025-04-14T16:32:19.340" v="3264" actId="1076"/>
          <ac:picMkLst>
            <pc:docMk/>
            <pc:sldMk cId="2450316700" sldId="285"/>
            <ac:picMk id="6" creationId="{495E13C5-0671-4EBA-8DE4-773A70542954}"/>
          </ac:picMkLst>
        </pc:picChg>
      </pc:sldChg>
      <pc:sldChg chg="addSp delSp modSp new mod modAnim">
        <pc:chgData name="Joseph Ben Zakoun" userId="68ba69513826d408" providerId="LiveId" clId="{5564B0D1-6EB4-4227-B098-0D22AE5E6682}" dt="2025-04-14T20:55:26.754" v="3537"/>
        <pc:sldMkLst>
          <pc:docMk/>
          <pc:sldMk cId="2363435012" sldId="286"/>
        </pc:sldMkLst>
        <pc:spChg chg="mod">
          <ac:chgData name="Joseph Ben Zakoun" userId="68ba69513826d408" providerId="LiveId" clId="{5564B0D1-6EB4-4227-B098-0D22AE5E6682}" dt="2025-04-14T16:29:24.973" v="3175"/>
          <ac:spMkLst>
            <pc:docMk/>
            <pc:sldMk cId="2363435012" sldId="286"/>
            <ac:spMk id="2" creationId="{6628ADD4-1219-4DD3-96F8-B20F7EEE0937}"/>
          </ac:spMkLst>
        </pc:spChg>
        <pc:spChg chg="del">
          <ac:chgData name="Joseph Ben Zakoun" userId="68ba69513826d408" providerId="LiveId" clId="{5564B0D1-6EB4-4227-B098-0D22AE5E6682}" dt="2025-04-14T16:29:40.002" v="3176" actId="1032"/>
          <ac:spMkLst>
            <pc:docMk/>
            <pc:sldMk cId="2363435012" sldId="286"/>
            <ac:spMk id="3" creationId="{C2E7E2A7-AF1A-47C1-AAB0-9D4763EB1E23}"/>
          </ac:spMkLst>
        </pc:spChg>
        <pc:graphicFrameChg chg="add mod modGraphic">
          <ac:chgData name="Joseph Ben Zakoun" userId="68ba69513826d408" providerId="LiveId" clId="{5564B0D1-6EB4-4227-B098-0D22AE5E6682}" dt="2025-04-14T16:30:51.688" v="3242" actId="12100"/>
          <ac:graphicFrameMkLst>
            <pc:docMk/>
            <pc:sldMk cId="2363435012" sldId="286"/>
            <ac:graphicFrameMk id="4" creationId="{85298A50-B10E-4D5B-94CD-F6DB785366DE}"/>
          </ac:graphicFrameMkLst>
        </pc:graphicFrameChg>
      </pc:sldChg>
      <pc:sldChg chg="delSp modSp add del">
        <pc:chgData name="Joseph Ben Zakoun" userId="68ba69513826d408" providerId="LiveId" clId="{5564B0D1-6EB4-4227-B098-0D22AE5E6682}" dt="2025-04-14T16:31:05.514" v="3246" actId="2696"/>
        <pc:sldMkLst>
          <pc:docMk/>
          <pc:sldMk cId="443863330" sldId="287"/>
        </pc:sldMkLst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5" creationId="{3026737E-3C1F-4025-B806-98E6BA3F9C7E}"/>
          </ac:spMkLst>
        </pc:spChg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6" creationId="{73DBE89B-B2DB-42F7-9E10-99397E8AAAA5}"/>
          </ac:spMkLst>
        </pc:spChg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7" creationId="{C76267BF-02A6-495D-BE48-5D23DB2868AC}"/>
          </ac:spMkLst>
        </pc:spChg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8" creationId="{7DEBBB1D-0FEB-40BE-83E6-3BBDFC98C691}"/>
          </ac:spMkLst>
        </pc:spChg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9" creationId="{F66D3D0B-AEEA-43A4-AA13-11AC5D68DDAE}"/>
          </ac:spMkLst>
        </pc:spChg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10" creationId="{8874471A-9F47-44F0-B0A5-569C2272A890}"/>
          </ac:spMkLst>
        </pc:spChg>
        <pc:spChg chg="mod">
          <ac:chgData name="Joseph Ben Zakoun" userId="68ba69513826d408" providerId="LiveId" clId="{5564B0D1-6EB4-4227-B098-0D22AE5E6682}" dt="2025-04-14T16:31:02.515" v="3245" actId="18245"/>
          <ac:spMkLst>
            <pc:docMk/>
            <pc:sldMk cId="443863330" sldId="287"/>
            <ac:spMk id="11" creationId="{FFB12824-8C84-4831-9E07-B1AEFE00DA35}"/>
          </ac:spMkLst>
        </pc:spChg>
        <pc:grpChg chg="mod">
          <ac:chgData name="Joseph Ben Zakoun" userId="68ba69513826d408" providerId="LiveId" clId="{5564B0D1-6EB4-4227-B098-0D22AE5E6682}" dt="2025-04-14T16:31:02.515" v="3245" actId="18245"/>
          <ac:grpSpMkLst>
            <pc:docMk/>
            <pc:sldMk cId="443863330" sldId="287"/>
            <ac:grpSpMk id="3" creationId="{487A3D31-017B-4E0E-AE5E-A523830A9654}"/>
          </ac:grpSpMkLst>
        </pc:grpChg>
        <pc:graphicFrameChg chg="del">
          <ac:chgData name="Joseph Ben Zakoun" userId="68ba69513826d408" providerId="LiveId" clId="{5564B0D1-6EB4-4227-B098-0D22AE5E6682}" dt="2025-04-14T16:31:02.515" v="3245" actId="18245"/>
          <ac:graphicFrameMkLst>
            <pc:docMk/>
            <pc:sldMk cId="443863330" sldId="287"/>
            <ac:graphicFrameMk id="4" creationId="{85298A50-B10E-4D5B-94CD-F6DB785366DE}"/>
          </ac:graphicFrameMkLst>
        </pc:graphicFrameChg>
      </pc:sldChg>
      <pc:sldChg chg="modSp add mod">
        <pc:chgData name="Joseph Ben Zakoun" userId="68ba69513826d408" providerId="LiveId" clId="{5564B0D1-6EB4-4227-B098-0D22AE5E6682}" dt="2025-04-14T16:31:14.870" v="3249" actId="207"/>
        <pc:sldMkLst>
          <pc:docMk/>
          <pc:sldMk cId="2373622875" sldId="287"/>
        </pc:sldMkLst>
        <pc:spChg chg="mod">
          <ac:chgData name="Joseph Ben Zakoun" userId="68ba69513826d408" providerId="LiveId" clId="{5564B0D1-6EB4-4227-B098-0D22AE5E6682}" dt="2025-04-14T16:31:14.870" v="3249" actId="207"/>
          <ac:spMkLst>
            <pc:docMk/>
            <pc:sldMk cId="2373622875" sldId="287"/>
            <ac:spMk id="6" creationId="{73DBE89B-B2DB-42F7-9E10-99397E8AAAA5}"/>
          </ac:spMkLst>
        </pc:spChg>
      </pc:sldChg>
      <pc:sldChg chg="modSp add mod">
        <pc:chgData name="Joseph Ben Zakoun" userId="68ba69513826d408" providerId="LiveId" clId="{5564B0D1-6EB4-4227-B098-0D22AE5E6682}" dt="2025-04-14T16:31:26.089" v="3252" actId="207"/>
        <pc:sldMkLst>
          <pc:docMk/>
          <pc:sldMk cId="670520857" sldId="288"/>
        </pc:sldMkLst>
        <pc:spChg chg="mod">
          <ac:chgData name="Joseph Ben Zakoun" userId="68ba69513826d408" providerId="LiveId" clId="{5564B0D1-6EB4-4227-B098-0D22AE5E6682}" dt="2025-04-14T16:31:26.089" v="3252" actId="207"/>
          <ac:spMkLst>
            <pc:docMk/>
            <pc:sldMk cId="670520857" sldId="288"/>
            <ac:spMk id="7" creationId="{C76267BF-02A6-495D-BE48-5D23DB2868AC}"/>
          </ac:spMkLst>
        </pc:spChg>
      </pc:sldChg>
      <pc:sldChg chg="modSp add mod">
        <pc:chgData name="Joseph Ben Zakoun" userId="68ba69513826d408" providerId="LiveId" clId="{5564B0D1-6EB4-4227-B098-0D22AE5E6682}" dt="2025-04-14T16:31:45.464" v="3255" actId="207"/>
        <pc:sldMkLst>
          <pc:docMk/>
          <pc:sldMk cId="3830544270" sldId="289"/>
        </pc:sldMkLst>
        <pc:spChg chg="mod">
          <ac:chgData name="Joseph Ben Zakoun" userId="68ba69513826d408" providerId="LiveId" clId="{5564B0D1-6EB4-4227-B098-0D22AE5E6682}" dt="2025-04-14T16:31:45.464" v="3255" actId="207"/>
          <ac:spMkLst>
            <pc:docMk/>
            <pc:sldMk cId="3830544270" sldId="289"/>
            <ac:spMk id="8" creationId="{7DEBBB1D-0FEB-40BE-83E6-3BBDFC98C691}"/>
          </ac:spMkLst>
        </pc:spChg>
      </pc:sldChg>
      <pc:sldChg chg="modSp add mod">
        <pc:chgData name="Joseph Ben Zakoun" userId="68ba69513826d408" providerId="LiveId" clId="{5564B0D1-6EB4-4227-B098-0D22AE5E6682}" dt="2025-04-14T16:31:56.228" v="3258" actId="207"/>
        <pc:sldMkLst>
          <pc:docMk/>
          <pc:sldMk cId="2317087161" sldId="290"/>
        </pc:sldMkLst>
        <pc:spChg chg="mod">
          <ac:chgData name="Joseph Ben Zakoun" userId="68ba69513826d408" providerId="LiveId" clId="{5564B0D1-6EB4-4227-B098-0D22AE5E6682}" dt="2025-04-14T16:31:56.228" v="3258" actId="207"/>
          <ac:spMkLst>
            <pc:docMk/>
            <pc:sldMk cId="2317087161" sldId="290"/>
            <ac:spMk id="8" creationId="{7DEBBB1D-0FEB-40BE-83E6-3BBDFC98C691}"/>
          </ac:spMkLst>
        </pc:spChg>
        <pc:spChg chg="mod">
          <ac:chgData name="Joseph Ben Zakoun" userId="68ba69513826d408" providerId="LiveId" clId="{5564B0D1-6EB4-4227-B098-0D22AE5E6682}" dt="2025-04-14T16:31:56.228" v="3258" actId="207"/>
          <ac:spMkLst>
            <pc:docMk/>
            <pc:sldMk cId="2317087161" sldId="290"/>
            <ac:spMk id="9" creationId="{F66D3D0B-AEEA-43A4-AA13-11AC5D68DDAE}"/>
          </ac:spMkLst>
        </pc:spChg>
      </pc:sldChg>
      <pc:sldChg chg="modSp add mod">
        <pc:chgData name="Joseph Ben Zakoun" userId="68ba69513826d408" providerId="LiveId" clId="{5564B0D1-6EB4-4227-B098-0D22AE5E6682}" dt="2025-04-14T16:32:04.590" v="3260" actId="207"/>
        <pc:sldMkLst>
          <pc:docMk/>
          <pc:sldMk cId="985007497" sldId="291"/>
        </pc:sldMkLst>
        <pc:spChg chg="mod">
          <ac:chgData name="Joseph Ben Zakoun" userId="68ba69513826d408" providerId="LiveId" clId="{5564B0D1-6EB4-4227-B098-0D22AE5E6682}" dt="2025-04-14T16:32:04.590" v="3260" actId="207"/>
          <ac:spMkLst>
            <pc:docMk/>
            <pc:sldMk cId="985007497" sldId="291"/>
            <ac:spMk id="10" creationId="{8874471A-9F47-44F0-B0A5-569C2272A890}"/>
          </ac:spMkLst>
        </pc:spChg>
      </pc:sldChg>
      <pc:sldChg chg="addSp delSp modSp new mod modAnim chgLayout">
        <pc:chgData name="Joseph Ben Zakoun" userId="68ba69513826d408" providerId="LiveId" clId="{5564B0D1-6EB4-4227-B098-0D22AE5E6682}" dt="2025-04-14T16:36:50.729" v="3502" actId="403"/>
        <pc:sldMkLst>
          <pc:docMk/>
          <pc:sldMk cId="4093009765" sldId="292"/>
        </pc:sldMkLst>
        <pc:spChg chg="del">
          <ac:chgData name="Joseph Ben Zakoun" userId="68ba69513826d408" providerId="LiveId" clId="{5564B0D1-6EB4-4227-B098-0D22AE5E6682}" dt="2025-04-14T16:32:30.557" v="3293" actId="6264"/>
          <ac:spMkLst>
            <pc:docMk/>
            <pc:sldMk cId="4093009765" sldId="292"/>
            <ac:spMk id="2" creationId="{2D4FD7A2-35AB-4821-B18C-F015C1F136B3}"/>
          </ac:spMkLst>
        </pc:spChg>
        <pc:spChg chg="del">
          <ac:chgData name="Joseph Ben Zakoun" userId="68ba69513826d408" providerId="LiveId" clId="{5564B0D1-6EB4-4227-B098-0D22AE5E6682}" dt="2025-04-14T16:32:30.557" v="3293" actId="6264"/>
          <ac:spMkLst>
            <pc:docMk/>
            <pc:sldMk cId="4093009765" sldId="292"/>
            <ac:spMk id="3" creationId="{AADC76E4-7AB6-453D-80C6-E0342A9E9DA3}"/>
          </ac:spMkLst>
        </pc:spChg>
        <pc:spChg chg="add mod ord">
          <ac:chgData name="Joseph Ben Zakoun" userId="68ba69513826d408" providerId="LiveId" clId="{5564B0D1-6EB4-4227-B098-0D22AE5E6682}" dt="2025-04-14T16:36:50.729" v="3502" actId="403"/>
          <ac:spMkLst>
            <pc:docMk/>
            <pc:sldMk cId="4093009765" sldId="292"/>
            <ac:spMk id="4" creationId="{00A50737-E435-488E-8F31-8FE2F35FC213}"/>
          </ac:spMkLst>
        </pc:spChg>
        <pc:spChg chg="add mod ord">
          <ac:chgData name="Joseph Ben Zakoun" userId="68ba69513826d408" providerId="LiveId" clId="{5564B0D1-6EB4-4227-B098-0D22AE5E6682}" dt="2025-04-14T16:36:50.729" v="3502" actId="403"/>
          <ac:spMkLst>
            <pc:docMk/>
            <pc:sldMk cId="4093009765" sldId="292"/>
            <ac:spMk id="5" creationId="{6B094177-7F0A-4DBF-A574-4973386CEE23}"/>
          </ac:spMkLst>
        </pc:spChg>
      </pc:sldChg>
      <pc:sldChg chg="addSp modSp add mod">
        <pc:chgData name="Joseph Ben Zakoun" userId="68ba69513826d408" providerId="LiveId" clId="{5564B0D1-6EB4-4227-B098-0D22AE5E6682}" dt="2025-04-14T16:33:25.500" v="3330" actId="1076"/>
        <pc:sldMkLst>
          <pc:docMk/>
          <pc:sldMk cId="879445249" sldId="293"/>
        </pc:sldMkLst>
        <pc:spChg chg="add mod">
          <ac:chgData name="Joseph Ben Zakoun" userId="68ba69513826d408" providerId="LiveId" clId="{5564B0D1-6EB4-4227-B098-0D22AE5E6682}" dt="2025-04-14T16:33:25.500" v="3330" actId="1076"/>
          <ac:spMkLst>
            <pc:docMk/>
            <pc:sldMk cId="879445249" sldId="293"/>
            <ac:spMk id="4" creationId="{9F3DB533-25B1-4F89-BDEC-E83793A0FDA1}"/>
          </ac:spMkLst>
        </pc:spChg>
        <pc:spChg chg="mod">
          <ac:chgData name="Joseph Ben Zakoun" userId="68ba69513826d408" providerId="LiveId" clId="{5564B0D1-6EB4-4227-B098-0D22AE5E6682}" dt="2025-04-14T16:32:45.062" v="3295" actId="207"/>
          <ac:spMkLst>
            <pc:docMk/>
            <pc:sldMk cId="879445249" sldId="293"/>
            <ac:spMk id="11" creationId="{FFB12824-8C84-4831-9E07-B1AEFE00DA35}"/>
          </ac:spMkLst>
        </pc:spChg>
      </pc:sldChg>
      <pc:sldChg chg="addSp delSp modSp new mod modClrScheme chgLayout">
        <pc:chgData name="Joseph Ben Zakoun" userId="68ba69513826d408" providerId="LiveId" clId="{5564B0D1-6EB4-4227-B098-0D22AE5E6682}" dt="2025-04-14T16:37:21.542" v="3531"/>
        <pc:sldMkLst>
          <pc:docMk/>
          <pc:sldMk cId="1715310704" sldId="294"/>
        </pc:sldMkLst>
        <pc:spChg chg="del mod ord">
          <ac:chgData name="Joseph Ben Zakoun" userId="68ba69513826d408" providerId="LiveId" clId="{5564B0D1-6EB4-4227-B098-0D22AE5E6682}" dt="2025-04-14T16:37:15.637" v="3504" actId="700"/>
          <ac:spMkLst>
            <pc:docMk/>
            <pc:sldMk cId="1715310704" sldId="294"/>
            <ac:spMk id="2" creationId="{02D2B455-7E79-4F07-827D-81C4DC90C46A}"/>
          </ac:spMkLst>
        </pc:spChg>
        <pc:spChg chg="del mod ord">
          <ac:chgData name="Joseph Ben Zakoun" userId="68ba69513826d408" providerId="LiveId" clId="{5564B0D1-6EB4-4227-B098-0D22AE5E6682}" dt="2025-04-14T16:37:15.637" v="3504" actId="700"/>
          <ac:spMkLst>
            <pc:docMk/>
            <pc:sldMk cId="1715310704" sldId="294"/>
            <ac:spMk id="3" creationId="{A17C7AE7-37C3-4C93-83DA-2C87DE924421}"/>
          </ac:spMkLst>
        </pc:spChg>
        <pc:spChg chg="add mod ord">
          <ac:chgData name="Joseph Ben Zakoun" userId="68ba69513826d408" providerId="LiveId" clId="{5564B0D1-6EB4-4227-B098-0D22AE5E6682}" dt="2025-04-14T16:37:20.286" v="3530" actId="20577"/>
          <ac:spMkLst>
            <pc:docMk/>
            <pc:sldMk cId="1715310704" sldId="294"/>
            <ac:spMk id="4" creationId="{5A9F39B2-4E73-42D2-B238-6933FDA81B61}"/>
          </ac:spMkLst>
        </pc:spChg>
        <pc:spChg chg="add mod ord">
          <ac:chgData name="Joseph Ben Zakoun" userId="68ba69513826d408" providerId="LiveId" clId="{5564B0D1-6EB4-4227-B098-0D22AE5E6682}" dt="2025-04-14T16:37:21.542" v="3531"/>
          <ac:spMkLst>
            <pc:docMk/>
            <pc:sldMk cId="1715310704" sldId="294"/>
            <ac:spMk id="5" creationId="{2E8ECF49-7C5D-4A89-817E-8F4DF8CCBC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7FD26-E891-44FB-9DFB-A6960C6D951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</dgm:pt>
    <dgm:pt modelId="{A088D905-52E7-4484-B260-ECDFDE94A894}">
      <dgm:prSet phldrT="[Texte]"/>
      <dgm:spPr/>
      <dgm:t>
        <a:bodyPr/>
        <a:lstStyle/>
        <a:p>
          <a:pPr>
            <a:buNone/>
          </a:pPr>
          <a:r>
            <a:rPr lang="fr-FR" dirty="0"/>
            <a:t>Questions à se poser et à poser à son équipe</a:t>
          </a:r>
        </a:p>
      </dgm:t>
    </dgm:pt>
    <dgm:pt modelId="{BF76527D-D582-4EB2-BD0B-B12451B5D474}" type="parTrans" cxnId="{F14776E3-D357-434D-8341-8BC2177A03CD}">
      <dgm:prSet/>
      <dgm:spPr/>
      <dgm:t>
        <a:bodyPr/>
        <a:lstStyle/>
        <a:p>
          <a:endParaRPr lang="fr-FR"/>
        </a:p>
      </dgm:t>
    </dgm:pt>
    <dgm:pt modelId="{A837A14B-7F72-4E74-B54F-9D52517199C1}" type="sibTrans" cxnId="{F14776E3-D357-434D-8341-8BC2177A03CD}">
      <dgm:prSet/>
      <dgm:spPr/>
      <dgm:t>
        <a:bodyPr/>
        <a:lstStyle/>
        <a:p>
          <a:endParaRPr lang="fr-FR"/>
        </a:p>
      </dgm:t>
    </dgm:pt>
    <dgm:pt modelId="{812E947E-3324-428A-8C98-34E487BDD234}">
      <dgm:prSet phldrT="[Texte]"/>
      <dgm:spPr/>
      <dgm:t>
        <a:bodyPr/>
        <a:lstStyle/>
        <a:p>
          <a:pPr>
            <a:buNone/>
          </a:pPr>
          <a:r>
            <a:rPr lang="fr-FR" dirty="0"/>
            <a:t>Questions à poser au constructeur du logiciel</a:t>
          </a:r>
        </a:p>
      </dgm:t>
    </dgm:pt>
    <dgm:pt modelId="{73BF1010-D673-46AB-9D69-0C218F4B2A7C}" type="parTrans" cxnId="{8F1AF628-94A1-493B-A1E0-4A6843A7C850}">
      <dgm:prSet/>
      <dgm:spPr/>
      <dgm:t>
        <a:bodyPr/>
        <a:lstStyle/>
        <a:p>
          <a:endParaRPr lang="fr-FR"/>
        </a:p>
      </dgm:t>
    </dgm:pt>
    <dgm:pt modelId="{D60CFC50-CC20-4A0B-A299-2BFB2868CF0F}" type="sibTrans" cxnId="{8F1AF628-94A1-493B-A1E0-4A6843A7C850}">
      <dgm:prSet/>
      <dgm:spPr/>
      <dgm:t>
        <a:bodyPr/>
        <a:lstStyle/>
        <a:p>
          <a:endParaRPr lang="fr-FR"/>
        </a:p>
      </dgm:t>
    </dgm:pt>
    <dgm:pt modelId="{07007128-2F20-4D30-9C9C-40B09E724F05}">
      <dgm:prSet phldrT="[Texte]"/>
      <dgm:spPr/>
      <dgm:t>
        <a:bodyPr/>
        <a:lstStyle/>
        <a:p>
          <a:pPr>
            <a:buNone/>
          </a:pPr>
          <a:r>
            <a:rPr lang="fr-FR" dirty="0"/>
            <a:t>Questions à poser pour votre administration / service informatique</a:t>
          </a:r>
        </a:p>
      </dgm:t>
    </dgm:pt>
    <dgm:pt modelId="{2A96DA6F-AA72-4A76-ADCD-52D40BCF7019}" type="parTrans" cxnId="{0855FD6E-DA02-43A6-9F70-09ABFFA297EC}">
      <dgm:prSet/>
      <dgm:spPr/>
      <dgm:t>
        <a:bodyPr/>
        <a:lstStyle/>
        <a:p>
          <a:endParaRPr lang="fr-FR"/>
        </a:p>
      </dgm:t>
    </dgm:pt>
    <dgm:pt modelId="{3580CDDF-5632-4686-9611-67EB254A4226}" type="sibTrans" cxnId="{0855FD6E-DA02-43A6-9F70-09ABFFA297EC}">
      <dgm:prSet/>
      <dgm:spPr/>
      <dgm:t>
        <a:bodyPr/>
        <a:lstStyle/>
        <a:p>
          <a:endParaRPr lang="fr-FR"/>
        </a:p>
      </dgm:t>
    </dgm:pt>
    <dgm:pt modelId="{0FDAD0B5-4682-4668-B809-96B2CA99AD36}" type="pres">
      <dgm:prSet presAssocID="{6717FD26-E891-44FB-9DFB-A6960C6D9510}" presName="rootnode" presStyleCnt="0">
        <dgm:presLayoutVars>
          <dgm:chMax/>
          <dgm:chPref/>
          <dgm:dir/>
          <dgm:animLvl val="lvl"/>
        </dgm:presLayoutVars>
      </dgm:prSet>
      <dgm:spPr/>
    </dgm:pt>
    <dgm:pt modelId="{72CDCE57-E837-4A39-850B-6C035AAB3011}" type="pres">
      <dgm:prSet presAssocID="{A088D905-52E7-4484-B260-ECDFDE94A894}" presName="composite" presStyleCnt="0"/>
      <dgm:spPr/>
    </dgm:pt>
    <dgm:pt modelId="{CF7FB250-01DF-48DB-8566-43D570619D54}" type="pres">
      <dgm:prSet presAssocID="{A088D905-52E7-4484-B260-ECDFDE94A894}" presName="LShape" presStyleLbl="alignNode1" presStyleIdx="0" presStyleCnt="5"/>
      <dgm:spPr/>
    </dgm:pt>
    <dgm:pt modelId="{CA58F35B-5909-4C39-903E-2A51E9706834}" type="pres">
      <dgm:prSet presAssocID="{A088D905-52E7-4484-B260-ECDFDE94A89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F95F95E-2543-408B-AFCB-692A7B2E125C}" type="pres">
      <dgm:prSet presAssocID="{A088D905-52E7-4484-B260-ECDFDE94A894}" presName="Triangle" presStyleLbl="alignNode1" presStyleIdx="1" presStyleCnt="5"/>
      <dgm:spPr/>
    </dgm:pt>
    <dgm:pt modelId="{0779253D-CF12-4DAD-BD67-47CA5ADFB09D}" type="pres">
      <dgm:prSet presAssocID="{A837A14B-7F72-4E74-B54F-9D52517199C1}" presName="sibTrans" presStyleCnt="0"/>
      <dgm:spPr/>
    </dgm:pt>
    <dgm:pt modelId="{0D4442DB-5D28-4085-84E6-089950407EF8}" type="pres">
      <dgm:prSet presAssocID="{A837A14B-7F72-4E74-B54F-9D52517199C1}" presName="space" presStyleCnt="0"/>
      <dgm:spPr/>
    </dgm:pt>
    <dgm:pt modelId="{56C19EB3-4EDD-4CC6-8920-B57E89B3A387}" type="pres">
      <dgm:prSet presAssocID="{812E947E-3324-428A-8C98-34E487BDD234}" presName="composite" presStyleCnt="0"/>
      <dgm:spPr/>
    </dgm:pt>
    <dgm:pt modelId="{EA94F63A-E477-47E3-99C2-A32AE1D4BFC2}" type="pres">
      <dgm:prSet presAssocID="{812E947E-3324-428A-8C98-34E487BDD234}" presName="LShape" presStyleLbl="alignNode1" presStyleIdx="2" presStyleCnt="5"/>
      <dgm:spPr/>
    </dgm:pt>
    <dgm:pt modelId="{4784240A-B383-4EB0-82B3-04C26B1C37F1}" type="pres">
      <dgm:prSet presAssocID="{812E947E-3324-428A-8C98-34E487BDD23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71577B4-1F0C-4837-8104-699FB0006E81}" type="pres">
      <dgm:prSet presAssocID="{812E947E-3324-428A-8C98-34E487BDD234}" presName="Triangle" presStyleLbl="alignNode1" presStyleIdx="3" presStyleCnt="5"/>
      <dgm:spPr/>
    </dgm:pt>
    <dgm:pt modelId="{2056C25A-2E0B-47D4-B743-A747E97AFB5D}" type="pres">
      <dgm:prSet presAssocID="{D60CFC50-CC20-4A0B-A299-2BFB2868CF0F}" presName="sibTrans" presStyleCnt="0"/>
      <dgm:spPr/>
    </dgm:pt>
    <dgm:pt modelId="{D31BBB6C-D42E-4DEA-B7E4-3D4E77681777}" type="pres">
      <dgm:prSet presAssocID="{D60CFC50-CC20-4A0B-A299-2BFB2868CF0F}" presName="space" presStyleCnt="0"/>
      <dgm:spPr/>
    </dgm:pt>
    <dgm:pt modelId="{649C19C6-0B5F-4B44-929F-311551A7D026}" type="pres">
      <dgm:prSet presAssocID="{07007128-2F20-4D30-9C9C-40B09E724F05}" presName="composite" presStyleCnt="0"/>
      <dgm:spPr/>
    </dgm:pt>
    <dgm:pt modelId="{66433458-D23E-41DE-8845-6BA62F0E580B}" type="pres">
      <dgm:prSet presAssocID="{07007128-2F20-4D30-9C9C-40B09E724F05}" presName="LShape" presStyleLbl="alignNode1" presStyleIdx="4" presStyleCnt="5"/>
      <dgm:spPr/>
    </dgm:pt>
    <dgm:pt modelId="{B7424A0E-17E2-40DB-A65A-07B151BC9ACE}" type="pres">
      <dgm:prSet presAssocID="{07007128-2F20-4D30-9C9C-40B09E724F0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96E4D1C-D638-4FE7-86C8-5E389E5F9250}" type="presOf" srcId="{6717FD26-E891-44FB-9DFB-A6960C6D9510}" destId="{0FDAD0B5-4682-4668-B809-96B2CA99AD36}" srcOrd="0" destOrd="0" presId="urn:microsoft.com/office/officeart/2009/3/layout/StepUpProcess"/>
    <dgm:cxn modelId="{8EADEE1D-A3C1-4D5C-A1F2-44B908783961}" type="presOf" srcId="{812E947E-3324-428A-8C98-34E487BDD234}" destId="{4784240A-B383-4EB0-82B3-04C26B1C37F1}" srcOrd="0" destOrd="0" presId="urn:microsoft.com/office/officeart/2009/3/layout/StepUpProcess"/>
    <dgm:cxn modelId="{8F1AF628-94A1-493B-A1E0-4A6843A7C850}" srcId="{6717FD26-E891-44FB-9DFB-A6960C6D9510}" destId="{812E947E-3324-428A-8C98-34E487BDD234}" srcOrd="1" destOrd="0" parTransId="{73BF1010-D673-46AB-9D69-0C218F4B2A7C}" sibTransId="{D60CFC50-CC20-4A0B-A299-2BFB2868CF0F}"/>
    <dgm:cxn modelId="{0855FD6E-DA02-43A6-9F70-09ABFFA297EC}" srcId="{6717FD26-E891-44FB-9DFB-A6960C6D9510}" destId="{07007128-2F20-4D30-9C9C-40B09E724F05}" srcOrd="2" destOrd="0" parTransId="{2A96DA6F-AA72-4A76-ADCD-52D40BCF7019}" sibTransId="{3580CDDF-5632-4686-9611-67EB254A4226}"/>
    <dgm:cxn modelId="{9772AE58-B2FB-453E-988D-73A7BB46053A}" type="presOf" srcId="{07007128-2F20-4D30-9C9C-40B09E724F05}" destId="{B7424A0E-17E2-40DB-A65A-07B151BC9ACE}" srcOrd="0" destOrd="0" presId="urn:microsoft.com/office/officeart/2009/3/layout/StepUpProcess"/>
    <dgm:cxn modelId="{9A923B7F-53FB-4D3E-9565-E4F09B2F800B}" type="presOf" srcId="{A088D905-52E7-4484-B260-ECDFDE94A894}" destId="{CA58F35B-5909-4C39-903E-2A51E9706834}" srcOrd="0" destOrd="0" presId="urn:microsoft.com/office/officeart/2009/3/layout/StepUpProcess"/>
    <dgm:cxn modelId="{F14776E3-D357-434D-8341-8BC2177A03CD}" srcId="{6717FD26-E891-44FB-9DFB-A6960C6D9510}" destId="{A088D905-52E7-4484-B260-ECDFDE94A894}" srcOrd="0" destOrd="0" parTransId="{BF76527D-D582-4EB2-BD0B-B12451B5D474}" sibTransId="{A837A14B-7F72-4E74-B54F-9D52517199C1}"/>
    <dgm:cxn modelId="{22849206-0AF2-42C0-B33C-D4AF1781C899}" type="presParOf" srcId="{0FDAD0B5-4682-4668-B809-96B2CA99AD36}" destId="{72CDCE57-E837-4A39-850B-6C035AAB3011}" srcOrd="0" destOrd="0" presId="urn:microsoft.com/office/officeart/2009/3/layout/StepUpProcess"/>
    <dgm:cxn modelId="{64CFA296-5567-40DD-BB5C-EFFE63FD8E8A}" type="presParOf" srcId="{72CDCE57-E837-4A39-850B-6C035AAB3011}" destId="{CF7FB250-01DF-48DB-8566-43D570619D54}" srcOrd="0" destOrd="0" presId="urn:microsoft.com/office/officeart/2009/3/layout/StepUpProcess"/>
    <dgm:cxn modelId="{B2DC822B-481D-4710-9363-7BAEC4210FF8}" type="presParOf" srcId="{72CDCE57-E837-4A39-850B-6C035AAB3011}" destId="{CA58F35B-5909-4C39-903E-2A51E9706834}" srcOrd="1" destOrd="0" presId="urn:microsoft.com/office/officeart/2009/3/layout/StepUpProcess"/>
    <dgm:cxn modelId="{0ECA0A64-A544-43AB-9DE0-5F4C0E2918A2}" type="presParOf" srcId="{72CDCE57-E837-4A39-850B-6C035AAB3011}" destId="{2F95F95E-2543-408B-AFCB-692A7B2E125C}" srcOrd="2" destOrd="0" presId="urn:microsoft.com/office/officeart/2009/3/layout/StepUpProcess"/>
    <dgm:cxn modelId="{3AE1A0B5-AC4C-40D0-BC9E-20C4D3B0036B}" type="presParOf" srcId="{0FDAD0B5-4682-4668-B809-96B2CA99AD36}" destId="{0779253D-CF12-4DAD-BD67-47CA5ADFB09D}" srcOrd="1" destOrd="0" presId="urn:microsoft.com/office/officeart/2009/3/layout/StepUpProcess"/>
    <dgm:cxn modelId="{97A6A5DB-E92C-4328-9E1A-BEC8C0BD9FAA}" type="presParOf" srcId="{0779253D-CF12-4DAD-BD67-47CA5ADFB09D}" destId="{0D4442DB-5D28-4085-84E6-089950407EF8}" srcOrd="0" destOrd="0" presId="urn:microsoft.com/office/officeart/2009/3/layout/StepUpProcess"/>
    <dgm:cxn modelId="{3F62CB0F-C2DA-4C0C-A562-F68271A5F7A5}" type="presParOf" srcId="{0FDAD0B5-4682-4668-B809-96B2CA99AD36}" destId="{56C19EB3-4EDD-4CC6-8920-B57E89B3A387}" srcOrd="2" destOrd="0" presId="urn:microsoft.com/office/officeart/2009/3/layout/StepUpProcess"/>
    <dgm:cxn modelId="{5C4AFEE1-1D4D-4CE0-B460-ACD143921A1F}" type="presParOf" srcId="{56C19EB3-4EDD-4CC6-8920-B57E89B3A387}" destId="{EA94F63A-E477-47E3-99C2-A32AE1D4BFC2}" srcOrd="0" destOrd="0" presId="urn:microsoft.com/office/officeart/2009/3/layout/StepUpProcess"/>
    <dgm:cxn modelId="{DB663983-4C96-4599-BD50-EAC8504CC0DB}" type="presParOf" srcId="{56C19EB3-4EDD-4CC6-8920-B57E89B3A387}" destId="{4784240A-B383-4EB0-82B3-04C26B1C37F1}" srcOrd="1" destOrd="0" presId="urn:microsoft.com/office/officeart/2009/3/layout/StepUpProcess"/>
    <dgm:cxn modelId="{66B2A3F3-53DB-4C4B-A6B6-B72385771766}" type="presParOf" srcId="{56C19EB3-4EDD-4CC6-8920-B57E89B3A387}" destId="{971577B4-1F0C-4837-8104-699FB0006E81}" srcOrd="2" destOrd="0" presId="urn:microsoft.com/office/officeart/2009/3/layout/StepUpProcess"/>
    <dgm:cxn modelId="{50741263-0C9E-4672-9415-14C573A4829E}" type="presParOf" srcId="{0FDAD0B5-4682-4668-B809-96B2CA99AD36}" destId="{2056C25A-2E0B-47D4-B743-A747E97AFB5D}" srcOrd="3" destOrd="0" presId="urn:microsoft.com/office/officeart/2009/3/layout/StepUpProcess"/>
    <dgm:cxn modelId="{24432A51-8E95-443A-BF74-5750D9AAC937}" type="presParOf" srcId="{2056C25A-2E0B-47D4-B743-A747E97AFB5D}" destId="{D31BBB6C-D42E-4DEA-B7E4-3D4E77681777}" srcOrd="0" destOrd="0" presId="urn:microsoft.com/office/officeart/2009/3/layout/StepUpProcess"/>
    <dgm:cxn modelId="{12955584-6149-478C-B451-9BFA776790D9}" type="presParOf" srcId="{0FDAD0B5-4682-4668-B809-96B2CA99AD36}" destId="{649C19C6-0B5F-4B44-929F-311551A7D026}" srcOrd="4" destOrd="0" presId="urn:microsoft.com/office/officeart/2009/3/layout/StepUpProcess"/>
    <dgm:cxn modelId="{FC7096E0-7203-4CC9-99BB-BB498D5AA83B}" type="presParOf" srcId="{649C19C6-0B5F-4B44-929F-311551A7D026}" destId="{66433458-D23E-41DE-8845-6BA62F0E580B}" srcOrd="0" destOrd="0" presId="urn:microsoft.com/office/officeart/2009/3/layout/StepUpProcess"/>
    <dgm:cxn modelId="{D8DD79CF-94AD-4888-9D0B-63D763C2E7CA}" type="presParOf" srcId="{649C19C6-0B5F-4B44-929F-311551A7D026}" destId="{B7424A0E-17E2-40DB-A65A-07B151BC9A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650A8-0802-4B89-9BCE-15840C2F147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17DEB91-D990-452D-9B4A-814ABC7D02C6}">
      <dgm:prSet phldrT="[Texte]"/>
      <dgm:spPr/>
      <dgm:t>
        <a:bodyPr/>
        <a:lstStyle/>
        <a:p>
          <a:r>
            <a:rPr lang="fr-FR" dirty="0"/>
            <a:t>Améliorer Temps / Qualité image / Dosimétrie </a:t>
          </a:r>
        </a:p>
      </dgm:t>
    </dgm:pt>
    <dgm:pt modelId="{58F0B9E8-6DA5-45D0-8AFB-E07BC43A7B0A}" type="parTrans" cxnId="{D1DB1B98-275D-47C3-B2F5-CBA4EB57BD18}">
      <dgm:prSet/>
      <dgm:spPr/>
      <dgm:t>
        <a:bodyPr/>
        <a:lstStyle/>
        <a:p>
          <a:endParaRPr lang="fr-FR"/>
        </a:p>
      </dgm:t>
    </dgm:pt>
    <dgm:pt modelId="{C4501086-805E-45C1-9A08-6D93079E6681}" type="sibTrans" cxnId="{D1DB1B98-275D-47C3-B2F5-CBA4EB57BD18}">
      <dgm:prSet/>
      <dgm:spPr/>
      <dgm:t>
        <a:bodyPr/>
        <a:lstStyle/>
        <a:p>
          <a:endParaRPr lang="fr-FR"/>
        </a:p>
      </dgm:t>
    </dgm:pt>
    <dgm:pt modelId="{7655375B-B09A-4139-8B89-2F6DC3C328B8}">
      <dgm:prSet phldrT="[Texte]"/>
      <dgm:spPr/>
      <dgm:t>
        <a:bodyPr/>
        <a:lstStyle/>
        <a:p>
          <a:r>
            <a:rPr lang="fr-FR" dirty="0"/>
            <a:t>Outils de triage</a:t>
          </a:r>
        </a:p>
      </dgm:t>
    </dgm:pt>
    <dgm:pt modelId="{BB780759-284F-483C-A264-8A2F30098CCD}" type="parTrans" cxnId="{7FF91732-95D6-420F-B17C-A85BF365C551}">
      <dgm:prSet/>
      <dgm:spPr/>
      <dgm:t>
        <a:bodyPr/>
        <a:lstStyle/>
        <a:p>
          <a:endParaRPr lang="fr-FR"/>
        </a:p>
      </dgm:t>
    </dgm:pt>
    <dgm:pt modelId="{95110E44-BBAA-4A1D-B683-B5850BD80B35}" type="sibTrans" cxnId="{7FF91732-95D6-420F-B17C-A85BF365C551}">
      <dgm:prSet/>
      <dgm:spPr/>
      <dgm:t>
        <a:bodyPr/>
        <a:lstStyle/>
        <a:p>
          <a:endParaRPr lang="fr-FR"/>
        </a:p>
      </dgm:t>
    </dgm:pt>
    <dgm:pt modelId="{BF291F14-6086-45B0-84D6-D47BD75680FA}">
      <dgm:prSet phldrT="[Texte]"/>
      <dgm:spPr/>
      <dgm:t>
        <a:bodyPr/>
        <a:lstStyle/>
        <a:p>
          <a:r>
            <a:rPr lang="fr-FR" dirty="0"/>
            <a:t>Outils d’aide au diagnostic</a:t>
          </a:r>
        </a:p>
      </dgm:t>
    </dgm:pt>
    <dgm:pt modelId="{A2B0AF49-9F16-46E6-A3AC-699DAF6A51E9}" type="parTrans" cxnId="{8900AC94-86C2-4C14-ABE6-E6CEE4B67900}">
      <dgm:prSet/>
      <dgm:spPr/>
      <dgm:t>
        <a:bodyPr/>
        <a:lstStyle/>
        <a:p>
          <a:endParaRPr lang="fr-FR"/>
        </a:p>
      </dgm:t>
    </dgm:pt>
    <dgm:pt modelId="{16E8715E-FBDD-47F8-9CC4-8FE2BB7F65A2}" type="sibTrans" cxnId="{8900AC94-86C2-4C14-ABE6-E6CEE4B67900}">
      <dgm:prSet/>
      <dgm:spPr/>
      <dgm:t>
        <a:bodyPr/>
        <a:lstStyle/>
        <a:p>
          <a:endParaRPr lang="fr-FR"/>
        </a:p>
      </dgm:t>
    </dgm:pt>
    <dgm:pt modelId="{D5C54447-60A4-41F7-89A0-45C3911FEA6B}">
      <dgm:prSet phldrT="[Texte]"/>
      <dgm:spPr/>
      <dgm:t>
        <a:bodyPr/>
        <a:lstStyle/>
        <a:p>
          <a:r>
            <a:rPr lang="fr-FR" dirty="0"/>
            <a:t>(Outils pronostiques)</a:t>
          </a:r>
        </a:p>
      </dgm:t>
    </dgm:pt>
    <dgm:pt modelId="{34B62A40-D2B7-4CE9-87EF-BEFAA59E924D}" type="parTrans" cxnId="{338A054B-2EE7-4083-AB1A-F6C20A806C88}">
      <dgm:prSet/>
      <dgm:spPr/>
      <dgm:t>
        <a:bodyPr/>
        <a:lstStyle/>
        <a:p>
          <a:endParaRPr lang="fr-FR"/>
        </a:p>
      </dgm:t>
    </dgm:pt>
    <dgm:pt modelId="{1D462512-7FD2-4DBE-8898-A1B27513477C}" type="sibTrans" cxnId="{338A054B-2EE7-4083-AB1A-F6C20A806C88}">
      <dgm:prSet/>
      <dgm:spPr/>
      <dgm:t>
        <a:bodyPr/>
        <a:lstStyle/>
        <a:p>
          <a:endParaRPr lang="fr-FR"/>
        </a:p>
      </dgm:t>
    </dgm:pt>
    <dgm:pt modelId="{3DFD2E63-B1DB-40AD-8331-E9B1ABA12478}" type="pres">
      <dgm:prSet presAssocID="{29F650A8-0802-4B89-9BCE-15840C2F1473}" presName="Name0" presStyleCnt="0">
        <dgm:presLayoutVars>
          <dgm:dir/>
          <dgm:resizeHandles val="exact"/>
        </dgm:presLayoutVars>
      </dgm:prSet>
      <dgm:spPr/>
    </dgm:pt>
    <dgm:pt modelId="{97E6DDD8-5274-4915-B647-29E7B694E56D}" type="pres">
      <dgm:prSet presAssocID="{717DEB91-D990-452D-9B4A-814ABC7D02C6}" presName="node" presStyleLbl="node1" presStyleIdx="0" presStyleCnt="4">
        <dgm:presLayoutVars>
          <dgm:bulletEnabled val="1"/>
        </dgm:presLayoutVars>
      </dgm:prSet>
      <dgm:spPr/>
    </dgm:pt>
    <dgm:pt modelId="{4196224E-F4FD-466F-BF74-1FCBA359ABAB}" type="pres">
      <dgm:prSet presAssocID="{C4501086-805E-45C1-9A08-6D93079E6681}" presName="sibTrans" presStyleCnt="0"/>
      <dgm:spPr/>
    </dgm:pt>
    <dgm:pt modelId="{2E5E6666-C207-4C22-9ECC-3B0004517550}" type="pres">
      <dgm:prSet presAssocID="{7655375B-B09A-4139-8B89-2F6DC3C328B8}" presName="node" presStyleLbl="node1" presStyleIdx="1" presStyleCnt="4">
        <dgm:presLayoutVars>
          <dgm:bulletEnabled val="1"/>
        </dgm:presLayoutVars>
      </dgm:prSet>
      <dgm:spPr/>
    </dgm:pt>
    <dgm:pt modelId="{7EE257BE-35F9-4026-AA29-13DE47BDBB25}" type="pres">
      <dgm:prSet presAssocID="{95110E44-BBAA-4A1D-B683-B5850BD80B35}" presName="sibTrans" presStyleCnt="0"/>
      <dgm:spPr/>
    </dgm:pt>
    <dgm:pt modelId="{8173BACC-46EB-4EF0-8C64-420890DDF877}" type="pres">
      <dgm:prSet presAssocID="{BF291F14-6086-45B0-84D6-D47BD75680FA}" presName="node" presStyleLbl="node1" presStyleIdx="2" presStyleCnt="4">
        <dgm:presLayoutVars>
          <dgm:bulletEnabled val="1"/>
        </dgm:presLayoutVars>
      </dgm:prSet>
      <dgm:spPr/>
    </dgm:pt>
    <dgm:pt modelId="{18159A41-F2F5-4D4B-9D10-FCA594AB347C}" type="pres">
      <dgm:prSet presAssocID="{16E8715E-FBDD-47F8-9CC4-8FE2BB7F65A2}" presName="sibTrans" presStyleCnt="0"/>
      <dgm:spPr/>
    </dgm:pt>
    <dgm:pt modelId="{BCFE316E-C5A3-4352-BE60-027711E9B64D}" type="pres">
      <dgm:prSet presAssocID="{D5C54447-60A4-41F7-89A0-45C3911FEA6B}" presName="node" presStyleLbl="node1" presStyleIdx="3" presStyleCnt="4">
        <dgm:presLayoutVars>
          <dgm:bulletEnabled val="1"/>
        </dgm:presLayoutVars>
      </dgm:prSet>
      <dgm:spPr/>
    </dgm:pt>
  </dgm:ptLst>
  <dgm:cxnLst>
    <dgm:cxn modelId="{4163C708-C96C-4BE0-BD88-5D5A2A350B30}" type="presOf" srcId="{BF291F14-6086-45B0-84D6-D47BD75680FA}" destId="{8173BACC-46EB-4EF0-8C64-420890DDF877}" srcOrd="0" destOrd="0" presId="urn:microsoft.com/office/officeart/2005/8/layout/hList6"/>
    <dgm:cxn modelId="{7FF91732-95D6-420F-B17C-A85BF365C551}" srcId="{29F650A8-0802-4B89-9BCE-15840C2F1473}" destId="{7655375B-B09A-4139-8B89-2F6DC3C328B8}" srcOrd="1" destOrd="0" parTransId="{BB780759-284F-483C-A264-8A2F30098CCD}" sibTransId="{95110E44-BBAA-4A1D-B683-B5850BD80B35}"/>
    <dgm:cxn modelId="{7D734149-5B43-42BB-A234-F1F4C3653431}" type="presOf" srcId="{717DEB91-D990-452D-9B4A-814ABC7D02C6}" destId="{97E6DDD8-5274-4915-B647-29E7B694E56D}" srcOrd="0" destOrd="0" presId="urn:microsoft.com/office/officeart/2005/8/layout/hList6"/>
    <dgm:cxn modelId="{338A054B-2EE7-4083-AB1A-F6C20A806C88}" srcId="{29F650A8-0802-4B89-9BCE-15840C2F1473}" destId="{D5C54447-60A4-41F7-89A0-45C3911FEA6B}" srcOrd="3" destOrd="0" parTransId="{34B62A40-D2B7-4CE9-87EF-BEFAA59E924D}" sibTransId="{1D462512-7FD2-4DBE-8898-A1B27513477C}"/>
    <dgm:cxn modelId="{8900AC94-86C2-4C14-ABE6-E6CEE4B67900}" srcId="{29F650A8-0802-4B89-9BCE-15840C2F1473}" destId="{BF291F14-6086-45B0-84D6-D47BD75680FA}" srcOrd="2" destOrd="0" parTransId="{A2B0AF49-9F16-46E6-A3AC-699DAF6A51E9}" sibTransId="{16E8715E-FBDD-47F8-9CC4-8FE2BB7F65A2}"/>
    <dgm:cxn modelId="{D1DB1B98-275D-47C3-B2F5-CBA4EB57BD18}" srcId="{29F650A8-0802-4B89-9BCE-15840C2F1473}" destId="{717DEB91-D990-452D-9B4A-814ABC7D02C6}" srcOrd="0" destOrd="0" parTransId="{58F0B9E8-6DA5-45D0-8AFB-E07BC43A7B0A}" sibTransId="{C4501086-805E-45C1-9A08-6D93079E6681}"/>
    <dgm:cxn modelId="{5C789FBC-71CF-406A-A331-F3A448808A00}" type="presOf" srcId="{D5C54447-60A4-41F7-89A0-45C3911FEA6B}" destId="{BCFE316E-C5A3-4352-BE60-027711E9B64D}" srcOrd="0" destOrd="0" presId="urn:microsoft.com/office/officeart/2005/8/layout/hList6"/>
    <dgm:cxn modelId="{A5930AC9-BB5C-43F7-BB38-F3D924871BF9}" type="presOf" srcId="{7655375B-B09A-4139-8B89-2F6DC3C328B8}" destId="{2E5E6666-C207-4C22-9ECC-3B0004517550}" srcOrd="0" destOrd="0" presId="urn:microsoft.com/office/officeart/2005/8/layout/hList6"/>
    <dgm:cxn modelId="{0E8534DE-EB9F-40E2-A649-3EB11A5D322E}" type="presOf" srcId="{29F650A8-0802-4B89-9BCE-15840C2F1473}" destId="{3DFD2E63-B1DB-40AD-8331-E9B1ABA12478}" srcOrd="0" destOrd="0" presId="urn:microsoft.com/office/officeart/2005/8/layout/hList6"/>
    <dgm:cxn modelId="{EFBF2DEE-9129-4EC2-8C19-6802EDB98842}" type="presParOf" srcId="{3DFD2E63-B1DB-40AD-8331-E9B1ABA12478}" destId="{97E6DDD8-5274-4915-B647-29E7B694E56D}" srcOrd="0" destOrd="0" presId="urn:microsoft.com/office/officeart/2005/8/layout/hList6"/>
    <dgm:cxn modelId="{F1095B1B-A3BF-4DB5-B53A-4A2E4B4CC15C}" type="presParOf" srcId="{3DFD2E63-B1DB-40AD-8331-E9B1ABA12478}" destId="{4196224E-F4FD-466F-BF74-1FCBA359ABAB}" srcOrd="1" destOrd="0" presId="urn:microsoft.com/office/officeart/2005/8/layout/hList6"/>
    <dgm:cxn modelId="{A834E723-160C-4599-911B-08A008AD636A}" type="presParOf" srcId="{3DFD2E63-B1DB-40AD-8331-E9B1ABA12478}" destId="{2E5E6666-C207-4C22-9ECC-3B0004517550}" srcOrd="2" destOrd="0" presId="urn:microsoft.com/office/officeart/2005/8/layout/hList6"/>
    <dgm:cxn modelId="{A7323B94-A817-4917-AE77-A625239217B5}" type="presParOf" srcId="{3DFD2E63-B1DB-40AD-8331-E9B1ABA12478}" destId="{7EE257BE-35F9-4026-AA29-13DE47BDBB25}" srcOrd="3" destOrd="0" presId="urn:microsoft.com/office/officeart/2005/8/layout/hList6"/>
    <dgm:cxn modelId="{6C23881B-3201-4D57-B998-97A9A5DEFEAE}" type="presParOf" srcId="{3DFD2E63-B1DB-40AD-8331-E9B1ABA12478}" destId="{8173BACC-46EB-4EF0-8C64-420890DDF877}" srcOrd="4" destOrd="0" presId="urn:microsoft.com/office/officeart/2005/8/layout/hList6"/>
    <dgm:cxn modelId="{4A6DAF7F-F587-44CD-9557-A5685198B677}" type="presParOf" srcId="{3DFD2E63-B1DB-40AD-8331-E9B1ABA12478}" destId="{18159A41-F2F5-4D4B-9D10-FCA594AB347C}" srcOrd="5" destOrd="0" presId="urn:microsoft.com/office/officeart/2005/8/layout/hList6"/>
    <dgm:cxn modelId="{972700B6-E71C-477C-9558-32F333C90654}" type="presParOf" srcId="{3DFD2E63-B1DB-40AD-8331-E9B1ABA12478}" destId="{BCFE316E-C5A3-4352-BE60-027711E9B64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CEB66-3BA8-476C-BA69-A7909D4A731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F9767F1C-ABF4-424C-8DE6-5ACCE3D90F92}">
      <dgm:prSet phldrT="[Texte]"/>
      <dgm:spPr/>
      <dgm:t>
        <a:bodyPr/>
        <a:lstStyle/>
        <a:p>
          <a:r>
            <a:rPr lang="fr-FR" dirty="0"/>
            <a:t>Aspects scientifiques</a:t>
          </a:r>
        </a:p>
      </dgm:t>
    </dgm:pt>
    <dgm:pt modelId="{3463064D-7EF7-4DEF-AE56-AF57C026DBE6}" type="parTrans" cxnId="{AC61D7DE-6E4A-4698-B75A-968A2E510A50}">
      <dgm:prSet/>
      <dgm:spPr/>
      <dgm:t>
        <a:bodyPr/>
        <a:lstStyle/>
        <a:p>
          <a:endParaRPr lang="fr-FR"/>
        </a:p>
      </dgm:t>
    </dgm:pt>
    <dgm:pt modelId="{FD183A5A-5553-4B04-9A45-33FBD8CA2790}" type="sibTrans" cxnId="{AC61D7DE-6E4A-4698-B75A-968A2E510A50}">
      <dgm:prSet/>
      <dgm:spPr/>
      <dgm:t>
        <a:bodyPr/>
        <a:lstStyle/>
        <a:p>
          <a:endParaRPr lang="fr-FR"/>
        </a:p>
      </dgm:t>
    </dgm:pt>
    <dgm:pt modelId="{FB3042C5-9749-4DF7-997C-1D19C1F36600}">
      <dgm:prSet phldrT="[Texte]"/>
      <dgm:spPr/>
      <dgm:t>
        <a:bodyPr/>
        <a:lstStyle/>
        <a:p>
          <a:r>
            <a:rPr lang="fr-FR" dirty="0"/>
            <a:t>Aspects réglementaires</a:t>
          </a:r>
        </a:p>
      </dgm:t>
    </dgm:pt>
    <dgm:pt modelId="{D6640FED-58C7-45D7-8C68-1AA1057E9F46}" type="parTrans" cxnId="{C0E410FC-AD41-495B-8854-06D9AF3E2340}">
      <dgm:prSet/>
      <dgm:spPr/>
      <dgm:t>
        <a:bodyPr/>
        <a:lstStyle/>
        <a:p>
          <a:endParaRPr lang="fr-FR"/>
        </a:p>
      </dgm:t>
    </dgm:pt>
    <dgm:pt modelId="{DF4B86D8-B4E5-45B3-A6B3-DB2448C244CA}" type="sibTrans" cxnId="{C0E410FC-AD41-495B-8854-06D9AF3E2340}">
      <dgm:prSet/>
      <dgm:spPr/>
      <dgm:t>
        <a:bodyPr/>
        <a:lstStyle/>
        <a:p>
          <a:endParaRPr lang="fr-FR"/>
        </a:p>
      </dgm:t>
    </dgm:pt>
    <dgm:pt modelId="{A5324FE4-2CAC-44A0-B19C-DA75035436E1}">
      <dgm:prSet phldrT="[Texte]"/>
      <dgm:spPr/>
      <dgm:t>
        <a:bodyPr/>
        <a:lstStyle/>
        <a:p>
          <a:r>
            <a:rPr lang="fr-FR" dirty="0"/>
            <a:t>Aspects techniques</a:t>
          </a:r>
        </a:p>
      </dgm:t>
    </dgm:pt>
    <dgm:pt modelId="{A43585D9-4F45-4F18-9EA2-FEE7103B47FA}" type="parTrans" cxnId="{571E381E-6DA3-4530-BA23-BE731B3CBF05}">
      <dgm:prSet/>
      <dgm:spPr/>
      <dgm:t>
        <a:bodyPr/>
        <a:lstStyle/>
        <a:p>
          <a:endParaRPr lang="fr-FR"/>
        </a:p>
      </dgm:t>
    </dgm:pt>
    <dgm:pt modelId="{AF4D1B95-4E35-4BA6-9ECC-9985ABA73327}" type="sibTrans" cxnId="{571E381E-6DA3-4530-BA23-BE731B3CBF05}">
      <dgm:prSet/>
      <dgm:spPr/>
      <dgm:t>
        <a:bodyPr/>
        <a:lstStyle/>
        <a:p>
          <a:endParaRPr lang="fr-FR"/>
        </a:p>
      </dgm:t>
    </dgm:pt>
    <dgm:pt modelId="{A85B35ED-D6F3-4FA0-9DBE-6A557C896BD4}" type="pres">
      <dgm:prSet presAssocID="{DECCEB66-3BA8-476C-BA69-A7909D4A7311}" presName="compositeShape" presStyleCnt="0">
        <dgm:presLayoutVars>
          <dgm:chMax val="7"/>
          <dgm:dir/>
          <dgm:resizeHandles val="exact"/>
        </dgm:presLayoutVars>
      </dgm:prSet>
      <dgm:spPr/>
    </dgm:pt>
    <dgm:pt modelId="{7D3E8580-2057-4E1E-B758-29BBC7184A50}" type="pres">
      <dgm:prSet presAssocID="{F9767F1C-ABF4-424C-8DE6-5ACCE3D90F92}" presName="circ1" presStyleLbl="vennNode1" presStyleIdx="0" presStyleCnt="3"/>
      <dgm:spPr/>
    </dgm:pt>
    <dgm:pt modelId="{9B2A133D-9315-440E-8A57-8CC84CC86034}" type="pres">
      <dgm:prSet presAssocID="{F9767F1C-ABF4-424C-8DE6-5ACCE3D90F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1CD0F6-B089-47EC-97ED-8E68FB7FEB88}" type="pres">
      <dgm:prSet presAssocID="{FB3042C5-9749-4DF7-997C-1D19C1F36600}" presName="circ2" presStyleLbl="vennNode1" presStyleIdx="1" presStyleCnt="3"/>
      <dgm:spPr/>
    </dgm:pt>
    <dgm:pt modelId="{643F9315-7030-4AF3-8AAD-7BAA81188C73}" type="pres">
      <dgm:prSet presAssocID="{FB3042C5-9749-4DF7-997C-1D19C1F366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32B655-2142-48FF-8DCF-7BD11F9A328A}" type="pres">
      <dgm:prSet presAssocID="{A5324FE4-2CAC-44A0-B19C-DA75035436E1}" presName="circ3" presStyleLbl="vennNode1" presStyleIdx="2" presStyleCnt="3"/>
      <dgm:spPr/>
    </dgm:pt>
    <dgm:pt modelId="{8FBC15B5-58EC-4697-9E4C-1E79493C947A}" type="pres">
      <dgm:prSet presAssocID="{A5324FE4-2CAC-44A0-B19C-DA75035436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1E381E-6DA3-4530-BA23-BE731B3CBF05}" srcId="{DECCEB66-3BA8-476C-BA69-A7909D4A7311}" destId="{A5324FE4-2CAC-44A0-B19C-DA75035436E1}" srcOrd="2" destOrd="0" parTransId="{A43585D9-4F45-4F18-9EA2-FEE7103B47FA}" sibTransId="{AF4D1B95-4E35-4BA6-9ECC-9985ABA73327}"/>
    <dgm:cxn modelId="{FD6B5D53-DA10-426C-A498-963F5A67BA89}" type="presOf" srcId="{F9767F1C-ABF4-424C-8DE6-5ACCE3D90F92}" destId="{7D3E8580-2057-4E1E-B758-29BBC7184A50}" srcOrd="0" destOrd="0" presId="urn:microsoft.com/office/officeart/2005/8/layout/venn1"/>
    <dgm:cxn modelId="{243E0059-81FA-492B-8423-4055B276780F}" type="presOf" srcId="{DECCEB66-3BA8-476C-BA69-A7909D4A7311}" destId="{A85B35ED-D6F3-4FA0-9DBE-6A557C896BD4}" srcOrd="0" destOrd="0" presId="urn:microsoft.com/office/officeart/2005/8/layout/venn1"/>
    <dgm:cxn modelId="{0CF75B80-5D65-486A-A133-4946AC92BF2B}" type="presOf" srcId="{F9767F1C-ABF4-424C-8DE6-5ACCE3D90F92}" destId="{9B2A133D-9315-440E-8A57-8CC84CC86034}" srcOrd="1" destOrd="0" presId="urn:microsoft.com/office/officeart/2005/8/layout/venn1"/>
    <dgm:cxn modelId="{6AE022D1-D56E-419E-8494-7E4622FCD1F6}" type="presOf" srcId="{FB3042C5-9749-4DF7-997C-1D19C1F36600}" destId="{643F9315-7030-4AF3-8AAD-7BAA81188C73}" srcOrd="1" destOrd="0" presId="urn:microsoft.com/office/officeart/2005/8/layout/venn1"/>
    <dgm:cxn modelId="{3160F1D6-81AB-444C-9E86-C7DDAC2A2258}" type="presOf" srcId="{A5324FE4-2CAC-44A0-B19C-DA75035436E1}" destId="{7A32B655-2142-48FF-8DCF-7BD11F9A328A}" srcOrd="0" destOrd="0" presId="urn:microsoft.com/office/officeart/2005/8/layout/venn1"/>
    <dgm:cxn modelId="{363153DB-9BB9-44A2-9828-A56411007CE5}" type="presOf" srcId="{A5324FE4-2CAC-44A0-B19C-DA75035436E1}" destId="{8FBC15B5-58EC-4697-9E4C-1E79493C947A}" srcOrd="1" destOrd="0" presId="urn:microsoft.com/office/officeart/2005/8/layout/venn1"/>
    <dgm:cxn modelId="{AC61D7DE-6E4A-4698-B75A-968A2E510A50}" srcId="{DECCEB66-3BA8-476C-BA69-A7909D4A7311}" destId="{F9767F1C-ABF4-424C-8DE6-5ACCE3D90F92}" srcOrd="0" destOrd="0" parTransId="{3463064D-7EF7-4DEF-AE56-AF57C026DBE6}" sibTransId="{FD183A5A-5553-4B04-9A45-33FBD8CA2790}"/>
    <dgm:cxn modelId="{10E7B2F0-C843-4BB9-85FE-EB5BCB005678}" type="presOf" srcId="{FB3042C5-9749-4DF7-997C-1D19C1F36600}" destId="{261CD0F6-B089-47EC-97ED-8E68FB7FEB88}" srcOrd="0" destOrd="0" presId="urn:microsoft.com/office/officeart/2005/8/layout/venn1"/>
    <dgm:cxn modelId="{C0E410FC-AD41-495B-8854-06D9AF3E2340}" srcId="{DECCEB66-3BA8-476C-BA69-A7909D4A7311}" destId="{FB3042C5-9749-4DF7-997C-1D19C1F36600}" srcOrd="1" destOrd="0" parTransId="{D6640FED-58C7-45D7-8C68-1AA1057E9F46}" sibTransId="{DF4B86D8-B4E5-45B3-A6B3-DB2448C244CA}"/>
    <dgm:cxn modelId="{26EA93A4-9417-4255-A84C-05233FA627AC}" type="presParOf" srcId="{A85B35ED-D6F3-4FA0-9DBE-6A557C896BD4}" destId="{7D3E8580-2057-4E1E-B758-29BBC7184A50}" srcOrd="0" destOrd="0" presId="urn:microsoft.com/office/officeart/2005/8/layout/venn1"/>
    <dgm:cxn modelId="{93045AD0-F39D-4CAD-90AF-47E5D01B655B}" type="presParOf" srcId="{A85B35ED-D6F3-4FA0-9DBE-6A557C896BD4}" destId="{9B2A133D-9315-440E-8A57-8CC84CC86034}" srcOrd="1" destOrd="0" presId="urn:microsoft.com/office/officeart/2005/8/layout/venn1"/>
    <dgm:cxn modelId="{469F14A4-F719-4046-A97A-C2112E183DFD}" type="presParOf" srcId="{A85B35ED-D6F3-4FA0-9DBE-6A557C896BD4}" destId="{261CD0F6-B089-47EC-97ED-8E68FB7FEB88}" srcOrd="2" destOrd="0" presId="urn:microsoft.com/office/officeart/2005/8/layout/venn1"/>
    <dgm:cxn modelId="{8BC9A331-BF0A-4E0B-B423-64CA4D378EC2}" type="presParOf" srcId="{A85B35ED-D6F3-4FA0-9DBE-6A557C896BD4}" destId="{643F9315-7030-4AF3-8AAD-7BAA81188C73}" srcOrd="3" destOrd="0" presId="urn:microsoft.com/office/officeart/2005/8/layout/venn1"/>
    <dgm:cxn modelId="{BABDFA30-B055-4C5E-976C-01EDBCAA17B2}" type="presParOf" srcId="{A85B35ED-D6F3-4FA0-9DBE-6A557C896BD4}" destId="{7A32B655-2142-48FF-8DCF-7BD11F9A328A}" srcOrd="4" destOrd="0" presId="urn:microsoft.com/office/officeart/2005/8/layout/venn1"/>
    <dgm:cxn modelId="{0781CB0B-3B00-4255-A12F-FB281A618D0E}" type="presParOf" srcId="{A85B35ED-D6F3-4FA0-9DBE-6A557C896BD4}" destId="{8FBC15B5-58EC-4697-9E4C-1E79493C94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70659F-E6E6-49AF-A4DF-E48A57C03A79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9570A70E-A98A-444B-BE16-D73AC64D1D94}">
      <dgm:prSet phldrT="[Texte]"/>
      <dgm:spPr/>
      <dgm:t>
        <a:bodyPr/>
        <a:lstStyle/>
        <a:p>
          <a:r>
            <a:rPr lang="fr-FR" dirty="0"/>
            <a:t>White </a:t>
          </a:r>
          <a:r>
            <a:rPr lang="fr-FR" dirty="0" err="1"/>
            <a:t>paper</a:t>
          </a:r>
          <a:endParaRPr lang="fr-FR" dirty="0"/>
        </a:p>
      </dgm:t>
    </dgm:pt>
    <dgm:pt modelId="{B66D081F-50FC-466A-AE10-884E7C1B0E4F}" type="parTrans" cxnId="{5283E5A4-52CB-4B1C-9CD5-997E8363692A}">
      <dgm:prSet/>
      <dgm:spPr/>
      <dgm:t>
        <a:bodyPr/>
        <a:lstStyle/>
        <a:p>
          <a:endParaRPr lang="fr-FR"/>
        </a:p>
      </dgm:t>
    </dgm:pt>
    <dgm:pt modelId="{F586B81A-1D1E-43BF-8181-0341F83A74EE}" type="sibTrans" cxnId="{5283E5A4-52CB-4B1C-9CD5-997E8363692A}">
      <dgm:prSet/>
      <dgm:spPr/>
      <dgm:t>
        <a:bodyPr/>
        <a:lstStyle/>
        <a:p>
          <a:endParaRPr lang="fr-FR"/>
        </a:p>
      </dgm:t>
    </dgm:pt>
    <dgm:pt modelId="{E99F9AF1-E15D-4667-9049-BB511DD1B151}">
      <dgm:prSet phldrT="[Texte]"/>
      <dgm:spPr/>
      <dgm:t>
        <a:bodyPr/>
        <a:lstStyle/>
        <a:p>
          <a:r>
            <a:rPr lang="fr-FR" dirty="0"/>
            <a:t>Etude comparative</a:t>
          </a:r>
        </a:p>
      </dgm:t>
    </dgm:pt>
    <dgm:pt modelId="{9A63EE22-0536-4F7D-A223-D7C0FB0A8BAD}" type="parTrans" cxnId="{DF7E2ECF-C08B-408B-BA40-EA126DFD1D51}">
      <dgm:prSet/>
      <dgm:spPr/>
      <dgm:t>
        <a:bodyPr/>
        <a:lstStyle/>
        <a:p>
          <a:endParaRPr lang="fr-FR"/>
        </a:p>
      </dgm:t>
    </dgm:pt>
    <dgm:pt modelId="{3E716542-8EFC-437D-AF62-B39A6233464C}" type="sibTrans" cxnId="{DF7E2ECF-C08B-408B-BA40-EA126DFD1D51}">
      <dgm:prSet/>
      <dgm:spPr/>
      <dgm:t>
        <a:bodyPr/>
        <a:lstStyle/>
        <a:p>
          <a:endParaRPr lang="fr-FR"/>
        </a:p>
      </dgm:t>
    </dgm:pt>
    <dgm:pt modelId="{E8E671B7-497B-4D77-8E38-1C8953C3FB26}">
      <dgm:prSet phldrT="[Texte]"/>
      <dgm:spPr/>
      <dgm:t>
        <a:bodyPr/>
        <a:lstStyle/>
        <a:p>
          <a:r>
            <a:rPr lang="fr-FR" dirty="0"/>
            <a:t>Etude clinique</a:t>
          </a:r>
        </a:p>
      </dgm:t>
    </dgm:pt>
    <dgm:pt modelId="{85AC1C1D-248D-4BCE-A596-521D89F309FC}" type="parTrans" cxnId="{7935890C-C66D-41EE-82BC-F90276FBCF97}">
      <dgm:prSet/>
      <dgm:spPr/>
      <dgm:t>
        <a:bodyPr/>
        <a:lstStyle/>
        <a:p>
          <a:endParaRPr lang="fr-FR"/>
        </a:p>
      </dgm:t>
    </dgm:pt>
    <dgm:pt modelId="{BFBDBD56-FC5C-48A9-B304-A5CDC7E6238B}" type="sibTrans" cxnId="{7935890C-C66D-41EE-82BC-F90276FBCF97}">
      <dgm:prSet/>
      <dgm:spPr/>
      <dgm:t>
        <a:bodyPr/>
        <a:lstStyle/>
        <a:p>
          <a:endParaRPr lang="fr-FR"/>
        </a:p>
      </dgm:t>
    </dgm:pt>
    <dgm:pt modelId="{3D3DD863-D73F-4C6F-863B-9369EE7C156D}">
      <dgm:prSet phldrT="[Texte]"/>
      <dgm:spPr/>
      <dgm:t>
        <a:bodyPr/>
        <a:lstStyle/>
        <a:p>
          <a:r>
            <a:rPr lang="fr-FR" dirty="0"/>
            <a:t>Méta analyse</a:t>
          </a:r>
        </a:p>
      </dgm:t>
    </dgm:pt>
    <dgm:pt modelId="{1D532F13-DC89-4FF8-8B46-AEA326166143}" type="parTrans" cxnId="{5B6378DF-364A-4358-AB4E-182F58CF434A}">
      <dgm:prSet/>
      <dgm:spPr/>
      <dgm:t>
        <a:bodyPr/>
        <a:lstStyle/>
        <a:p>
          <a:endParaRPr lang="fr-FR"/>
        </a:p>
      </dgm:t>
    </dgm:pt>
    <dgm:pt modelId="{91A28F79-33B1-4CE6-9CDB-391FD079767E}" type="sibTrans" cxnId="{5B6378DF-364A-4358-AB4E-182F58CF434A}">
      <dgm:prSet/>
      <dgm:spPr/>
      <dgm:t>
        <a:bodyPr/>
        <a:lstStyle/>
        <a:p>
          <a:endParaRPr lang="fr-FR"/>
        </a:p>
      </dgm:t>
    </dgm:pt>
    <dgm:pt modelId="{137CFC27-19EB-4DAF-A438-68D42DDE6681}" type="pres">
      <dgm:prSet presAssocID="{A070659F-E6E6-49AF-A4DF-E48A57C03A79}" presName="Name0" presStyleCnt="0">
        <dgm:presLayoutVars>
          <dgm:dir/>
          <dgm:animLvl val="lvl"/>
          <dgm:resizeHandles val="exact"/>
        </dgm:presLayoutVars>
      </dgm:prSet>
      <dgm:spPr/>
    </dgm:pt>
    <dgm:pt modelId="{D1E4A955-5F4F-4986-BF49-EB1853147CA7}" type="pres">
      <dgm:prSet presAssocID="{9570A70E-A98A-444B-BE16-D73AC64D1D94}" presName="Name8" presStyleCnt="0"/>
      <dgm:spPr/>
    </dgm:pt>
    <dgm:pt modelId="{00941116-6D2E-4609-BAB1-77144A2EDE78}" type="pres">
      <dgm:prSet presAssocID="{9570A70E-A98A-444B-BE16-D73AC64D1D94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F1F86E-64E1-4C3E-A8D4-1D9871F2AF7C}" type="pres">
      <dgm:prSet presAssocID="{9570A70E-A98A-444B-BE16-D73AC64D1D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3BD847-F8CC-438A-BA35-5474BCA5CEF6}" type="pres">
      <dgm:prSet presAssocID="{E99F9AF1-E15D-4667-9049-BB511DD1B151}" presName="Name8" presStyleCnt="0"/>
      <dgm:spPr/>
    </dgm:pt>
    <dgm:pt modelId="{2F0F12A8-2954-4C71-81A2-24E01B97224F}" type="pres">
      <dgm:prSet presAssocID="{E99F9AF1-E15D-4667-9049-BB511DD1B151}" presName="level" presStyleLbl="node1" presStyleIdx="1" presStyleCnt="4">
        <dgm:presLayoutVars>
          <dgm:chMax val="1"/>
          <dgm:bulletEnabled val="1"/>
        </dgm:presLayoutVars>
      </dgm:prSet>
      <dgm:spPr/>
    </dgm:pt>
    <dgm:pt modelId="{94B4D8CB-4D06-4EF9-81AE-C96852F16611}" type="pres">
      <dgm:prSet presAssocID="{E99F9AF1-E15D-4667-9049-BB511DD1B1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83A8A9-A382-40C2-A7F7-8585EB16C257}" type="pres">
      <dgm:prSet presAssocID="{E8E671B7-497B-4D77-8E38-1C8953C3FB26}" presName="Name8" presStyleCnt="0"/>
      <dgm:spPr/>
    </dgm:pt>
    <dgm:pt modelId="{4C6131A3-87DD-4A91-ABC3-8E745F08D121}" type="pres">
      <dgm:prSet presAssocID="{E8E671B7-497B-4D77-8E38-1C8953C3FB26}" presName="level" presStyleLbl="node1" presStyleIdx="2" presStyleCnt="4">
        <dgm:presLayoutVars>
          <dgm:chMax val="1"/>
          <dgm:bulletEnabled val="1"/>
        </dgm:presLayoutVars>
      </dgm:prSet>
      <dgm:spPr/>
    </dgm:pt>
    <dgm:pt modelId="{D8D3BC4B-2062-4308-8DFC-517AFC15AD52}" type="pres">
      <dgm:prSet presAssocID="{E8E671B7-497B-4D77-8E38-1C8953C3FB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1D0F39-FF1F-4BF8-8007-259378DCED49}" type="pres">
      <dgm:prSet presAssocID="{3D3DD863-D73F-4C6F-863B-9369EE7C156D}" presName="Name8" presStyleCnt="0"/>
      <dgm:spPr/>
    </dgm:pt>
    <dgm:pt modelId="{9C68F81C-20DA-4B59-A8B6-BA595C2E2F53}" type="pres">
      <dgm:prSet presAssocID="{3D3DD863-D73F-4C6F-863B-9369EE7C156D}" presName="level" presStyleLbl="node1" presStyleIdx="3" presStyleCnt="4">
        <dgm:presLayoutVars>
          <dgm:chMax val="1"/>
          <dgm:bulletEnabled val="1"/>
        </dgm:presLayoutVars>
      </dgm:prSet>
      <dgm:spPr/>
    </dgm:pt>
    <dgm:pt modelId="{67D16DD0-91BF-4182-8EB4-EAF1AB23AB17}" type="pres">
      <dgm:prSet presAssocID="{3D3DD863-D73F-4C6F-863B-9369EE7C15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3B89402-AA3A-41B9-93F0-BED9E9509CB4}" type="presOf" srcId="{9570A70E-A98A-444B-BE16-D73AC64D1D94}" destId="{00941116-6D2E-4609-BAB1-77144A2EDE78}" srcOrd="0" destOrd="0" presId="urn:microsoft.com/office/officeart/2005/8/layout/pyramid3"/>
    <dgm:cxn modelId="{7935890C-C66D-41EE-82BC-F90276FBCF97}" srcId="{A070659F-E6E6-49AF-A4DF-E48A57C03A79}" destId="{E8E671B7-497B-4D77-8E38-1C8953C3FB26}" srcOrd="2" destOrd="0" parTransId="{85AC1C1D-248D-4BCE-A596-521D89F309FC}" sibTransId="{BFBDBD56-FC5C-48A9-B304-A5CDC7E6238B}"/>
    <dgm:cxn modelId="{FE19F924-B5AD-4131-AB72-6676A14A8BFE}" type="presOf" srcId="{E8E671B7-497B-4D77-8E38-1C8953C3FB26}" destId="{4C6131A3-87DD-4A91-ABC3-8E745F08D121}" srcOrd="0" destOrd="0" presId="urn:microsoft.com/office/officeart/2005/8/layout/pyramid3"/>
    <dgm:cxn modelId="{65A8362D-82B8-4586-AA77-C2C3248728FF}" type="presOf" srcId="{E8E671B7-497B-4D77-8E38-1C8953C3FB26}" destId="{D8D3BC4B-2062-4308-8DFC-517AFC15AD52}" srcOrd="1" destOrd="0" presId="urn:microsoft.com/office/officeart/2005/8/layout/pyramid3"/>
    <dgm:cxn modelId="{DE919580-D738-488F-A2C7-D4711677A1D7}" type="presOf" srcId="{3D3DD863-D73F-4C6F-863B-9369EE7C156D}" destId="{9C68F81C-20DA-4B59-A8B6-BA595C2E2F53}" srcOrd="0" destOrd="0" presId="urn:microsoft.com/office/officeart/2005/8/layout/pyramid3"/>
    <dgm:cxn modelId="{294222A1-45DE-4712-8FDA-B73B702FDAA0}" type="presOf" srcId="{E99F9AF1-E15D-4667-9049-BB511DD1B151}" destId="{2F0F12A8-2954-4C71-81A2-24E01B97224F}" srcOrd="0" destOrd="0" presId="urn:microsoft.com/office/officeart/2005/8/layout/pyramid3"/>
    <dgm:cxn modelId="{5283E5A4-52CB-4B1C-9CD5-997E8363692A}" srcId="{A070659F-E6E6-49AF-A4DF-E48A57C03A79}" destId="{9570A70E-A98A-444B-BE16-D73AC64D1D94}" srcOrd="0" destOrd="0" parTransId="{B66D081F-50FC-466A-AE10-884E7C1B0E4F}" sibTransId="{F586B81A-1D1E-43BF-8181-0341F83A74EE}"/>
    <dgm:cxn modelId="{4DD7BEC7-66B2-45CE-8EC3-742D08B430CF}" type="presOf" srcId="{3D3DD863-D73F-4C6F-863B-9369EE7C156D}" destId="{67D16DD0-91BF-4182-8EB4-EAF1AB23AB17}" srcOrd="1" destOrd="0" presId="urn:microsoft.com/office/officeart/2005/8/layout/pyramid3"/>
    <dgm:cxn modelId="{3FA82BC8-552F-49A1-9118-335C6A41297D}" type="presOf" srcId="{9570A70E-A98A-444B-BE16-D73AC64D1D94}" destId="{73F1F86E-64E1-4C3E-A8D4-1D9871F2AF7C}" srcOrd="1" destOrd="0" presId="urn:microsoft.com/office/officeart/2005/8/layout/pyramid3"/>
    <dgm:cxn modelId="{D64A40CB-6707-4AE5-B619-DE96DDEAD358}" type="presOf" srcId="{E99F9AF1-E15D-4667-9049-BB511DD1B151}" destId="{94B4D8CB-4D06-4EF9-81AE-C96852F16611}" srcOrd="1" destOrd="0" presId="urn:microsoft.com/office/officeart/2005/8/layout/pyramid3"/>
    <dgm:cxn modelId="{DF7E2ECF-C08B-408B-BA40-EA126DFD1D51}" srcId="{A070659F-E6E6-49AF-A4DF-E48A57C03A79}" destId="{E99F9AF1-E15D-4667-9049-BB511DD1B151}" srcOrd="1" destOrd="0" parTransId="{9A63EE22-0536-4F7D-A223-D7C0FB0A8BAD}" sibTransId="{3E716542-8EFC-437D-AF62-B39A6233464C}"/>
    <dgm:cxn modelId="{5B6378DF-364A-4358-AB4E-182F58CF434A}" srcId="{A070659F-E6E6-49AF-A4DF-E48A57C03A79}" destId="{3D3DD863-D73F-4C6F-863B-9369EE7C156D}" srcOrd="3" destOrd="0" parTransId="{1D532F13-DC89-4FF8-8B46-AEA326166143}" sibTransId="{91A28F79-33B1-4CE6-9CDB-391FD079767E}"/>
    <dgm:cxn modelId="{D29D3DF5-F92C-4CDA-9BBA-9587B38E4AC9}" type="presOf" srcId="{A070659F-E6E6-49AF-A4DF-E48A57C03A79}" destId="{137CFC27-19EB-4DAF-A438-68D42DDE6681}" srcOrd="0" destOrd="0" presId="urn:microsoft.com/office/officeart/2005/8/layout/pyramid3"/>
    <dgm:cxn modelId="{141EFAB6-C529-4B0E-A51F-18F15A5E5041}" type="presParOf" srcId="{137CFC27-19EB-4DAF-A438-68D42DDE6681}" destId="{D1E4A955-5F4F-4986-BF49-EB1853147CA7}" srcOrd="0" destOrd="0" presId="urn:microsoft.com/office/officeart/2005/8/layout/pyramid3"/>
    <dgm:cxn modelId="{82BBBC2A-F824-403E-8D72-D97DB8D4C4EA}" type="presParOf" srcId="{D1E4A955-5F4F-4986-BF49-EB1853147CA7}" destId="{00941116-6D2E-4609-BAB1-77144A2EDE78}" srcOrd="0" destOrd="0" presId="urn:microsoft.com/office/officeart/2005/8/layout/pyramid3"/>
    <dgm:cxn modelId="{8C036637-E20D-43AE-9DFA-B00D92B892CE}" type="presParOf" srcId="{D1E4A955-5F4F-4986-BF49-EB1853147CA7}" destId="{73F1F86E-64E1-4C3E-A8D4-1D9871F2AF7C}" srcOrd="1" destOrd="0" presId="urn:microsoft.com/office/officeart/2005/8/layout/pyramid3"/>
    <dgm:cxn modelId="{82FE182C-B1F7-4A99-A4FC-97A335EAB99D}" type="presParOf" srcId="{137CFC27-19EB-4DAF-A438-68D42DDE6681}" destId="{BC3BD847-F8CC-438A-BA35-5474BCA5CEF6}" srcOrd="1" destOrd="0" presId="urn:microsoft.com/office/officeart/2005/8/layout/pyramid3"/>
    <dgm:cxn modelId="{E066380D-FFE2-4788-BBDA-6AF9BC96C568}" type="presParOf" srcId="{BC3BD847-F8CC-438A-BA35-5474BCA5CEF6}" destId="{2F0F12A8-2954-4C71-81A2-24E01B97224F}" srcOrd="0" destOrd="0" presId="urn:microsoft.com/office/officeart/2005/8/layout/pyramid3"/>
    <dgm:cxn modelId="{5823C97E-B02F-427D-957E-74D42886EC0B}" type="presParOf" srcId="{BC3BD847-F8CC-438A-BA35-5474BCA5CEF6}" destId="{94B4D8CB-4D06-4EF9-81AE-C96852F16611}" srcOrd="1" destOrd="0" presId="urn:microsoft.com/office/officeart/2005/8/layout/pyramid3"/>
    <dgm:cxn modelId="{14C839AC-8A4F-41DE-B135-E0AC8AC4CBBD}" type="presParOf" srcId="{137CFC27-19EB-4DAF-A438-68D42DDE6681}" destId="{6A83A8A9-A382-40C2-A7F7-8585EB16C257}" srcOrd="2" destOrd="0" presId="urn:microsoft.com/office/officeart/2005/8/layout/pyramid3"/>
    <dgm:cxn modelId="{75D70480-F050-4ED1-A23C-7A420CA3CED8}" type="presParOf" srcId="{6A83A8A9-A382-40C2-A7F7-8585EB16C257}" destId="{4C6131A3-87DD-4A91-ABC3-8E745F08D121}" srcOrd="0" destOrd="0" presId="urn:microsoft.com/office/officeart/2005/8/layout/pyramid3"/>
    <dgm:cxn modelId="{E30C352B-4A77-47D7-97E6-8CE497B1E533}" type="presParOf" srcId="{6A83A8A9-A382-40C2-A7F7-8585EB16C257}" destId="{D8D3BC4B-2062-4308-8DFC-517AFC15AD52}" srcOrd="1" destOrd="0" presId="urn:microsoft.com/office/officeart/2005/8/layout/pyramid3"/>
    <dgm:cxn modelId="{BD23827C-ED54-4A07-AAA7-DE61907BA397}" type="presParOf" srcId="{137CFC27-19EB-4DAF-A438-68D42DDE6681}" destId="{E51D0F39-FF1F-4BF8-8007-259378DCED49}" srcOrd="3" destOrd="0" presId="urn:microsoft.com/office/officeart/2005/8/layout/pyramid3"/>
    <dgm:cxn modelId="{EBCF4D9D-3AB5-48D8-943E-42105EAA0261}" type="presParOf" srcId="{E51D0F39-FF1F-4BF8-8007-259378DCED49}" destId="{9C68F81C-20DA-4B59-A8B6-BA595C2E2F53}" srcOrd="0" destOrd="0" presId="urn:microsoft.com/office/officeart/2005/8/layout/pyramid3"/>
    <dgm:cxn modelId="{055AA118-8CB1-4AA0-BA83-DA9E04ABEF50}" type="presParOf" srcId="{E51D0F39-FF1F-4BF8-8007-259378DCED49}" destId="{67D16DD0-91BF-4182-8EB4-EAF1AB23AB1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478D2-6C93-4D0B-824F-E32D192FF12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9875032-F56F-43BD-8C9D-3BC906E7D023}">
      <dgm:prSet phldrT="[Texte]"/>
      <dgm:spPr/>
      <dgm:t>
        <a:bodyPr/>
        <a:lstStyle/>
        <a:p>
          <a:r>
            <a:rPr lang="fr-FR" dirty="0"/>
            <a:t>Pour moi</a:t>
          </a:r>
        </a:p>
      </dgm:t>
    </dgm:pt>
    <dgm:pt modelId="{3459C9BB-84E3-400B-A19F-1759C426F6DB}" type="parTrans" cxnId="{276E65BE-C2F3-4619-AE8F-740211D366FE}">
      <dgm:prSet/>
      <dgm:spPr/>
      <dgm:t>
        <a:bodyPr/>
        <a:lstStyle/>
        <a:p>
          <a:endParaRPr lang="fr-FR"/>
        </a:p>
      </dgm:t>
    </dgm:pt>
    <dgm:pt modelId="{DF91AB01-D7D6-4D9E-B4C9-433D7580C475}" type="sibTrans" cxnId="{276E65BE-C2F3-4619-AE8F-740211D366FE}">
      <dgm:prSet/>
      <dgm:spPr/>
      <dgm:t>
        <a:bodyPr/>
        <a:lstStyle/>
        <a:p>
          <a:endParaRPr lang="fr-FR"/>
        </a:p>
      </dgm:t>
    </dgm:pt>
    <dgm:pt modelId="{DFA3E468-C684-42AD-8467-3A8B90B62E61}">
      <dgm:prSet phldrT="[Texte]"/>
      <dgm:spPr/>
      <dgm:t>
        <a:bodyPr/>
        <a:lstStyle/>
        <a:p>
          <a:r>
            <a:rPr lang="fr-FR" dirty="0"/>
            <a:t>Ai-je vraiment besoin de ce logiciel?</a:t>
          </a:r>
        </a:p>
      </dgm:t>
    </dgm:pt>
    <dgm:pt modelId="{2863DA80-860E-4008-AED8-394739D84AD8}" type="parTrans" cxnId="{141104BC-BBD9-4429-B0CC-2C598FF3F98C}">
      <dgm:prSet/>
      <dgm:spPr/>
      <dgm:t>
        <a:bodyPr/>
        <a:lstStyle/>
        <a:p>
          <a:endParaRPr lang="fr-FR"/>
        </a:p>
      </dgm:t>
    </dgm:pt>
    <dgm:pt modelId="{EC931A73-D187-4F23-9EC5-8E76AFFFCEED}" type="sibTrans" cxnId="{141104BC-BBD9-4429-B0CC-2C598FF3F98C}">
      <dgm:prSet/>
      <dgm:spPr/>
      <dgm:t>
        <a:bodyPr/>
        <a:lstStyle/>
        <a:p>
          <a:endParaRPr lang="fr-FR"/>
        </a:p>
      </dgm:t>
    </dgm:pt>
    <dgm:pt modelId="{1855FDB2-6DC9-48B9-88F6-20A14090C522}">
      <dgm:prSet phldrT="[Texte]"/>
      <dgm:spPr/>
      <dgm:t>
        <a:bodyPr/>
        <a:lstStyle/>
        <a:p>
          <a:r>
            <a:rPr lang="fr-FR" dirty="0"/>
            <a:t>Va-t-il accélérer/aider mes pratiques?</a:t>
          </a:r>
        </a:p>
      </dgm:t>
    </dgm:pt>
    <dgm:pt modelId="{83A1C069-1001-4FDA-B6D9-D9E6D7C56A7F}" type="parTrans" cxnId="{0DE5AE04-88CF-445D-A0AA-C256826362BE}">
      <dgm:prSet/>
      <dgm:spPr/>
      <dgm:t>
        <a:bodyPr/>
        <a:lstStyle/>
        <a:p>
          <a:endParaRPr lang="fr-FR"/>
        </a:p>
      </dgm:t>
    </dgm:pt>
    <dgm:pt modelId="{4E2EFCE3-951C-42CA-BEED-A7A0264E90DB}" type="sibTrans" cxnId="{0DE5AE04-88CF-445D-A0AA-C256826362BE}">
      <dgm:prSet/>
      <dgm:spPr/>
      <dgm:t>
        <a:bodyPr/>
        <a:lstStyle/>
        <a:p>
          <a:endParaRPr lang="fr-FR"/>
        </a:p>
      </dgm:t>
    </dgm:pt>
    <dgm:pt modelId="{AE71B6DC-A313-4715-91CD-9C8200554895}">
      <dgm:prSet phldrT="[Texte]"/>
      <dgm:spPr/>
      <dgm:t>
        <a:bodyPr/>
        <a:lstStyle/>
        <a:p>
          <a:r>
            <a:rPr lang="fr-FR" dirty="0"/>
            <a:t>Pour le constructeur</a:t>
          </a:r>
        </a:p>
      </dgm:t>
    </dgm:pt>
    <dgm:pt modelId="{60D1668B-EF5A-4C6D-9EF8-0E4A819F5E4D}" type="parTrans" cxnId="{A8A127BB-4E8E-47A9-8109-A0ECD748CE23}">
      <dgm:prSet/>
      <dgm:spPr/>
      <dgm:t>
        <a:bodyPr/>
        <a:lstStyle/>
        <a:p>
          <a:endParaRPr lang="fr-FR"/>
        </a:p>
      </dgm:t>
    </dgm:pt>
    <dgm:pt modelId="{ABB2131F-4E73-4A82-B5ED-5491B658279F}" type="sibTrans" cxnId="{A8A127BB-4E8E-47A9-8109-A0ECD748CE23}">
      <dgm:prSet/>
      <dgm:spPr/>
      <dgm:t>
        <a:bodyPr/>
        <a:lstStyle/>
        <a:p>
          <a:endParaRPr lang="fr-FR"/>
        </a:p>
      </dgm:t>
    </dgm:pt>
    <dgm:pt modelId="{2A063F20-D731-4AF9-BD37-0378E0AFA2E6}">
      <dgm:prSet phldrT="[Texte]"/>
      <dgm:spPr/>
      <dgm:t>
        <a:bodyPr/>
        <a:lstStyle/>
        <a:p>
          <a:r>
            <a:rPr lang="fr-FR" dirty="0"/>
            <a:t>Quelles sont les preuves scientifiques de l’algorithme?</a:t>
          </a:r>
        </a:p>
      </dgm:t>
    </dgm:pt>
    <dgm:pt modelId="{C8C02636-FBD6-4F84-9E24-987C3F6B75C9}" type="parTrans" cxnId="{527F0925-70CB-47D8-B342-F32448FBB102}">
      <dgm:prSet/>
      <dgm:spPr/>
      <dgm:t>
        <a:bodyPr/>
        <a:lstStyle/>
        <a:p>
          <a:endParaRPr lang="fr-FR"/>
        </a:p>
      </dgm:t>
    </dgm:pt>
    <dgm:pt modelId="{8B7363BB-8AE6-4C80-A222-1679D9F3A888}" type="sibTrans" cxnId="{527F0925-70CB-47D8-B342-F32448FBB102}">
      <dgm:prSet/>
      <dgm:spPr/>
      <dgm:t>
        <a:bodyPr/>
        <a:lstStyle/>
        <a:p>
          <a:endParaRPr lang="fr-FR"/>
        </a:p>
      </dgm:t>
    </dgm:pt>
    <dgm:pt modelId="{F634D4CF-8EF7-4BC6-A462-16636F3A94AB}">
      <dgm:prSet phldrT="[Texte]"/>
      <dgm:spPr/>
      <dgm:t>
        <a:bodyPr/>
        <a:lstStyle/>
        <a:p>
          <a:r>
            <a:rPr lang="fr-FR" dirty="0"/>
            <a:t>Les obligations réglementaires et de confidentialité sont-elles bien remplies?</a:t>
          </a:r>
        </a:p>
      </dgm:t>
    </dgm:pt>
    <dgm:pt modelId="{E60E3EB1-7EA4-4524-880D-DCC58987980C}" type="parTrans" cxnId="{DFBC32F3-AC8F-4588-92AC-B93BA4C08F6A}">
      <dgm:prSet/>
      <dgm:spPr/>
      <dgm:t>
        <a:bodyPr/>
        <a:lstStyle/>
        <a:p>
          <a:endParaRPr lang="fr-FR"/>
        </a:p>
      </dgm:t>
    </dgm:pt>
    <dgm:pt modelId="{331F9B8F-6D79-442F-89D2-04CE9D7B0F61}" type="sibTrans" cxnId="{DFBC32F3-AC8F-4588-92AC-B93BA4C08F6A}">
      <dgm:prSet/>
      <dgm:spPr/>
      <dgm:t>
        <a:bodyPr/>
        <a:lstStyle/>
        <a:p>
          <a:endParaRPr lang="fr-FR"/>
        </a:p>
      </dgm:t>
    </dgm:pt>
    <dgm:pt modelId="{82A29A98-CC2E-4BA1-8CD9-055436CC48F3}">
      <dgm:prSet phldrT="[Texte]"/>
      <dgm:spPr/>
      <dgm:t>
        <a:bodyPr/>
        <a:lstStyle/>
        <a:p>
          <a:r>
            <a:rPr lang="fr-FR" dirty="0"/>
            <a:t>Pour l’administration et le service informatique</a:t>
          </a:r>
        </a:p>
      </dgm:t>
    </dgm:pt>
    <dgm:pt modelId="{579A0180-FF39-425E-8E70-172DB84333C4}" type="parTrans" cxnId="{AE5BB265-2CF4-41B8-AE12-8FD4FFB6F74F}">
      <dgm:prSet/>
      <dgm:spPr/>
      <dgm:t>
        <a:bodyPr/>
        <a:lstStyle/>
        <a:p>
          <a:endParaRPr lang="fr-FR"/>
        </a:p>
      </dgm:t>
    </dgm:pt>
    <dgm:pt modelId="{E1E6736D-3763-46A2-B668-8E913B02E3B4}" type="sibTrans" cxnId="{AE5BB265-2CF4-41B8-AE12-8FD4FFB6F74F}">
      <dgm:prSet/>
      <dgm:spPr/>
      <dgm:t>
        <a:bodyPr/>
        <a:lstStyle/>
        <a:p>
          <a:endParaRPr lang="fr-FR"/>
        </a:p>
      </dgm:t>
    </dgm:pt>
    <dgm:pt modelId="{17773EF9-6599-40F3-99FD-E1A7EDFB0874}">
      <dgm:prSet phldrT="[Texte]"/>
      <dgm:spPr/>
      <dgm:t>
        <a:bodyPr/>
        <a:lstStyle/>
        <a:p>
          <a:r>
            <a:rPr lang="fr-FR" dirty="0"/>
            <a:t>Les spécifications techniques et commerciales permettent-elles de faire un calcul local?</a:t>
          </a:r>
        </a:p>
      </dgm:t>
    </dgm:pt>
    <dgm:pt modelId="{5C6BED64-343B-440D-8901-5B3B00FDB0ED}" type="parTrans" cxnId="{5CE9DB96-B887-4E77-8E15-A89BA86AC4B3}">
      <dgm:prSet/>
      <dgm:spPr/>
      <dgm:t>
        <a:bodyPr/>
        <a:lstStyle/>
        <a:p>
          <a:endParaRPr lang="fr-FR"/>
        </a:p>
      </dgm:t>
    </dgm:pt>
    <dgm:pt modelId="{494A4E53-703B-4F6B-9770-AF775AD6472F}" type="sibTrans" cxnId="{5CE9DB96-B887-4E77-8E15-A89BA86AC4B3}">
      <dgm:prSet/>
      <dgm:spPr/>
      <dgm:t>
        <a:bodyPr/>
        <a:lstStyle/>
        <a:p>
          <a:endParaRPr lang="fr-FR"/>
        </a:p>
      </dgm:t>
    </dgm:pt>
    <dgm:pt modelId="{274F095D-E480-4F36-8787-0FFE4BC59871}">
      <dgm:prSet phldrT="[Texte]"/>
      <dgm:spPr/>
      <dgm:t>
        <a:bodyPr/>
        <a:lstStyle/>
        <a:p>
          <a:r>
            <a:rPr lang="fr-FR" dirty="0"/>
            <a:t>Comment est distribué le logiciel (plateforme vs. outil isolé)</a:t>
          </a:r>
        </a:p>
      </dgm:t>
    </dgm:pt>
    <dgm:pt modelId="{28962469-A3A7-443F-AB83-58EFFEBFE865}" type="parTrans" cxnId="{8355BB29-0289-4129-9058-0267238BB055}">
      <dgm:prSet/>
      <dgm:spPr/>
      <dgm:t>
        <a:bodyPr/>
        <a:lstStyle/>
        <a:p>
          <a:endParaRPr lang="fr-FR"/>
        </a:p>
      </dgm:t>
    </dgm:pt>
    <dgm:pt modelId="{FE0144E5-B972-496A-95D5-68115A04D53D}" type="sibTrans" cxnId="{8355BB29-0289-4129-9058-0267238BB055}">
      <dgm:prSet/>
      <dgm:spPr/>
      <dgm:t>
        <a:bodyPr/>
        <a:lstStyle/>
        <a:p>
          <a:endParaRPr lang="fr-FR"/>
        </a:p>
      </dgm:t>
    </dgm:pt>
    <dgm:pt modelId="{98E7A06F-5250-40A6-ADFA-AF56C73DB2D5}">
      <dgm:prSet phldrT="[Texte]"/>
      <dgm:spPr/>
      <dgm:t>
        <a:bodyPr/>
        <a:lstStyle/>
        <a:p>
          <a:r>
            <a:rPr lang="fr-FR" dirty="0"/>
            <a:t>Mes correspondants utiliseront-ils ses résultats?</a:t>
          </a:r>
        </a:p>
      </dgm:t>
    </dgm:pt>
    <dgm:pt modelId="{0F367164-F085-405C-9780-FC2181ACE8CE}" type="parTrans" cxnId="{F39BFB98-49A3-4EB8-BA99-74CE8E4FA938}">
      <dgm:prSet/>
      <dgm:spPr/>
      <dgm:t>
        <a:bodyPr/>
        <a:lstStyle/>
        <a:p>
          <a:endParaRPr lang="fr-FR"/>
        </a:p>
      </dgm:t>
    </dgm:pt>
    <dgm:pt modelId="{757271E4-CDC6-4D17-A7A4-E1527AC490E3}" type="sibTrans" cxnId="{F39BFB98-49A3-4EB8-BA99-74CE8E4FA938}">
      <dgm:prSet/>
      <dgm:spPr/>
      <dgm:t>
        <a:bodyPr/>
        <a:lstStyle/>
        <a:p>
          <a:endParaRPr lang="fr-FR"/>
        </a:p>
      </dgm:t>
    </dgm:pt>
    <dgm:pt modelId="{84EC7A68-13BF-4EAC-82CE-D3B7E87DD25F}">
      <dgm:prSet phldrT="[Texte]"/>
      <dgm:spPr/>
      <dgm:t>
        <a:bodyPr/>
        <a:lstStyle/>
        <a:p>
          <a:r>
            <a:rPr lang="fr-FR" dirty="0"/>
            <a:t>Son coût justifie-t-il son utilisation?</a:t>
          </a:r>
        </a:p>
      </dgm:t>
    </dgm:pt>
    <dgm:pt modelId="{17882C68-2051-40E7-9194-380729468543}" type="parTrans" cxnId="{FE788DC7-6E80-478B-B231-20A37CD8A649}">
      <dgm:prSet/>
      <dgm:spPr/>
      <dgm:t>
        <a:bodyPr/>
        <a:lstStyle/>
        <a:p>
          <a:endParaRPr lang="fr-FR"/>
        </a:p>
      </dgm:t>
    </dgm:pt>
    <dgm:pt modelId="{8E2087FE-9202-49EB-9ADD-B35093AA17EB}" type="sibTrans" cxnId="{FE788DC7-6E80-478B-B231-20A37CD8A649}">
      <dgm:prSet/>
      <dgm:spPr/>
      <dgm:t>
        <a:bodyPr/>
        <a:lstStyle/>
        <a:p>
          <a:endParaRPr lang="fr-FR"/>
        </a:p>
      </dgm:t>
    </dgm:pt>
    <dgm:pt modelId="{6DD4FFA1-276C-4DBA-9974-624B965E6274}">
      <dgm:prSet phldrT="[Texte]"/>
      <dgm:spPr/>
      <dgm:t>
        <a:bodyPr/>
        <a:lstStyle/>
        <a:p>
          <a:r>
            <a:rPr lang="fr-FR" dirty="0"/>
            <a:t>Quel est le circuit des images depuis leur acquisition?</a:t>
          </a:r>
        </a:p>
      </dgm:t>
    </dgm:pt>
    <dgm:pt modelId="{D302CC4E-BFE5-454A-BCCB-15F500F87FB9}" type="parTrans" cxnId="{A31D0773-0E30-415F-A930-2E95301D3B70}">
      <dgm:prSet/>
      <dgm:spPr/>
      <dgm:t>
        <a:bodyPr/>
        <a:lstStyle/>
        <a:p>
          <a:endParaRPr lang="fr-FR"/>
        </a:p>
      </dgm:t>
    </dgm:pt>
    <dgm:pt modelId="{E5C205F4-064E-4A7C-A370-7852A5DFDD64}" type="sibTrans" cxnId="{A31D0773-0E30-415F-A930-2E95301D3B70}">
      <dgm:prSet/>
      <dgm:spPr/>
      <dgm:t>
        <a:bodyPr/>
        <a:lstStyle/>
        <a:p>
          <a:endParaRPr lang="fr-FR"/>
        </a:p>
      </dgm:t>
    </dgm:pt>
    <dgm:pt modelId="{8BBFD033-9995-4A3A-9CEE-29DA73DA4F68}">
      <dgm:prSet phldrT="[Texte]"/>
      <dgm:spPr/>
      <dgm:t>
        <a:bodyPr/>
        <a:lstStyle/>
        <a:p>
          <a:r>
            <a:rPr lang="fr-FR" dirty="0"/>
            <a:t>Comment et où les résultats sont renvoyés? Avec quelles interfaces?</a:t>
          </a:r>
        </a:p>
      </dgm:t>
    </dgm:pt>
    <dgm:pt modelId="{67D28AE0-82F7-415B-9423-74D9D5C883ED}" type="parTrans" cxnId="{35FC67EA-C364-416D-A64A-28DF58C10EEB}">
      <dgm:prSet/>
      <dgm:spPr/>
      <dgm:t>
        <a:bodyPr/>
        <a:lstStyle/>
        <a:p>
          <a:endParaRPr lang="fr-FR"/>
        </a:p>
      </dgm:t>
    </dgm:pt>
    <dgm:pt modelId="{B12DCC7B-22C7-4CF4-B6E2-70067427E6DE}" type="sibTrans" cxnId="{35FC67EA-C364-416D-A64A-28DF58C10EEB}">
      <dgm:prSet/>
      <dgm:spPr/>
      <dgm:t>
        <a:bodyPr/>
        <a:lstStyle/>
        <a:p>
          <a:endParaRPr lang="fr-FR"/>
        </a:p>
      </dgm:t>
    </dgm:pt>
    <dgm:pt modelId="{2A76A4D1-2DFB-49BB-A98E-F48E2F567351}">
      <dgm:prSet phldrT="[Texte]"/>
      <dgm:spPr/>
      <dgm:t>
        <a:bodyPr/>
        <a:lstStyle/>
        <a:p>
          <a:r>
            <a:rPr lang="fr-FR" dirty="0"/>
            <a:t>Est-il possible de réaliser une période d’essai? </a:t>
          </a:r>
        </a:p>
      </dgm:t>
    </dgm:pt>
    <dgm:pt modelId="{CC454A49-7CF1-49C3-9BF7-EDCF168DA2D9}" type="parTrans" cxnId="{DA3D3EB8-D95F-4A8F-9740-0B836FA9E2D5}">
      <dgm:prSet/>
      <dgm:spPr/>
      <dgm:t>
        <a:bodyPr/>
        <a:lstStyle/>
        <a:p>
          <a:endParaRPr lang="fr-FR"/>
        </a:p>
      </dgm:t>
    </dgm:pt>
    <dgm:pt modelId="{2031829F-B627-45D4-9152-469DE67CFA74}" type="sibTrans" cxnId="{DA3D3EB8-D95F-4A8F-9740-0B836FA9E2D5}">
      <dgm:prSet/>
      <dgm:spPr/>
      <dgm:t>
        <a:bodyPr/>
        <a:lstStyle/>
        <a:p>
          <a:endParaRPr lang="fr-FR"/>
        </a:p>
      </dgm:t>
    </dgm:pt>
    <dgm:pt modelId="{429D608B-7D50-4B51-971D-53419C0EA185}">
      <dgm:prSet phldrT="[Texte]"/>
      <dgm:spPr/>
      <dgm:t>
        <a:bodyPr/>
        <a:lstStyle/>
        <a:p>
          <a:r>
            <a:rPr lang="fr-FR" dirty="0"/>
            <a:t>Modèle de financement</a:t>
          </a:r>
        </a:p>
      </dgm:t>
    </dgm:pt>
    <dgm:pt modelId="{9B0E26F0-4D69-4E98-B6D7-819AD84A2EB2}" type="parTrans" cxnId="{57C80820-D80A-4D61-BE76-363D6C1469BD}">
      <dgm:prSet/>
      <dgm:spPr/>
      <dgm:t>
        <a:bodyPr/>
        <a:lstStyle/>
        <a:p>
          <a:endParaRPr lang="fr-FR"/>
        </a:p>
      </dgm:t>
    </dgm:pt>
    <dgm:pt modelId="{CFABF9A1-F6D6-42FA-955D-6C6FEC38422C}" type="sibTrans" cxnId="{57C80820-D80A-4D61-BE76-363D6C1469BD}">
      <dgm:prSet/>
      <dgm:spPr/>
      <dgm:t>
        <a:bodyPr/>
        <a:lstStyle/>
        <a:p>
          <a:endParaRPr lang="fr-FR"/>
        </a:p>
      </dgm:t>
    </dgm:pt>
    <dgm:pt modelId="{F7560E8F-1E8C-4D83-AFC5-8126936CAEA8}" type="pres">
      <dgm:prSet presAssocID="{4A4478D2-6C93-4D0B-824F-E32D192FF121}" presName="Name0" presStyleCnt="0">
        <dgm:presLayoutVars>
          <dgm:dir/>
          <dgm:animLvl val="lvl"/>
          <dgm:resizeHandles val="exact"/>
        </dgm:presLayoutVars>
      </dgm:prSet>
      <dgm:spPr/>
    </dgm:pt>
    <dgm:pt modelId="{66E8666D-3BF4-47FF-BAC9-D54657048BC5}" type="pres">
      <dgm:prSet presAssocID="{B9875032-F56F-43BD-8C9D-3BC906E7D023}" presName="composite" presStyleCnt="0"/>
      <dgm:spPr/>
    </dgm:pt>
    <dgm:pt modelId="{0A9C8EF5-DE2C-4459-B502-00ADFAC626C0}" type="pres">
      <dgm:prSet presAssocID="{B9875032-F56F-43BD-8C9D-3BC906E7D02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1707E8E-DF68-432D-9675-4793839FA13A}" type="pres">
      <dgm:prSet presAssocID="{B9875032-F56F-43BD-8C9D-3BC906E7D023}" presName="desTx" presStyleLbl="alignAccFollowNode1" presStyleIdx="0" presStyleCnt="3">
        <dgm:presLayoutVars>
          <dgm:bulletEnabled val="1"/>
        </dgm:presLayoutVars>
      </dgm:prSet>
      <dgm:spPr/>
    </dgm:pt>
    <dgm:pt modelId="{6D32F1E0-9627-430A-A11D-7E924A51C74F}" type="pres">
      <dgm:prSet presAssocID="{DF91AB01-D7D6-4D9E-B4C9-433D7580C475}" presName="space" presStyleCnt="0"/>
      <dgm:spPr/>
    </dgm:pt>
    <dgm:pt modelId="{0C0BF669-40A9-4A7D-8AEC-307B9CC7F170}" type="pres">
      <dgm:prSet presAssocID="{AE71B6DC-A313-4715-91CD-9C8200554895}" presName="composite" presStyleCnt="0"/>
      <dgm:spPr/>
    </dgm:pt>
    <dgm:pt modelId="{4FC645C5-FABB-4F71-9DC4-27DEF66A1BDB}" type="pres">
      <dgm:prSet presAssocID="{AE71B6DC-A313-4715-91CD-9C82005548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CCB6467-B551-41A6-8699-07A22A928860}" type="pres">
      <dgm:prSet presAssocID="{AE71B6DC-A313-4715-91CD-9C8200554895}" presName="desTx" presStyleLbl="alignAccFollowNode1" presStyleIdx="1" presStyleCnt="3">
        <dgm:presLayoutVars>
          <dgm:bulletEnabled val="1"/>
        </dgm:presLayoutVars>
      </dgm:prSet>
      <dgm:spPr/>
    </dgm:pt>
    <dgm:pt modelId="{77DE80AD-90B9-41AC-878D-DF035A2FF49C}" type="pres">
      <dgm:prSet presAssocID="{ABB2131F-4E73-4A82-B5ED-5491B658279F}" presName="space" presStyleCnt="0"/>
      <dgm:spPr/>
    </dgm:pt>
    <dgm:pt modelId="{CA7ACB59-7B29-4F08-92EA-371A7BF30527}" type="pres">
      <dgm:prSet presAssocID="{82A29A98-CC2E-4BA1-8CD9-055436CC48F3}" presName="composite" presStyleCnt="0"/>
      <dgm:spPr/>
    </dgm:pt>
    <dgm:pt modelId="{D2ECF14B-1D2B-4AC6-A950-FE3572E494E2}" type="pres">
      <dgm:prSet presAssocID="{82A29A98-CC2E-4BA1-8CD9-055436CC48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D41CF1-D463-4B20-81B7-2FF9DEAFBEEF}" type="pres">
      <dgm:prSet presAssocID="{82A29A98-CC2E-4BA1-8CD9-055436CC48F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DE5AE04-88CF-445D-A0AA-C256826362BE}" srcId="{B9875032-F56F-43BD-8C9D-3BC906E7D023}" destId="{1855FDB2-6DC9-48B9-88F6-20A14090C522}" srcOrd="1" destOrd="0" parTransId="{83A1C069-1001-4FDA-B6D9-D9E6D7C56A7F}" sibTransId="{4E2EFCE3-951C-42CA-BEED-A7A0264E90DB}"/>
    <dgm:cxn modelId="{C83E4F0D-F3F8-4868-B21E-D6B484A60B6F}" type="presOf" srcId="{84EC7A68-13BF-4EAC-82CE-D3B7E87DD25F}" destId="{E1707E8E-DF68-432D-9675-4793839FA13A}" srcOrd="0" destOrd="3" presId="urn:microsoft.com/office/officeart/2005/8/layout/hList1"/>
    <dgm:cxn modelId="{57C80820-D80A-4D61-BE76-363D6C1469BD}" srcId="{82A29A98-CC2E-4BA1-8CD9-055436CC48F3}" destId="{429D608B-7D50-4B51-971D-53419C0EA185}" srcOrd="0" destOrd="0" parTransId="{9B0E26F0-4D69-4E98-B6D7-819AD84A2EB2}" sibTransId="{CFABF9A1-F6D6-42FA-955D-6C6FEC38422C}"/>
    <dgm:cxn modelId="{527F0925-70CB-47D8-B342-F32448FBB102}" srcId="{AE71B6DC-A313-4715-91CD-9C8200554895}" destId="{2A063F20-D731-4AF9-BD37-0378E0AFA2E6}" srcOrd="0" destOrd="0" parTransId="{C8C02636-FBD6-4F84-9E24-987C3F6B75C9}" sibTransId="{8B7363BB-8AE6-4C80-A222-1679D9F3A888}"/>
    <dgm:cxn modelId="{51B30128-1E1C-4B67-A4B0-7E2F1E55B0B5}" type="presOf" srcId="{98E7A06F-5250-40A6-ADFA-AF56C73DB2D5}" destId="{E1707E8E-DF68-432D-9675-4793839FA13A}" srcOrd="0" destOrd="2" presId="urn:microsoft.com/office/officeart/2005/8/layout/hList1"/>
    <dgm:cxn modelId="{8355BB29-0289-4129-9058-0267238BB055}" srcId="{82A29A98-CC2E-4BA1-8CD9-055436CC48F3}" destId="{274F095D-E480-4F36-8787-0FFE4BC59871}" srcOrd="2" destOrd="0" parTransId="{28962469-A3A7-443F-AB83-58EFFEBFE865}" sibTransId="{FE0144E5-B972-496A-95D5-68115A04D53D}"/>
    <dgm:cxn modelId="{4109632C-F249-41D2-8E8B-A93708F01281}" type="presOf" srcId="{17773EF9-6599-40F3-99FD-E1A7EDFB0874}" destId="{8ED41CF1-D463-4B20-81B7-2FF9DEAFBEEF}" srcOrd="0" destOrd="1" presId="urn:microsoft.com/office/officeart/2005/8/layout/hList1"/>
    <dgm:cxn modelId="{99974C36-20C6-4032-861F-471CEA6ED1FD}" type="presOf" srcId="{82A29A98-CC2E-4BA1-8CD9-055436CC48F3}" destId="{D2ECF14B-1D2B-4AC6-A950-FE3572E494E2}" srcOrd="0" destOrd="0" presId="urn:microsoft.com/office/officeart/2005/8/layout/hList1"/>
    <dgm:cxn modelId="{F584EB39-E635-4980-A060-AF707B5F358F}" type="presOf" srcId="{4A4478D2-6C93-4D0B-824F-E32D192FF121}" destId="{F7560E8F-1E8C-4D83-AFC5-8126936CAEA8}" srcOrd="0" destOrd="0" presId="urn:microsoft.com/office/officeart/2005/8/layout/hList1"/>
    <dgm:cxn modelId="{BBDD425B-7FE2-4F80-B952-F712EE984EDE}" type="presOf" srcId="{2A76A4D1-2DFB-49BB-A98E-F48E2F567351}" destId="{8ED41CF1-D463-4B20-81B7-2FF9DEAFBEEF}" srcOrd="0" destOrd="3" presId="urn:microsoft.com/office/officeart/2005/8/layout/hList1"/>
    <dgm:cxn modelId="{A8E82543-C9D7-41D2-8693-5DC9CEC16308}" type="presOf" srcId="{6DD4FFA1-276C-4DBA-9974-624B965E6274}" destId="{8CCB6467-B551-41A6-8699-07A22A928860}" srcOrd="0" destOrd="2" presId="urn:microsoft.com/office/officeart/2005/8/layout/hList1"/>
    <dgm:cxn modelId="{AE5BB265-2CF4-41B8-AE12-8FD4FFB6F74F}" srcId="{4A4478D2-6C93-4D0B-824F-E32D192FF121}" destId="{82A29A98-CC2E-4BA1-8CD9-055436CC48F3}" srcOrd="2" destOrd="0" parTransId="{579A0180-FF39-425E-8E70-172DB84333C4}" sibTransId="{E1E6736D-3763-46A2-B668-8E913B02E3B4}"/>
    <dgm:cxn modelId="{CC4B8C6B-C53E-487E-B075-AA981BBAF47F}" type="presOf" srcId="{429D608B-7D50-4B51-971D-53419C0EA185}" destId="{8ED41CF1-D463-4B20-81B7-2FF9DEAFBEEF}" srcOrd="0" destOrd="0" presId="urn:microsoft.com/office/officeart/2005/8/layout/hList1"/>
    <dgm:cxn modelId="{A31D0773-0E30-415F-A930-2E95301D3B70}" srcId="{AE71B6DC-A313-4715-91CD-9C8200554895}" destId="{6DD4FFA1-276C-4DBA-9974-624B965E6274}" srcOrd="2" destOrd="0" parTransId="{D302CC4E-BFE5-454A-BCCB-15F500F87FB9}" sibTransId="{E5C205F4-064E-4A7C-A370-7852A5DFDD64}"/>
    <dgm:cxn modelId="{0259CD73-6617-4047-A8B1-708BB5A1FDD6}" type="presOf" srcId="{AE71B6DC-A313-4715-91CD-9C8200554895}" destId="{4FC645C5-FABB-4F71-9DC4-27DEF66A1BDB}" srcOrd="0" destOrd="0" presId="urn:microsoft.com/office/officeart/2005/8/layout/hList1"/>
    <dgm:cxn modelId="{D9BB0E55-574A-4B4E-B864-05B4B5F750B2}" type="presOf" srcId="{1855FDB2-6DC9-48B9-88F6-20A14090C522}" destId="{E1707E8E-DF68-432D-9675-4793839FA13A}" srcOrd="0" destOrd="1" presId="urn:microsoft.com/office/officeart/2005/8/layout/hList1"/>
    <dgm:cxn modelId="{76F8C576-D91D-4073-8667-76BC42A906E6}" type="presOf" srcId="{F634D4CF-8EF7-4BC6-A462-16636F3A94AB}" destId="{8CCB6467-B551-41A6-8699-07A22A928860}" srcOrd="0" destOrd="1" presId="urn:microsoft.com/office/officeart/2005/8/layout/hList1"/>
    <dgm:cxn modelId="{ED650892-0B2C-4003-AFD9-F8FCF559AD1F}" type="presOf" srcId="{8BBFD033-9995-4A3A-9CEE-29DA73DA4F68}" destId="{8CCB6467-B551-41A6-8699-07A22A928860}" srcOrd="0" destOrd="3" presId="urn:microsoft.com/office/officeart/2005/8/layout/hList1"/>
    <dgm:cxn modelId="{5CE9DB96-B887-4E77-8E15-A89BA86AC4B3}" srcId="{82A29A98-CC2E-4BA1-8CD9-055436CC48F3}" destId="{17773EF9-6599-40F3-99FD-E1A7EDFB0874}" srcOrd="1" destOrd="0" parTransId="{5C6BED64-343B-440D-8901-5B3B00FDB0ED}" sibTransId="{494A4E53-703B-4F6B-9770-AF775AD6472F}"/>
    <dgm:cxn modelId="{DCFE8098-8E8E-4591-8CA1-B22F072ACBF7}" type="presOf" srcId="{DFA3E468-C684-42AD-8467-3A8B90B62E61}" destId="{E1707E8E-DF68-432D-9675-4793839FA13A}" srcOrd="0" destOrd="0" presId="urn:microsoft.com/office/officeart/2005/8/layout/hList1"/>
    <dgm:cxn modelId="{F39BFB98-49A3-4EB8-BA99-74CE8E4FA938}" srcId="{B9875032-F56F-43BD-8C9D-3BC906E7D023}" destId="{98E7A06F-5250-40A6-ADFA-AF56C73DB2D5}" srcOrd="2" destOrd="0" parTransId="{0F367164-F085-405C-9780-FC2181ACE8CE}" sibTransId="{757271E4-CDC6-4D17-A7A4-E1527AC490E3}"/>
    <dgm:cxn modelId="{F63120A2-764A-4536-B02D-1FC1DFD90D19}" type="presOf" srcId="{B9875032-F56F-43BD-8C9D-3BC906E7D023}" destId="{0A9C8EF5-DE2C-4459-B502-00ADFAC626C0}" srcOrd="0" destOrd="0" presId="urn:microsoft.com/office/officeart/2005/8/layout/hList1"/>
    <dgm:cxn modelId="{DA3D3EB8-D95F-4A8F-9740-0B836FA9E2D5}" srcId="{82A29A98-CC2E-4BA1-8CD9-055436CC48F3}" destId="{2A76A4D1-2DFB-49BB-A98E-F48E2F567351}" srcOrd="3" destOrd="0" parTransId="{CC454A49-7CF1-49C3-9BF7-EDCF168DA2D9}" sibTransId="{2031829F-B627-45D4-9152-469DE67CFA74}"/>
    <dgm:cxn modelId="{A8A127BB-4E8E-47A9-8109-A0ECD748CE23}" srcId="{4A4478D2-6C93-4D0B-824F-E32D192FF121}" destId="{AE71B6DC-A313-4715-91CD-9C8200554895}" srcOrd="1" destOrd="0" parTransId="{60D1668B-EF5A-4C6D-9EF8-0E4A819F5E4D}" sibTransId="{ABB2131F-4E73-4A82-B5ED-5491B658279F}"/>
    <dgm:cxn modelId="{141104BC-BBD9-4429-B0CC-2C598FF3F98C}" srcId="{B9875032-F56F-43BD-8C9D-3BC906E7D023}" destId="{DFA3E468-C684-42AD-8467-3A8B90B62E61}" srcOrd="0" destOrd="0" parTransId="{2863DA80-860E-4008-AED8-394739D84AD8}" sibTransId="{EC931A73-D187-4F23-9EC5-8E76AFFFCEED}"/>
    <dgm:cxn modelId="{276E65BE-C2F3-4619-AE8F-740211D366FE}" srcId="{4A4478D2-6C93-4D0B-824F-E32D192FF121}" destId="{B9875032-F56F-43BD-8C9D-3BC906E7D023}" srcOrd="0" destOrd="0" parTransId="{3459C9BB-84E3-400B-A19F-1759C426F6DB}" sibTransId="{DF91AB01-D7D6-4D9E-B4C9-433D7580C475}"/>
    <dgm:cxn modelId="{77C5C2BE-F739-4B18-BCD9-04AC357FD63B}" type="presOf" srcId="{2A063F20-D731-4AF9-BD37-0378E0AFA2E6}" destId="{8CCB6467-B551-41A6-8699-07A22A928860}" srcOrd="0" destOrd="0" presId="urn:microsoft.com/office/officeart/2005/8/layout/hList1"/>
    <dgm:cxn modelId="{FE788DC7-6E80-478B-B231-20A37CD8A649}" srcId="{B9875032-F56F-43BD-8C9D-3BC906E7D023}" destId="{84EC7A68-13BF-4EAC-82CE-D3B7E87DD25F}" srcOrd="3" destOrd="0" parTransId="{17882C68-2051-40E7-9194-380729468543}" sibTransId="{8E2087FE-9202-49EB-9ADD-B35093AA17EB}"/>
    <dgm:cxn modelId="{881687D8-0AF2-48A0-A132-47041E2E1B00}" type="presOf" srcId="{274F095D-E480-4F36-8787-0FFE4BC59871}" destId="{8ED41CF1-D463-4B20-81B7-2FF9DEAFBEEF}" srcOrd="0" destOrd="2" presId="urn:microsoft.com/office/officeart/2005/8/layout/hList1"/>
    <dgm:cxn modelId="{35FC67EA-C364-416D-A64A-28DF58C10EEB}" srcId="{AE71B6DC-A313-4715-91CD-9C8200554895}" destId="{8BBFD033-9995-4A3A-9CEE-29DA73DA4F68}" srcOrd="3" destOrd="0" parTransId="{67D28AE0-82F7-415B-9423-74D9D5C883ED}" sibTransId="{B12DCC7B-22C7-4CF4-B6E2-70067427E6DE}"/>
    <dgm:cxn modelId="{DFBC32F3-AC8F-4588-92AC-B93BA4C08F6A}" srcId="{AE71B6DC-A313-4715-91CD-9C8200554895}" destId="{F634D4CF-8EF7-4BC6-A462-16636F3A94AB}" srcOrd="1" destOrd="0" parTransId="{E60E3EB1-7EA4-4524-880D-DCC58987980C}" sibTransId="{331F9B8F-6D79-442F-89D2-04CE9D7B0F61}"/>
    <dgm:cxn modelId="{DBF7C2B0-6098-484A-900C-A9F84C446E70}" type="presParOf" srcId="{F7560E8F-1E8C-4D83-AFC5-8126936CAEA8}" destId="{66E8666D-3BF4-47FF-BAC9-D54657048BC5}" srcOrd="0" destOrd="0" presId="urn:microsoft.com/office/officeart/2005/8/layout/hList1"/>
    <dgm:cxn modelId="{97498D7A-BE46-4FEB-8212-96FE4D717C7C}" type="presParOf" srcId="{66E8666D-3BF4-47FF-BAC9-D54657048BC5}" destId="{0A9C8EF5-DE2C-4459-B502-00ADFAC626C0}" srcOrd="0" destOrd="0" presId="urn:microsoft.com/office/officeart/2005/8/layout/hList1"/>
    <dgm:cxn modelId="{ECD9D9AB-FEE2-4E9E-8926-DACBFAB400F3}" type="presParOf" srcId="{66E8666D-3BF4-47FF-BAC9-D54657048BC5}" destId="{E1707E8E-DF68-432D-9675-4793839FA13A}" srcOrd="1" destOrd="0" presId="urn:microsoft.com/office/officeart/2005/8/layout/hList1"/>
    <dgm:cxn modelId="{F9F84FB0-C29D-4488-9FC4-3C27D981504E}" type="presParOf" srcId="{F7560E8F-1E8C-4D83-AFC5-8126936CAEA8}" destId="{6D32F1E0-9627-430A-A11D-7E924A51C74F}" srcOrd="1" destOrd="0" presId="urn:microsoft.com/office/officeart/2005/8/layout/hList1"/>
    <dgm:cxn modelId="{7732F259-EE6C-4A0E-A397-A230A4E9B686}" type="presParOf" srcId="{F7560E8F-1E8C-4D83-AFC5-8126936CAEA8}" destId="{0C0BF669-40A9-4A7D-8AEC-307B9CC7F170}" srcOrd="2" destOrd="0" presId="urn:microsoft.com/office/officeart/2005/8/layout/hList1"/>
    <dgm:cxn modelId="{68DF0D85-A4E4-49FA-9588-6868FE6E364B}" type="presParOf" srcId="{0C0BF669-40A9-4A7D-8AEC-307B9CC7F170}" destId="{4FC645C5-FABB-4F71-9DC4-27DEF66A1BDB}" srcOrd="0" destOrd="0" presId="urn:microsoft.com/office/officeart/2005/8/layout/hList1"/>
    <dgm:cxn modelId="{0093DF10-01F2-49E2-86E9-E8EFFF4BC88F}" type="presParOf" srcId="{0C0BF669-40A9-4A7D-8AEC-307B9CC7F170}" destId="{8CCB6467-B551-41A6-8699-07A22A928860}" srcOrd="1" destOrd="0" presId="urn:microsoft.com/office/officeart/2005/8/layout/hList1"/>
    <dgm:cxn modelId="{614794C2-998A-4461-8031-15FB33FF9077}" type="presParOf" srcId="{F7560E8F-1E8C-4D83-AFC5-8126936CAEA8}" destId="{77DE80AD-90B9-41AC-878D-DF035A2FF49C}" srcOrd="3" destOrd="0" presId="urn:microsoft.com/office/officeart/2005/8/layout/hList1"/>
    <dgm:cxn modelId="{1C58903F-075B-4F92-B492-1D94114334C3}" type="presParOf" srcId="{F7560E8F-1E8C-4D83-AFC5-8126936CAEA8}" destId="{CA7ACB59-7B29-4F08-92EA-371A7BF30527}" srcOrd="4" destOrd="0" presId="urn:microsoft.com/office/officeart/2005/8/layout/hList1"/>
    <dgm:cxn modelId="{C38E289F-7415-4EAF-8037-914DEA986C33}" type="presParOf" srcId="{CA7ACB59-7B29-4F08-92EA-371A7BF30527}" destId="{D2ECF14B-1D2B-4AC6-A950-FE3572E494E2}" srcOrd="0" destOrd="0" presId="urn:microsoft.com/office/officeart/2005/8/layout/hList1"/>
    <dgm:cxn modelId="{9B348D72-7842-4197-A29A-A1BEDF9B7EC3}" type="presParOf" srcId="{CA7ACB59-7B29-4F08-92EA-371A7BF30527}" destId="{8ED41CF1-D463-4B20-81B7-2FF9DEAFBE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FB250-01DF-48DB-8566-43D570619D54}">
      <dsp:nvSpPr>
        <dsp:cNvPr id="0" name=""/>
        <dsp:cNvSpPr/>
      </dsp:nvSpPr>
      <dsp:spPr>
        <a:xfrm rot="5400000">
          <a:off x="704351" y="1403564"/>
          <a:ext cx="2111487" cy="351346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F35B-5909-4C39-903E-2A51E9706834}">
      <dsp:nvSpPr>
        <dsp:cNvPr id="0" name=""/>
        <dsp:cNvSpPr/>
      </dsp:nvSpPr>
      <dsp:spPr>
        <a:xfrm>
          <a:off x="351892" y="2453334"/>
          <a:ext cx="3171978" cy="278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Questions à se poser et à poser à son équipe</a:t>
          </a:r>
        </a:p>
      </dsp:txBody>
      <dsp:txXfrm>
        <a:off x="351892" y="2453334"/>
        <a:ext cx="3171978" cy="2780425"/>
      </dsp:txXfrm>
    </dsp:sp>
    <dsp:sp modelId="{2F95F95E-2543-408B-AFCB-692A7B2E125C}">
      <dsp:nvSpPr>
        <dsp:cNvPr id="0" name=""/>
        <dsp:cNvSpPr/>
      </dsp:nvSpPr>
      <dsp:spPr>
        <a:xfrm>
          <a:off x="2925384" y="1144899"/>
          <a:ext cx="598486" cy="598486"/>
        </a:xfrm>
        <a:prstGeom prst="triangle">
          <a:avLst>
            <a:gd name="adj" fmla="val 10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4F63A-E477-47E3-99C2-A32AE1D4BFC2}">
      <dsp:nvSpPr>
        <dsp:cNvPr id="0" name=""/>
        <dsp:cNvSpPr/>
      </dsp:nvSpPr>
      <dsp:spPr>
        <a:xfrm rot="5400000">
          <a:off x="4587473" y="442682"/>
          <a:ext cx="2111487" cy="351346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4240A-B383-4EB0-82B3-04C26B1C37F1}">
      <dsp:nvSpPr>
        <dsp:cNvPr id="0" name=""/>
        <dsp:cNvSpPr/>
      </dsp:nvSpPr>
      <dsp:spPr>
        <a:xfrm>
          <a:off x="4235013" y="1492452"/>
          <a:ext cx="3171978" cy="278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Questions à poser au constructeur du logiciel</a:t>
          </a:r>
        </a:p>
      </dsp:txBody>
      <dsp:txXfrm>
        <a:off x="4235013" y="1492452"/>
        <a:ext cx="3171978" cy="2780425"/>
      </dsp:txXfrm>
    </dsp:sp>
    <dsp:sp modelId="{971577B4-1F0C-4837-8104-699FB0006E81}">
      <dsp:nvSpPr>
        <dsp:cNvPr id="0" name=""/>
        <dsp:cNvSpPr/>
      </dsp:nvSpPr>
      <dsp:spPr>
        <a:xfrm>
          <a:off x="6808505" y="184016"/>
          <a:ext cx="598486" cy="598486"/>
        </a:xfrm>
        <a:prstGeom prst="triangle">
          <a:avLst>
            <a:gd name="adj" fmla="val 10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33458-D23E-41DE-8845-6BA62F0E580B}">
      <dsp:nvSpPr>
        <dsp:cNvPr id="0" name=""/>
        <dsp:cNvSpPr/>
      </dsp:nvSpPr>
      <dsp:spPr>
        <a:xfrm rot="5400000">
          <a:off x="8470594" y="-518199"/>
          <a:ext cx="2111487" cy="351346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24A0E-17E2-40DB-A65A-07B151BC9ACE}">
      <dsp:nvSpPr>
        <dsp:cNvPr id="0" name=""/>
        <dsp:cNvSpPr/>
      </dsp:nvSpPr>
      <dsp:spPr>
        <a:xfrm>
          <a:off x="8118134" y="531570"/>
          <a:ext cx="3171978" cy="278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Questions à poser pour votre administration / service informatique</a:t>
          </a:r>
        </a:p>
      </dsp:txBody>
      <dsp:txXfrm>
        <a:off x="8118134" y="531570"/>
        <a:ext cx="3171978" cy="2780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DDD8-5274-4915-B647-29E7B694E56D}">
      <dsp:nvSpPr>
        <dsp:cNvPr id="0" name=""/>
        <dsp:cNvSpPr/>
      </dsp:nvSpPr>
      <dsp:spPr>
        <a:xfrm rot="16200000">
          <a:off x="-1058580" y="1061303"/>
          <a:ext cx="4794328" cy="267172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Améliorer Temps / Qualité image / Dosimétrie </a:t>
          </a:r>
        </a:p>
      </dsp:txBody>
      <dsp:txXfrm rot="5400000">
        <a:off x="2723" y="958866"/>
        <a:ext cx="2671722" cy="2876596"/>
      </dsp:txXfrm>
    </dsp:sp>
    <dsp:sp modelId="{2E5E6666-C207-4C22-9ECC-3B0004517550}">
      <dsp:nvSpPr>
        <dsp:cNvPr id="0" name=""/>
        <dsp:cNvSpPr/>
      </dsp:nvSpPr>
      <dsp:spPr>
        <a:xfrm rot="16200000">
          <a:off x="1813521" y="1061303"/>
          <a:ext cx="4794328" cy="2671722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Outils de triage</a:t>
          </a:r>
        </a:p>
      </dsp:txBody>
      <dsp:txXfrm rot="5400000">
        <a:off x="2874824" y="958866"/>
        <a:ext cx="2671722" cy="2876596"/>
      </dsp:txXfrm>
    </dsp:sp>
    <dsp:sp modelId="{8173BACC-46EB-4EF0-8C64-420890DDF877}">
      <dsp:nvSpPr>
        <dsp:cNvPr id="0" name=""/>
        <dsp:cNvSpPr/>
      </dsp:nvSpPr>
      <dsp:spPr>
        <a:xfrm rot="16200000">
          <a:off x="4685624" y="1061303"/>
          <a:ext cx="4794328" cy="2671722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Outils d’aide au diagnostic</a:t>
          </a:r>
        </a:p>
      </dsp:txBody>
      <dsp:txXfrm rot="5400000">
        <a:off x="5746927" y="958866"/>
        <a:ext cx="2671722" cy="2876596"/>
      </dsp:txXfrm>
    </dsp:sp>
    <dsp:sp modelId="{BCFE316E-C5A3-4352-BE60-027711E9B64D}">
      <dsp:nvSpPr>
        <dsp:cNvPr id="0" name=""/>
        <dsp:cNvSpPr/>
      </dsp:nvSpPr>
      <dsp:spPr>
        <a:xfrm rot="16200000">
          <a:off x="7557726" y="1061303"/>
          <a:ext cx="4794328" cy="2671722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786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(Outils pronostiques)</a:t>
          </a:r>
        </a:p>
      </dsp:txBody>
      <dsp:txXfrm rot="5400000">
        <a:off x="8619029" y="958866"/>
        <a:ext cx="2671722" cy="2876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E8580-2057-4E1E-B758-29BBC7184A50}">
      <dsp:nvSpPr>
        <dsp:cNvPr id="0" name=""/>
        <dsp:cNvSpPr/>
      </dsp:nvSpPr>
      <dsp:spPr>
        <a:xfrm>
          <a:off x="1753139" y="67706"/>
          <a:ext cx="3249930" cy="3249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Aspects scientifiques</a:t>
          </a:r>
        </a:p>
      </dsp:txBody>
      <dsp:txXfrm>
        <a:off x="2186463" y="636444"/>
        <a:ext cx="2383282" cy="1462468"/>
      </dsp:txXfrm>
    </dsp:sp>
    <dsp:sp modelId="{261CD0F6-B089-47EC-97ED-8E68FB7FEB88}">
      <dsp:nvSpPr>
        <dsp:cNvPr id="0" name=""/>
        <dsp:cNvSpPr/>
      </dsp:nvSpPr>
      <dsp:spPr>
        <a:xfrm>
          <a:off x="2925822" y="2098913"/>
          <a:ext cx="3249930" cy="324993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Aspects réglementaires</a:t>
          </a:r>
        </a:p>
      </dsp:txBody>
      <dsp:txXfrm>
        <a:off x="3919759" y="2938478"/>
        <a:ext cx="1949958" cy="1787461"/>
      </dsp:txXfrm>
    </dsp:sp>
    <dsp:sp modelId="{7A32B655-2142-48FF-8DCF-7BD11F9A328A}">
      <dsp:nvSpPr>
        <dsp:cNvPr id="0" name=""/>
        <dsp:cNvSpPr/>
      </dsp:nvSpPr>
      <dsp:spPr>
        <a:xfrm>
          <a:off x="580456" y="2098913"/>
          <a:ext cx="3249930" cy="324993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Aspects techniques</a:t>
          </a:r>
        </a:p>
      </dsp:txBody>
      <dsp:txXfrm>
        <a:off x="886491" y="2938478"/>
        <a:ext cx="1949958" cy="1787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41116-6D2E-4609-BAB1-77144A2EDE78}">
      <dsp:nvSpPr>
        <dsp:cNvPr id="0" name=""/>
        <dsp:cNvSpPr/>
      </dsp:nvSpPr>
      <dsp:spPr>
        <a:xfrm rot="10800000">
          <a:off x="0" y="0"/>
          <a:ext cx="5091175" cy="1142695"/>
        </a:xfrm>
        <a:prstGeom prst="trapezoid">
          <a:avLst>
            <a:gd name="adj" fmla="val 5569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White </a:t>
          </a:r>
          <a:r>
            <a:rPr lang="fr-FR" sz="3000" kern="1200" dirty="0" err="1"/>
            <a:t>paper</a:t>
          </a:r>
          <a:endParaRPr lang="fr-FR" sz="3000" kern="1200" dirty="0"/>
        </a:p>
      </dsp:txBody>
      <dsp:txXfrm rot="-10800000">
        <a:off x="890955" y="0"/>
        <a:ext cx="3309264" cy="1142695"/>
      </dsp:txXfrm>
    </dsp:sp>
    <dsp:sp modelId="{2F0F12A8-2954-4C71-81A2-24E01B97224F}">
      <dsp:nvSpPr>
        <dsp:cNvPr id="0" name=""/>
        <dsp:cNvSpPr/>
      </dsp:nvSpPr>
      <dsp:spPr>
        <a:xfrm rot="10800000">
          <a:off x="636397" y="1142695"/>
          <a:ext cx="3818382" cy="1142695"/>
        </a:xfrm>
        <a:prstGeom prst="trapezoid">
          <a:avLst>
            <a:gd name="adj" fmla="val 5569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Etude comparative</a:t>
          </a:r>
        </a:p>
      </dsp:txBody>
      <dsp:txXfrm rot="-10800000">
        <a:off x="1304613" y="1142695"/>
        <a:ext cx="2481948" cy="1142695"/>
      </dsp:txXfrm>
    </dsp:sp>
    <dsp:sp modelId="{4C6131A3-87DD-4A91-ABC3-8E745F08D121}">
      <dsp:nvSpPr>
        <dsp:cNvPr id="0" name=""/>
        <dsp:cNvSpPr/>
      </dsp:nvSpPr>
      <dsp:spPr>
        <a:xfrm rot="10800000">
          <a:off x="1272794" y="2285391"/>
          <a:ext cx="2545587" cy="1142695"/>
        </a:xfrm>
        <a:prstGeom prst="trapezoid">
          <a:avLst>
            <a:gd name="adj" fmla="val 5569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Etude clinique</a:t>
          </a:r>
        </a:p>
      </dsp:txBody>
      <dsp:txXfrm rot="-10800000">
        <a:off x="1718271" y="2285391"/>
        <a:ext cx="1654632" cy="1142695"/>
      </dsp:txXfrm>
    </dsp:sp>
    <dsp:sp modelId="{9C68F81C-20DA-4B59-A8B6-BA595C2E2F53}">
      <dsp:nvSpPr>
        <dsp:cNvPr id="0" name=""/>
        <dsp:cNvSpPr/>
      </dsp:nvSpPr>
      <dsp:spPr>
        <a:xfrm rot="10800000">
          <a:off x="1909191" y="3428086"/>
          <a:ext cx="1272793" cy="1142695"/>
        </a:xfrm>
        <a:prstGeom prst="trapezoid">
          <a:avLst>
            <a:gd name="adj" fmla="val 5569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Méta analyse</a:t>
          </a:r>
        </a:p>
      </dsp:txBody>
      <dsp:txXfrm rot="-10800000">
        <a:off x="1909191" y="3428086"/>
        <a:ext cx="1272793" cy="1142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C8EF5-DE2C-4459-B502-00ADFAC626C0}">
      <dsp:nvSpPr>
        <dsp:cNvPr id="0" name=""/>
        <dsp:cNvSpPr/>
      </dsp:nvSpPr>
      <dsp:spPr>
        <a:xfrm>
          <a:off x="3529" y="68253"/>
          <a:ext cx="3440980" cy="7960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Pour moi</a:t>
          </a:r>
        </a:p>
      </dsp:txBody>
      <dsp:txXfrm>
        <a:off x="3529" y="68253"/>
        <a:ext cx="3440980" cy="796085"/>
      </dsp:txXfrm>
    </dsp:sp>
    <dsp:sp modelId="{E1707E8E-DF68-432D-9675-4793839FA13A}">
      <dsp:nvSpPr>
        <dsp:cNvPr id="0" name=""/>
        <dsp:cNvSpPr/>
      </dsp:nvSpPr>
      <dsp:spPr>
        <a:xfrm>
          <a:off x="3529" y="864339"/>
          <a:ext cx="3440980" cy="44839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Ai-je vraiment besoin de ce logiciel?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Va-t-il accélérer/aider mes pratiques?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Mes correspondants utiliseront-ils ses résultats?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Son coût justifie-t-il son utilisation?</a:t>
          </a:r>
        </a:p>
      </dsp:txBody>
      <dsp:txXfrm>
        <a:off x="3529" y="864339"/>
        <a:ext cx="3440980" cy="4483957"/>
      </dsp:txXfrm>
    </dsp:sp>
    <dsp:sp modelId="{4FC645C5-FABB-4F71-9DC4-27DEF66A1BDB}">
      <dsp:nvSpPr>
        <dsp:cNvPr id="0" name=""/>
        <dsp:cNvSpPr/>
      </dsp:nvSpPr>
      <dsp:spPr>
        <a:xfrm>
          <a:off x="3926247" y="68253"/>
          <a:ext cx="3440980" cy="79608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Pour le constructeur</a:t>
          </a:r>
        </a:p>
      </dsp:txBody>
      <dsp:txXfrm>
        <a:off x="3926247" y="68253"/>
        <a:ext cx="3440980" cy="796085"/>
      </dsp:txXfrm>
    </dsp:sp>
    <dsp:sp modelId="{8CCB6467-B551-41A6-8699-07A22A928860}">
      <dsp:nvSpPr>
        <dsp:cNvPr id="0" name=""/>
        <dsp:cNvSpPr/>
      </dsp:nvSpPr>
      <dsp:spPr>
        <a:xfrm>
          <a:off x="3926247" y="864339"/>
          <a:ext cx="3440980" cy="4483957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Quelles sont les preuves scientifiques de l’algorithme?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Les obligations réglementaires et de confidentialité sont-elles bien remplies?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Quel est le circuit des images depuis leur acquisition?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Comment et où les résultats sont renvoyés? Avec quelles interfaces?</a:t>
          </a:r>
        </a:p>
      </dsp:txBody>
      <dsp:txXfrm>
        <a:off x="3926247" y="864339"/>
        <a:ext cx="3440980" cy="4483957"/>
      </dsp:txXfrm>
    </dsp:sp>
    <dsp:sp modelId="{D2ECF14B-1D2B-4AC6-A950-FE3572E494E2}">
      <dsp:nvSpPr>
        <dsp:cNvPr id="0" name=""/>
        <dsp:cNvSpPr/>
      </dsp:nvSpPr>
      <dsp:spPr>
        <a:xfrm>
          <a:off x="7848965" y="68253"/>
          <a:ext cx="3440980" cy="79608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Pour l’administration et le service informatique</a:t>
          </a:r>
        </a:p>
      </dsp:txBody>
      <dsp:txXfrm>
        <a:off x="7848965" y="68253"/>
        <a:ext cx="3440980" cy="796085"/>
      </dsp:txXfrm>
    </dsp:sp>
    <dsp:sp modelId="{8ED41CF1-D463-4B20-81B7-2FF9DEAFBEEF}">
      <dsp:nvSpPr>
        <dsp:cNvPr id="0" name=""/>
        <dsp:cNvSpPr/>
      </dsp:nvSpPr>
      <dsp:spPr>
        <a:xfrm>
          <a:off x="7848965" y="864339"/>
          <a:ext cx="3440980" cy="4483957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Modèle de financement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Les spécifications techniques et commerciales permettent-elles de faire un calcul local?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Comment est distribué le logiciel (plateforme vs. outil isolé)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Est-il possible de réaliser une période d’essai? </a:t>
          </a:r>
        </a:p>
      </dsp:txBody>
      <dsp:txXfrm>
        <a:off x="7848965" y="864339"/>
        <a:ext cx="3440980" cy="4483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1DF21CE-8B5D-AE44-9CED-0FB11F2B2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9BD73C-EC9F-7E45-940E-251827EEE9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027D-135A-F743-A78C-771A71FD6C13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5AA1BF-9654-B04D-BC06-52372B5A8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E9C587-351E-B94D-9519-8DC08C833C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E2B9-B259-B246-AB20-F567AF23E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1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E7608-CC08-4448-8212-31D30B4F59B0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AA91-DDA1-1647-A95C-3B217EB11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EE481C0-4CF9-427D-93D6-40FEFE9C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44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8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1076C-F9BF-037E-EA63-C76EEA79E66B}"/>
              </a:ext>
            </a:extLst>
          </p:cNvPr>
          <p:cNvSpPr/>
          <p:nvPr userDrawn="1"/>
        </p:nvSpPr>
        <p:spPr>
          <a:xfrm>
            <a:off x="0" y="0"/>
            <a:ext cx="12192000" cy="1069258"/>
          </a:xfrm>
          <a:prstGeom prst="rect">
            <a:avLst/>
          </a:prstGeom>
          <a:gradFill>
            <a:gsLst>
              <a:gs pos="0">
                <a:srgbClr val="E2E9E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ECA19C-65C0-4F61-950A-D2D0C9D8E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756"/>
            <a:ext cx="9144000" cy="2387600"/>
          </a:xfrm>
        </p:spPr>
        <p:txBody>
          <a:bodyPr anchor="b"/>
          <a:lstStyle>
            <a:lvl1pPr algn="ctr">
              <a:lnSpc>
                <a:spcPts val="5500"/>
              </a:lnSpc>
              <a:defRPr sz="6000" b="0">
                <a:solidFill>
                  <a:srgbClr val="082344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873D-9DE0-4802-8C79-2BB7B8C9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7" y="269261"/>
            <a:ext cx="11643851" cy="8811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3863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7C5B2-E8A7-4B1A-B858-231704E1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234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8DFE1-AC70-48E5-84F2-E88DEBFE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EE00"/>
              </a:buClr>
              <a:defRPr/>
            </a:lvl1pPr>
            <a:lvl2pPr>
              <a:buClr>
                <a:srgbClr val="FFEE00"/>
              </a:buClr>
              <a:defRPr/>
            </a:lvl2pPr>
            <a:lvl3pPr>
              <a:buClr>
                <a:srgbClr val="FFEE00"/>
              </a:buClr>
              <a:defRPr/>
            </a:lvl3pPr>
            <a:lvl4pPr>
              <a:buClr>
                <a:srgbClr val="FFEE00"/>
              </a:buClr>
              <a:defRPr/>
            </a:lvl4pPr>
            <a:lvl5pPr>
              <a:buClr>
                <a:srgbClr val="FFEE00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4885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6F08A-9C69-4A34-A96A-E0DAC628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76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DFE9B6-7B10-42D1-B37C-7F2B3F433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973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087A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45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3D897-DEB8-49B8-91E3-522F81B9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234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D2849-B77E-42E4-8E0D-9C77B6626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FEE00"/>
              </a:buClr>
              <a:defRPr/>
            </a:lvl1pPr>
            <a:lvl2pPr>
              <a:buClr>
                <a:srgbClr val="FFEE00"/>
              </a:buClr>
              <a:defRPr/>
            </a:lvl2pPr>
            <a:lvl3pPr>
              <a:buClr>
                <a:srgbClr val="FFEE00"/>
              </a:buClr>
              <a:defRPr/>
            </a:lvl3pPr>
            <a:lvl4pPr>
              <a:buClr>
                <a:srgbClr val="FFEE00"/>
              </a:buClr>
              <a:defRPr/>
            </a:lvl4pPr>
            <a:lvl5pPr>
              <a:buClr>
                <a:srgbClr val="FFEE0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8951C-70C8-4EBE-9480-427ECE701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FEE00"/>
              </a:buClr>
              <a:defRPr/>
            </a:lvl1pPr>
            <a:lvl2pPr>
              <a:buClr>
                <a:srgbClr val="FFEE00"/>
              </a:buClr>
              <a:defRPr/>
            </a:lvl2pPr>
            <a:lvl3pPr>
              <a:buClr>
                <a:srgbClr val="FFEE00"/>
              </a:buClr>
              <a:defRPr/>
            </a:lvl3pPr>
            <a:lvl4pPr>
              <a:buClr>
                <a:srgbClr val="FFEE00"/>
              </a:buClr>
              <a:defRPr/>
            </a:lvl4pPr>
            <a:lvl5pPr>
              <a:buClr>
                <a:srgbClr val="FFEE0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455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AE259-15FB-40B2-8328-A1BFFDC7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8E8593-FC69-40D2-9A67-8F128EBC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456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C15016-CB8F-4C39-B635-74169CB6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1220"/>
            <a:ext cx="5157787" cy="3684588"/>
          </a:xfrm>
        </p:spPr>
        <p:txBody>
          <a:bodyPr/>
          <a:lstStyle>
            <a:lvl1pPr>
              <a:buClr>
                <a:srgbClr val="FFEE00"/>
              </a:buClr>
              <a:defRPr/>
            </a:lvl1pPr>
            <a:lvl2pPr>
              <a:buClr>
                <a:srgbClr val="FFEE00"/>
              </a:buClr>
              <a:defRPr/>
            </a:lvl2pPr>
            <a:lvl3pPr>
              <a:buClr>
                <a:srgbClr val="FFEE00"/>
              </a:buClr>
              <a:defRPr/>
            </a:lvl3pPr>
            <a:lvl4pPr>
              <a:buClr>
                <a:srgbClr val="FFEE00"/>
              </a:buClr>
              <a:defRPr/>
            </a:lvl4pPr>
            <a:lvl5pPr>
              <a:buClr>
                <a:srgbClr val="FFEE00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EB77E3-3BC0-41DA-A8C0-9102FC740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456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838C7E-CD33-4508-84BD-DD1C4472C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91220"/>
            <a:ext cx="5183188" cy="3684588"/>
          </a:xfrm>
        </p:spPr>
        <p:txBody>
          <a:bodyPr/>
          <a:lstStyle>
            <a:lvl1pPr>
              <a:buClr>
                <a:srgbClr val="FFEE00"/>
              </a:buClr>
              <a:defRPr/>
            </a:lvl1pPr>
            <a:lvl2pPr>
              <a:buClr>
                <a:srgbClr val="FFEE00"/>
              </a:buClr>
              <a:defRPr/>
            </a:lvl2pPr>
            <a:lvl3pPr>
              <a:buClr>
                <a:srgbClr val="FFEE00"/>
              </a:buClr>
              <a:defRPr/>
            </a:lvl3pPr>
            <a:lvl4pPr>
              <a:buClr>
                <a:srgbClr val="FFEE00"/>
              </a:buClr>
              <a:defRPr/>
            </a:lvl4pPr>
            <a:lvl5pPr>
              <a:buClr>
                <a:srgbClr val="FFEE0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109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7E86A-8FA1-4D56-9908-84AD2C09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4619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5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245EC-ECB3-4F78-983B-4B5F67FF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36C78-2C81-4A3E-B5EE-8F8753A0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FEE00"/>
              </a:buClr>
              <a:defRPr sz="3200"/>
            </a:lvl1pPr>
            <a:lvl2pPr>
              <a:buClr>
                <a:srgbClr val="FFEE00"/>
              </a:buClr>
              <a:defRPr sz="2800"/>
            </a:lvl2pPr>
            <a:lvl3pPr>
              <a:buClr>
                <a:srgbClr val="FFEE00"/>
              </a:buClr>
              <a:defRPr sz="2400"/>
            </a:lvl3pPr>
            <a:lvl4pPr>
              <a:buClr>
                <a:srgbClr val="FFEE00"/>
              </a:buClr>
              <a:defRPr sz="2000"/>
            </a:lvl4pPr>
            <a:lvl5pPr>
              <a:buClr>
                <a:srgbClr val="FFEE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E9D27B-D64F-4FC5-ABAF-0FEF95C6A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518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2BDE9-C08B-44A9-9ACD-29652681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803440-4852-4421-9AE6-95C2ACE76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D914D7-115C-497D-A34B-10E4A1660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74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53DA1-BCA8-A490-B8BE-A7397E952683}"/>
              </a:ext>
            </a:extLst>
          </p:cNvPr>
          <p:cNvSpPr/>
          <p:nvPr userDrawn="1"/>
        </p:nvSpPr>
        <p:spPr>
          <a:xfrm>
            <a:off x="0" y="0"/>
            <a:ext cx="12192000" cy="1069258"/>
          </a:xfrm>
          <a:prstGeom prst="rect">
            <a:avLst/>
          </a:prstGeom>
          <a:gradFill>
            <a:gsLst>
              <a:gs pos="0">
                <a:srgbClr val="E2E9E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98C0A0-2F15-4B86-932C-F0EEF127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92658"/>
            <a:ext cx="11292348" cy="8839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5E06D8-39F1-408F-A298-7E43803A9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826" y="1256306"/>
            <a:ext cx="11292348" cy="541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81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456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5A000"/>
        </a:buClr>
        <a:buFont typeface="Arial" panose="020B0604020202020204" pitchFamily="34" charset="0"/>
        <a:buChar char="•"/>
        <a:defRPr sz="2400" kern="1200">
          <a:solidFill>
            <a:srgbClr val="5087A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A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A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A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A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>
            <a:extLst>
              <a:ext uri="{FF2B5EF4-FFF2-40B4-BE49-F238E27FC236}">
                <a16:creationId xmlns:a16="http://schemas.microsoft.com/office/drawing/2014/main" id="{0F9B188B-8406-5FE1-5ADC-272E802B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8489"/>
            <a:ext cx="9144000" cy="1332824"/>
          </a:xfrm>
        </p:spPr>
        <p:txBody>
          <a:bodyPr anchor="ctr"/>
          <a:lstStyle/>
          <a:p>
            <a:r>
              <a:rPr lang="fr-FR" dirty="0"/>
              <a:t>Joseph Benzakoun, Corentin Provost, </a:t>
            </a:r>
          </a:p>
          <a:p>
            <a:r>
              <a:rPr lang="fr-FR" dirty="0"/>
              <a:t>GHU Paris Psychiatrie et Neurosciences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52C9F21-3B43-415E-D68C-E7382629A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0889"/>
            <a:ext cx="9144000" cy="2387600"/>
          </a:xfrm>
        </p:spPr>
        <p:txBody>
          <a:bodyPr/>
          <a:lstStyle/>
          <a:p>
            <a:r>
              <a:rPr lang="fr-FR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Comment bien choisir son logiciel d’IA ?</a:t>
            </a:r>
            <a:endParaRPr lang="fr-FR" dirty="0"/>
          </a:p>
        </p:txBody>
      </p:sp>
      <p:pic>
        <p:nvPicPr>
          <p:cNvPr id="4" name="Picture 3" descr="GHU Paris">
            <a:extLst>
              <a:ext uri="{FF2B5EF4-FFF2-40B4-BE49-F238E27FC236}">
                <a16:creationId xmlns:a16="http://schemas.microsoft.com/office/drawing/2014/main" id="{D2AC558D-A7D0-4107-822C-686FBA7C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6" y="140399"/>
            <a:ext cx="1937685" cy="531728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</p:pic>
      <p:pic>
        <p:nvPicPr>
          <p:cNvPr id="6" name="Picture 9" descr="A logo for a medical institution&#10;&#10;Description automatically generated with medium confidence">
            <a:extLst>
              <a:ext uri="{FF2B5EF4-FFF2-40B4-BE49-F238E27FC236}">
                <a16:creationId xmlns:a16="http://schemas.microsoft.com/office/drawing/2014/main" id="{B122318F-F684-4A28-BEDF-26DB620CA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" t="8892" b="8687"/>
          <a:stretch/>
        </p:blipFill>
        <p:spPr>
          <a:xfrm>
            <a:off x="4008589" y="88193"/>
            <a:ext cx="1486231" cy="636140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7" name="Picture 2" descr="Appellation, logo et charte graphique : tout ce qu'il faut savoir | Université  Paris Cité">
            <a:extLst>
              <a:ext uri="{FF2B5EF4-FFF2-40B4-BE49-F238E27FC236}">
                <a16:creationId xmlns:a16="http://schemas.microsoft.com/office/drawing/2014/main" id="{BB29F83C-FB57-4CD0-BD2A-6CB80878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93" y="67105"/>
            <a:ext cx="1587291" cy="605022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6042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174E6-1A54-4ED4-89EE-CCDB0A1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Questions à poser pour votre administration / service informatique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E1C39-8E39-4255-84AA-6221B0556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Modèle économique</a:t>
            </a:r>
          </a:p>
          <a:p>
            <a:pPr lvl="1"/>
            <a:r>
              <a:rPr lang="fr-FR" sz="2800" dirty="0"/>
              <a:t>Abonnement ? Licence perpétuelle ? </a:t>
            </a:r>
            <a:r>
              <a:rPr lang="fr-FR" sz="2800" dirty="0" err="1"/>
              <a:t>Pay</a:t>
            </a:r>
            <a:r>
              <a:rPr lang="fr-FR" sz="2800" dirty="0"/>
              <a:t>-per use ?</a:t>
            </a:r>
          </a:p>
          <a:p>
            <a:pPr lvl="1"/>
            <a:r>
              <a:rPr lang="fr-FR" sz="2800" dirty="0"/>
              <a:t>Comment rembourser l’utilisation ? (pas de cotation CCAM)</a:t>
            </a:r>
            <a:endParaRPr lang="fr-FR" sz="3200" dirty="0"/>
          </a:p>
          <a:p>
            <a:r>
              <a:rPr lang="fr-FR" sz="3200" dirty="0"/>
              <a:t>Outil isolé ou distribution via plateforme</a:t>
            </a:r>
            <a:endParaRPr lang="fr-FR" sz="2800" dirty="0"/>
          </a:p>
          <a:p>
            <a:r>
              <a:rPr lang="fr-FR" sz="3200" dirty="0"/>
              <a:t>Spécifications techniques nécessaires pour l’installation</a:t>
            </a:r>
          </a:p>
          <a:p>
            <a:r>
              <a:rPr lang="fr-FR" sz="3200" dirty="0"/>
              <a:t>Traitement local ou traitement cloud</a:t>
            </a:r>
          </a:p>
          <a:p>
            <a:pPr lvl="1"/>
            <a:r>
              <a:rPr lang="fr-FR" sz="2800" dirty="0"/>
              <a:t>Où sont faits les calculs</a:t>
            </a:r>
          </a:p>
          <a:p>
            <a:pPr lvl="1"/>
            <a:r>
              <a:rPr lang="fr-FR" sz="2800" dirty="0"/>
              <a:t>Quels sont les spécifications pour le calcul local ? (GPU)</a:t>
            </a:r>
            <a:endParaRPr lang="fr-FR" sz="3200" dirty="0"/>
          </a:p>
          <a:p>
            <a:r>
              <a:rPr lang="fr-FR" sz="3200" dirty="0"/>
              <a:t>Compatibilité avec logiciels métier</a:t>
            </a:r>
          </a:p>
          <a:p>
            <a:r>
              <a:rPr lang="fr-FR" sz="3200" dirty="0"/>
              <a:t>Organisation d’une période de test</a:t>
            </a:r>
          </a:p>
          <a:p>
            <a:pPr lvl="1"/>
            <a:r>
              <a:rPr lang="fr-FR" sz="2400" dirty="0"/>
              <a:t>Permet de vérifier la compatibilité</a:t>
            </a:r>
            <a:endParaRPr lang="fr-FR" sz="3200" dirty="0"/>
          </a:p>
          <a:p>
            <a:pPr lvl="1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1737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46C08-504E-499D-8B5B-6AD34D60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Checklist finale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E773349-878F-4CE0-879D-02815386B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124168"/>
              </p:ext>
            </p:extLst>
          </p:nvPr>
        </p:nvGraphicFramePr>
        <p:xfrm>
          <a:off x="449263" y="1255713"/>
          <a:ext cx="11293475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2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9F39B2-4E73-42D2-B238-6933FDA8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8ECF49-7C5D-4A89-817E-8F4DF8CCB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j.benzakoun@ghu-paris.fr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31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8ADD4-1219-4DD3-96F8-B20F7EEE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bien choisir son logiciel d’IA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98A50-B10E-4D5B-94CD-F6DB78536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299229"/>
              </p:ext>
            </p:extLst>
          </p:nvPr>
        </p:nvGraphicFramePr>
        <p:xfrm>
          <a:off x="449263" y="1255713"/>
          <a:ext cx="11293475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4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5F95E-2543-408B-AFCB-692A7B2E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F95F95E-2543-408B-AFCB-692A7B2E1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FB250-01DF-48DB-8566-43D570619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F7FB250-01DF-48DB-8566-43D570619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8F35B-5909-4C39-903E-2A51E9706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CA58F35B-5909-4C39-903E-2A51E9706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577B4-1F0C-4837-8104-699FB0006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71577B4-1F0C-4837-8104-699FB0006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4F63A-E477-47E3-99C2-A32AE1D4B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A94F63A-E477-47E3-99C2-A32AE1D4B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4240A-B383-4EB0-82B3-04C26B1C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4784240A-B383-4EB0-82B3-04C26B1C3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33458-D23E-41DE-8845-6BA62F0E5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66433458-D23E-41DE-8845-6BA62F0E5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24A0E-17E2-40DB-A65A-07B151BC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7424A0E-17E2-40DB-A65A-07B151BC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2F954-1BAF-4C14-8107-91168DDB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Pourquoi est-ce que j’installe un nouveau logiciel d’IA ?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CB4DF44-034B-4200-85E2-639781670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20969"/>
              </p:ext>
            </p:extLst>
          </p:nvPr>
        </p:nvGraphicFramePr>
        <p:xfrm>
          <a:off x="449263" y="1877933"/>
          <a:ext cx="11293475" cy="479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1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6DDD8-5274-4915-B647-29E7B694E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5E6666-C207-4C22-9ECC-3B0004517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73BACC-46EB-4EF0-8C64-420890DDF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FE316E-C5A3-4352-BE60-027711E9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2F954-1BAF-4C14-8107-91168DDB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Pourquoi est-ce que j’installe un nouveau logiciel d’IA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F8B4-9EFA-4EC3-BF83-19CB50F1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Valeur ajoutée d’un algorithme d’IA</a:t>
            </a:r>
          </a:p>
          <a:p>
            <a:r>
              <a:rPr lang="fr-FR" dirty="0"/>
              <a:t>Balance coût/bénéfice</a:t>
            </a:r>
          </a:p>
          <a:p>
            <a:endParaRPr lang="fr-FR" dirty="0"/>
          </a:p>
          <a:p>
            <a:r>
              <a:rPr lang="fr-FR" dirty="0"/>
              <a:t>Ex 1: Outils de reconstruction</a:t>
            </a:r>
          </a:p>
          <a:p>
            <a:r>
              <a:rPr lang="fr-FR" dirty="0"/>
              <a:t>Ex 2: Outil généraliste</a:t>
            </a:r>
          </a:p>
          <a:p>
            <a:r>
              <a:rPr lang="fr-FR" dirty="0"/>
              <a:t>Ex 3: Outil spécialisé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B40970-B7A5-4033-ACF7-6A59C71F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20" y="4171521"/>
            <a:ext cx="5190892" cy="2432746"/>
          </a:xfrm>
          <a:prstGeom prst="rect">
            <a:avLst/>
          </a:prstGeom>
        </p:spPr>
      </p:pic>
      <p:pic>
        <p:nvPicPr>
          <p:cNvPr id="8" name="Picture 2" descr="Deep learning-based reconstruction can improve the image quality of low  radiation dose head CT | European Radiology">
            <a:extLst>
              <a:ext uri="{FF2B5EF4-FFF2-40B4-BE49-F238E27FC236}">
                <a16:creationId xmlns:a16="http://schemas.microsoft.com/office/drawing/2014/main" id="{8A71C311-79F5-46FB-8D9A-A9F065C6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6" y="904198"/>
            <a:ext cx="3846330" cy="28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pact of AI on Fracture Detection in Radiology">
            <a:extLst>
              <a:ext uri="{FF2B5EF4-FFF2-40B4-BE49-F238E27FC236}">
                <a16:creationId xmlns:a16="http://schemas.microsoft.com/office/drawing/2014/main" id="{4F748F08-0F71-4362-8B1B-3F5963D7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510" y="4265676"/>
            <a:ext cx="3442162" cy="21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2F954-1BAF-4C14-8107-91168DDB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Pourquoi est-ce que j’installe un nouveau logiciel d’IA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F8B4-9EFA-4EC3-BF83-19CB50F1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Apport pour les correspondants ?</a:t>
            </a:r>
          </a:p>
          <a:p>
            <a:pPr lvl="1"/>
            <a:r>
              <a:rPr lang="fr-FR" sz="2800" dirty="0"/>
              <a:t>NB: l’offre crée parfois la demande </a:t>
            </a:r>
            <a:r>
              <a:rPr lang="fr-FR" sz="2800" dirty="0">
                <a:sym typeface="Wingdings" panose="05000000000000000000" pitchFamily="2" charset="2"/>
              </a:rPr>
              <a:t> intérêt d’une période d’essai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4633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61067-B88C-4AF9-9712-AB4D3D85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Que demander au constructeur du logiciel?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AE38D0E-2A3A-4FA6-B933-B2F3561C4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25068"/>
              </p:ext>
            </p:extLst>
          </p:nvPr>
        </p:nvGraphicFramePr>
        <p:xfrm>
          <a:off x="2717895" y="1219137"/>
          <a:ext cx="6756209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63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1A470-A3BC-45D3-887A-2C5C63ED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Aspect scientifiques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BDBF2-C34D-4792-A6CF-E93E83B3B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a été validé le logiciel ?</a:t>
            </a:r>
          </a:p>
          <a:p>
            <a:r>
              <a:rPr lang="fr-FR" dirty="0"/>
              <a:t>Demander les preuves de validation +++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0585273-3711-441C-BB5A-D6DDB996E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916989"/>
              </p:ext>
            </p:extLst>
          </p:nvPr>
        </p:nvGraphicFramePr>
        <p:xfrm>
          <a:off x="2032000" y="2194560"/>
          <a:ext cx="5091176" cy="457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A56E8BA-D7A3-4969-AD70-F401F0BF96A2}"/>
              </a:ext>
            </a:extLst>
          </p:cNvPr>
          <p:cNvSpPr txBox="1"/>
          <p:nvPr/>
        </p:nvSpPr>
        <p:spPr>
          <a:xfrm>
            <a:off x="7264908" y="2441447"/>
            <a:ext cx="389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Explique la technique mais pas de validation, pas de </a:t>
            </a:r>
            <a:r>
              <a:rPr lang="fr-FR" dirty="0" err="1"/>
              <a:t>peer-review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EB1923-CA4E-4F37-9BC1-D6EB1E9D1BF7}"/>
              </a:ext>
            </a:extLst>
          </p:cNvPr>
          <p:cNvSpPr txBox="1"/>
          <p:nvPr/>
        </p:nvSpPr>
        <p:spPr>
          <a:xfrm>
            <a:off x="6672072" y="3572255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Comparaison à une technique de référence</a:t>
            </a:r>
          </a:p>
          <a:p>
            <a:r>
              <a:rPr lang="fr-FR" dirty="0"/>
              <a:t>Est-ce que la technique de référence est adéquate ?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D05651-FF3C-4FAB-A59D-B9C2487EA821}"/>
              </a:ext>
            </a:extLst>
          </p:cNvPr>
          <p:cNvSpPr txBox="1"/>
          <p:nvPr/>
        </p:nvSpPr>
        <p:spPr>
          <a:xfrm>
            <a:off x="6038088" y="4787508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Impact du logiciel sur diagnostic ou prise en charge</a:t>
            </a:r>
          </a:p>
          <a:p>
            <a:r>
              <a:rPr lang="fr-FR" dirty="0"/>
              <a:t>Vérifier qualité du journal et </a:t>
            </a:r>
            <a:r>
              <a:rPr lang="fr-FR" dirty="0" err="1"/>
              <a:t>endpoint</a:t>
            </a:r>
            <a:r>
              <a:rPr lang="fr-FR" dirty="0"/>
              <a:t> clinique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B310F6-DCC9-4068-959B-2CF18EDFF314}"/>
              </a:ext>
            </a:extLst>
          </p:cNvPr>
          <p:cNvSpPr txBox="1"/>
          <p:nvPr/>
        </p:nvSpPr>
        <p:spPr>
          <a:xfrm>
            <a:off x="5733288" y="5888204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 forte valeur, compare parfois plusieurs logiciels similaires</a:t>
            </a:r>
          </a:p>
        </p:txBody>
      </p:sp>
      <p:pic>
        <p:nvPicPr>
          <p:cNvPr id="2050" name="Picture 2" descr="Fig. 3">
            <a:extLst>
              <a:ext uri="{FF2B5EF4-FFF2-40B4-BE49-F238E27FC236}">
                <a16:creationId xmlns:a16="http://schemas.microsoft.com/office/drawing/2014/main" id="{F032664B-592A-4C2E-BE35-EABC2C70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7" y="3601518"/>
            <a:ext cx="3391590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B2E629-69F5-4023-8D02-3F67C9CEF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250" y="2707652"/>
            <a:ext cx="2462386" cy="8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FEE26-C176-4035-B3B6-88D01A70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Aspects réglementaires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5BFB0-C511-4208-AC6A-90753F382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200" dirty="0"/>
          </a:p>
          <a:p>
            <a:r>
              <a:rPr lang="fr-FR" sz="3200" dirty="0"/>
              <a:t>Validation réglementaire</a:t>
            </a:r>
          </a:p>
          <a:p>
            <a:pPr lvl="1"/>
            <a:r>
              <a:rPr lang="fr-FR" sz="2800" dirty="0"/>
              <a:t>Marquage CE+++ (et FDA)</a:t>
            </a:r>
          </a:p>
          <a:p>
            <a:pPr lvl="1"/>
            <a:r>
              <a:rPr lang="fr-FR" sz="2800" dirty="0"/>
              <a:t>Respect RGPD</a:t>
            </a:r>
          </a:p>
          <a:p>
            <a:pPr lvl="1"/>
            <a:r>
              <a:rPr lang="fr-FR" sz="2800" dirty="0"/>
              <a:t>Pas d’utilisation secondaire des données hors protocole de recherche</a:t>
            </a:r>
          </a:p>
          <a:p>
            <a:pPr lvl="1"/>
            <a:endParaRPr lang="fr-FR" sz="2800" dirty="0"/>
          </a:p>
          <a:p>
            <a:r>
              <a:rPr lang="fr-FR" sz="3200" dirty="0"/>
              <a:t>Circuit des images</a:t>
            </a:r>
          </a:p>
          <a:p>
            <a:pPr lvl="1"/>
            <a:r>
              <a:rPr lang="fr-FR" sz="2800" dirty="0" err="1"/>
              <a:t>Pseudonymisation</a:t>
            </a:r>
            <a:r>
              <a:rPr lang="fr-FR" sz="2800" dirty="0"/>
              <a:t>, transmission chiffrée</a:t>
            </a:r>
          </a:p>
          <a:p>
            <a:pPr lvl="1"/>
            <a:r>
              <a:rPr lang="fr-FR" sz="2800" dirty="0"/>
              <a:t>Traitement local ou traitement cloud</a:t>
            </a:r>
          </a:p>
          <a:p>
            <a:pPr lvl="1"/>
            <a:r>
              <a:rPr lang="fr-FR" sz="2800" dirty="0"/>
              <a:t>Localisation du serveur de traitement ? (Europe)</a:t>
            </a:r>
          </a:p>
          <a:p>
            <a:pPr lvl="1"/>
            <a:r>
              <a:rPr lang="fr-FR" sz="2600" dirty="0"/>
              <a:t>Durée de stockage des images</a:t>
            </a:r>
            <a:endParaRPr lang="fr-FR" sz="2800" dirty="0"/>
          </a:p>
          <a:p>
            <a:pPr lvl="1"/>
            <a:endParaRPr lang="fr-FR" sz="2800" dirty="0"/>
          </a:p>
          <a:p>
            <a:endParaRPr lang="fr-FR" sz="3200" dirty="0"/>
          </a:p>
          <a:p>
            <a:pPr lvl="1"/>
            <a:endParaRPr lang="fr-FR" sz="2800" dirty="0"/>
          </a:p>
          <a:p>
            <a:pPr marL="0" indent="0">
              <a:buNone/>
            </a:pPr>
            <a:endParaRPr lang="fr-FR" sz="3200" dirty="0"/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174E6-1A54-4ED4-89EE-CCDB0A1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Aspects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E1C39-8E39-4255-84AA-6221B055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26" y="1060450"/>
            <a:ext cx="11292348" cy="5797550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Vitesse de calcul</a:t>
            </a:r>
          </a:p>
          <a:p>
            <a:pPr lvl="1"/>
            <a:r>
              <a:rPr lang="fr-FR" sz="2400" dirty="0"/>
              <a:t>Primordial pour l’acceptabilité par votre équipe</a:t>
            </a:r>
          </a:p>
          <a:p>
            <a:r>
              <a:rPr lang="fr-FR" sz="3000" dirty="0"/>
              <a:t>Déclenchement de l’algorithme ? </a:t>
            </a:r>
          </a:p>
          <a:p>
            <a:pPr lvl="1"/>
            <a:r>
              <a:rPr lang="fr-FR" sz="2400" dirty="0"/>
              <a:t>DICOM push manuel / automatique / </a:t>
            </a:r>
            <a:r>
              <a:rPr lang="fr-FR" sz="2400" dirty="0" err="1"/>
              <a:t>fetching</a:t>
            </a:r>
            <a:r>
              <a:rPr lang="fr-FR" sz="2400" dirty="0"/>
              <a:t> ?</a:t>
            </a:r>
          </a:p>
          <a:p>
            <a:r>
              <a:rPr lang="fr-FR" sz="3200" dirty="0"/>
              <a:t>Outils de retour diagnostique</a:t>
            </a:r>
          </a:p>
          <a:p>
            <a:pPr lvl="1"/>
            <a:r>
              <a:rPr lang="fr-FR" sz="2400" dirty="0"/>
              <a:t>Quels moyens ?</a:t>
            </a:r>
          </a:p>
          <a:p>
            <a:pPr lvl="2"/>
            <a:r>
              <a:rPr lang="fr-FR" sz="2200" dirty="0"/>
              <a:t>Direct to PACS</a:t>
            </a:r>
          </a:p>
          <a:p>
            <a:pPr lvl="2"/>
            <a:r>
              <a:rPr lang="fr-FR" sz="2200" dirty="0"/>
              <a:t>Email/Smartphone</a:t>
            </a:r>
          </a:p>
          <a:p>
            <a:pPr lvl="1"/>
            <a:r>
              <a:rPr lang="fr-FR" sz="2400" dirty="0"/>
              <a:t>Quels destinataires?</a:t>
            </a:r>
          </a:p>
          <a:p>
            <a:pPr lvl="1"/>
            <a:r>
              <a:rPr lang="fr-FR" sz="2400" dirty="0"/>
              <a:t>Quelles informations identifiantes?</a:t>
            </a:r>
          </a:p>
          <a:p>
            <a:r>
              <a:rPr lang="fr-FR" sz="2800" dirty="0"/>
              <a:t>Interface avec logiciel métier</a:t>
            </a:r>
          </a:p>
          <a:p>
            <a:pPr lvl="1"/>
            <a:r>
              <a:rPr lang="fr-FR" sz="2400" dirty="0"/>
              <a:t>Ex. Comptes rendus, CD</a:t>
            </a:r>
          </a:p>
          <a:p>
            <a:pPr lvl="1"/>
            <a:r>
              <a:rPr lang="fr-FR" sz="2400" dirty="0"/>
              <a:t>Possibilité d’édition des résultats ?</a:t>
            </a:r>
          </a:p>
          <a:p>
            <a:pPr lvl="1"/>
            <a:r>
              <a:rPr lang="fr-FR" sz="2400" dirty="0"/>
              <a:t>Quid des faux positifs ?</a:t>
            </a:r>
            <a:endParaRPr lang="fr-FR" sz="2800" dirty="0"/>
          </a:p>
        </p:txBody>
      </p:sp>
      <p:pic>
        <p:nvPicPr>
          <p:cNvPr id="3074" name="Picture 2" descr="RapidAI visualization app connects neurologists and team members for fast  communication during critical time frame | MUSC Health | Charleston SC">
            <a:extLst>
              <a:ext uri="{FF2B5EF4-FFF2-40B4-BE49-F238E27FC236}">
                <a16:creationId xmlns:a16="http://schemas.microsoft.com/office/drawing/2014/main" id="{79D459C0-CCCA-42A6-882A-BDB317B8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76" y="2918616"/>
            <a:ext cx="5078754" cy="33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5349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 10">
      <a:dk1>
        <a:srgbClr val="000000"/>
      </a:dk1>
      <a:lt1>
        <a:srgbClr val="FFFFFF"/>
      </a:lt1>
      <a:dk2>
        <a:srgbClr val="014561"/>
      </a:dk2>
      <a:lt2>
        <a:srgbClr val="E7E6E6"/>
      </a:lt2>
      <a:accent1>
        <a:srgbClr val="001B3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71C6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9" ma:contentTypeDescription="Crée un document." ma:contentTypeScope="" ma:versionID="2351fe6b3eac541e0b0962de982afed0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82c963b32b60e5e7e907e8a7a1ca84da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d1d062-8130-4f6d-9ab5-a9a710a8ebb1}" ma:internalName="TaxCatchAll" ma:showField="CatchAllData" ma:web="1c39f0fc-054c-4f4b-b4a3-7983f66e4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9901db-1bba-451d-96b4-ae9e59f87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9f0fc-054c-4f4b-b4a3-7983f66e4874" xsi:nil="true"/>
    <lcf76f155ced4ddcb4097134ff3c332f xmlns="16c4d96e-206f-4709-a4dc-24704e0182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19646-6C7D-4EAC-9103-E1EC1A0EFB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AEEBE-F0F4-409E-93BE-904284194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65E2B-383A-48CA-A34C-97FA16936D6F}">
  <ds:schemaRefs>
    <ds:schemaRef ds:uri="dcbf329a-fcf6-4314-85c9-a94e07a0b3a3"/>
    <ds:schemaRef ds:uri="http://schemas.microsoft.com/office/2006/documentManagement/types"/>
    <ds:schemaRef ds:uri="http://purl.org/dc/dcmitype/"/>
    <ds:schemaRef ds:uri="d8a2700f-492d-4d10-a7ae-b3a4b5ce108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1c39f0fc-054c-4f4b-b4a3-7983f66e4874"/>
    <ds:schemaRef ds:uri="16c4d96e-206f-4709-a4dc-24704e0182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547</Words>
  <Application>Microsoft Office PowerPoint</Application>
  <PresentationFormat>Grand écran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Conception personnalisée</vt:lpstr>
      <vt:lpstr>Comment bien choisir son logiciel d’IA ?</vt:lpstr>
      <vt:lpstr>Comment bien choisir son logiciel d’IA ?</vt:lpstr>
      <vt:lpstr>1. Pourquoi est-ce que j’installe un nouveau logiciel d’IA ?</vt:lpstr>
      <vt:lpstr>1. Pourquoi est-ce que j’installe un nouveau logiciel d’IA ?</vt:lpstr>
      <vt:lpstr>1. Pourquoi est-ce que j’installe un nouveau logiciel d’IA ?</vt:lpstr>
      <vt:lpstr>2. Que demander au constructeur du logiciel?</vt:lpstr>
      <vt:lpstr>Aspect scientifiques</vt:lpstr>
      <vt:lpstr>Aspects réglementaires</vt:lpstr>
      <vt:lpstr>Aspects techniques</vt:lpstr>
      <vt:lpstr>3. Questions à poser pour votre administration / service informatique</vt:lpstr>
      <vt:lpstr>Checklist finale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Bastie</dc:creator>
  <cp:lastModifiedBy>BEN ZAKOUN Joseph</cp:lastModifiedBy>
  <cp:revision>50</cp:revision>
  <dcterms:created xsi:type="dcterms:W3CDTF">2020-05-28T11:26:39Z</dcterms:created>
  <dcterms:modified xsi:type="dcterms:W3CDTF">2025-06-24T12:41:31Z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</Properties>
</file>