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Masters/slideMaster227.xml" ContentType="application/vnd.openxmlformats-officedocument.presentationml.slideMaster+xml"/>
  <Override PartName="/ppt/slideMasters/slideMaster228.xml" ContentType="application/vnd.openxmlformats-officedocument.presentationml.slideMaster+xml"/>
  <Override PartName="/ppt/slideMasters/slideMaster229.xml" ContentType="application/vnd.openxmlformats-officedocument.presentationml.slideMaster+xml"/>
  <Override PartName="/ppt/slideMasters/slideMaster230.xml" ContentType="application/vnd.openxmlformats-officedocument.presentationml.slideMaster+xml"/>
  <Override PartName="/ppt/slideMasters/slideMaster231.xml" ContentType="application/vnd.openxmlformats-officedocument.presentationml.slideMaster+xml"/>
  <Override PartName="/ppt/slideMasters/slideMaster232.xml" ContentType="application/vnd.openxmlformats-officedocument.presentationml.slideMaster+xml"/>
  <Override PartName="/ppt/slideMasters/slideMaster233.xml" ContentType="application/vnd.openxmlformats-officedocument.presentationml.slideMaster+xml"/>
  <Override PartName="/ppt/slideMasters/slideMaster234.xml" ContentType="application/vnd.openxmlformats-officedocument.presentationml.slideMaster+xml"/>
  <Override PartName="/ppt/slideMasters/slideMaster235.xml" ContentType="application/vnd.openxmlformats-officedocument.presentationml.slideMaster+xml"/>
  <Override PartName="/ppt/slideMasters/slideMaster236.xml" ContentType="application/vnd.openxmlformats-officedocument.presentationml.slideMaster+xml"/>
  <Override PartName="/ppt/slideMasters/slideMaster237.xml" ContentType="application/vnd.openxmlformats-officedocument.presentationml.slideMaster+xml"/>
  <Override PartName="/ppt/slideMasters/slideMaster238.xml" ContentType="application/vnd.openxmlformats-officedocument.presentationml.slideMaster+xml"/>
  <Override PartName="/ppt/slideMasters/slideMaster239.xml" ContentType="application/vnd.openxmlformats-officedocument.presentationml.slideMaster+xml"/>
  <Override PartName="/ppt/slideMasters/slideMaster240.xml" ContentType="application/vnd.openxmlformats-officedocument.presentationml.slideMaster+xml"/>
  <Override PartName="/ppt/slideMasters/slideMaster241.xml" ContentType="application/vnd.openxmlformats-officedocument.presentationml.slideMaster+xml"/>
  <Override PartName="/ppt/slideMasters/slideMaster242.xml" ContentType="application/vnd.openxmlformats-officedocument.presentationml.slideMaster+xml"/>
  <Override PartName="/ppt/slideMasters/slideMaster243.xml" ContentType="application/vnd.openxmlformats-officedocument.presentationml.slideMaster+xml"/>
  <Override PartName="/ppt/slideMasters/slideMaster244.xml" ContentType="application/vnd.openxmlformats-officedocument.presentationml.slideMaster+xml"/>
  <Override PartName="/ppt/slideMasters/slideMaster245.xml" ContentType="application/vnd.openxmlformats-officedocument.presentationml.slideMaster+xml"/>
  <Override PartName="/ppt/slideMasters/slideMaster246.xml" ContentType="application/vnd.openxmlformats-officedocument.presentationml.slideMaster+xml"/>
  <Override PartName="/ppt/slideMasters/slideMaster247.xml" ContentType="application/vnd.openxmlformats-officedocument.presentationml.slideMaster+xml"/>
  <Override PartName="/ppt/slideMasters/slideMaster248.xml" ContentType="application/vnd.openxmlformats-officedocument.presentationml.slideMaster+xml"/>
  <Override PartName="/ppt/slideMasters/slideMaster249.xml" ContentType="application/vnd.openxmlformats-officedocument.presentationml.slideMaster+xml"/>
  <Override PartName="/ppt/slideMasters/slideMaster250.xml" ContentType="application/vnd.openxmlformats-officedocument.presentationml.slideMaster+xml"/>
  <Override PartName="/ppt/slideMasters/slideMaster251.xml" ContentType="application/vnd.openxmlformats-officedocument.presentationml.slideMaster+xml"/>
  <Override PartName="/ppt/slideMasters/slideMaster252.xml" ContentType="application/vnd.openxmlformats-officedocument.presentationml.slideMaster+xml"/>
  <Override PartName="/ppt/slideMasters/slideMaster253.xml" ContentType="application/vnd.openxmlformats-officedocument.presentationml.slideMaster+xml"/>
  <Override PartName="/ppt/slideMasters/slideMaster254.xml" ContentType="application/vnd.openxmlformats-officedocument.presentationml.slideMaster+xml"/>
  <Override PartName="/ppt/slideMasters/slideMaster255.xml" ContentType="application/vnd.openxmlformats-officedocument.presentationml.slideMaster+xml"/>
  <Override PartName="/ppt/slideMasters/slideMaster256.xml" ContentType="application/vnd.openxmlformats-officedocument.presentationml.slideMaster+xml"/>
  <Override PartName="/ppt/slideMasters/slideMaster257.xml" ContentType="application/vnd.openxmlformats-officedocument.presentationml.slideMaster+xml"/>
  <Override PartName="/ppt/slideMasters/slideMaster258.xml" ContentType="application/vnd.openxmlformats-officedocument.presentationml.slideMaster+xml"/>
  <Override PartName="/ppt/slideMasters/slideMaster259.xml" ContentType="application/vnd.openxmlformats-officedocument.presentationml.slideMaster+xml"/>
  <Override PartName="/ppt/slideMasters/slideMaster260.xml" ContentType="application/vnd.openxmlformats-officedocument.presentationml.slideMaster+xml"/>
  <Override PartName="/ppt/slideMasters/slideMaster261.xml" ContentType="application/vnd.openxmlformats-officedocument.presentationml.slideMaster+xml"/>
  <Override PartName="/ppt/slideMasters/slideMaster262.xml" ContentType="application/vnd.openxmlformats-officedocument.presentationml.slideMaster+xml"/>
  <Override PartName="/ppt/slideMasters/slideMaster263.xml" ContentType="application/vnd.openxmlformats-officedocument.presentationml.slideMaster+xml"/>
  <Override PartName="/ppt/slideMasters/slideMaster264.xml" ContentType="application/vnd.openxmlformats-officedocument.presentationml.slideMaster+xml"/>
  <Override PartName="/ppt/slideMasters/slideMaster265.xml" ContentType="application/vnd.openxmlformats-officedocument.presentationml.slideMaster+xml"/>
  <Override PartName="/ppt/slideMasters/slideMaster266.xml" ContentType="application/vnd.openxmlformats-officedocument.presentationml.slideMaster+xml"/>
  <Override PartName="/ppt/slideMasters/slideMaster267.xml" ContentType="application/vnd.openxmlformats-officedocument.presentationml.slideMaster+xml"/>
  <Override PartName="/ppt/slideMasters/slideMaster268.xml" ContentType="application/vnd.openxmlformats-officedocument.presentationml.slideMaster+xml"/>
  <Override PartName="/ppt/slideMasters/slideMaster269.xml" ContentType="application/vnd.openxmlformats-officedocument.presentationml.slideMaster+xml"/>
  <Override PartName="/ppt/slideMasters/slideMaster270.xml" ContentType="application/vnd.openxmlformats-officedocument.presentationml.slideMaster+xml"/>
  <Override PartName="/ppt/slideMasters/slideMaster271.xml" ContentType="application/vnd.openxmlformats-officedocument.presentationml.slideMaster+xml"/>
  <Override PartName="/ppt/slideMasters/slideMaster272.xml" ContentType="application/vnd.openxmlformats-officedocument.presentationml.slideMaster+xml"/>
  <Override PartName="/ppt/slideMasters/slideMaster273.xml" ContentType="application/vnd.openxmlformats-officedocument.presentationml.slideMaster+xml"/>
  <Override PartName="/ppt/slideMasters/slideMaster274.xml" ContentType="application/vnd.openxmlformats-officedocument.presentationml.slideMaster+xml"/>
  <Override PartName="/ppt/slideMasters/slideMaster275.xml" ContentType="application/vnd.openxmlformats-officedocument.presentationml.slideMaster+xml"/>
  <Override PartName="/ppt/slideMasters/slideMaster276.xml" ContentType="application/vnd.openxmlformats-officedocument.presentationml.slideMaster+xml"/>
  <Override PartName="/ppt/slideMasters/slideMaster277.xml" ContentType="application/vnd.openxmlformats-officedocument.presentationml.slideMaster+xml"/>
  <Override PartName="/ppt/slideMasters/slideMaster278.xml" ContentType="application/vnd.openxmlformats-officedocument.presentationml.slideMaster+xml"/>
  <Override PartName="/ppt/slideMasters/slideMaster279.xml" ContentType="application/vnd.openxmlformats-officedocument.presentationml.slideMaster+xml"/>
  <Override PartName="/ppt/slideMasters/slideMaster280.xml" ContentType="application/vnd.openxmlformats-officedocument.presentationml.slideMaster+xml"/>
  <Override PartName="/ppt/slideMasters/slideMaster281.xml" ContentType="application/vnd.openxmlformats-officedocument.presentationml.slideMaster+xml"/>
  <Override PartName="/ppt/slideMasters/slideMaster282.xml" ContentType="application/vnd.openxmlformats-officedocument.presentationml.slideMaster+xml"/>
  <Override PartName="/ppt/slideMasters/slideMaster283.xml" ContentType="application/vnd.openxmlformats-officedocument.presentationml.slideMaster+xml"/>
  <Override PartName="/ppt/slideMasters/slideMaster284.xml" ContentType="application/vnd.openxmlformats-officedocument.presentationml.slideMaster+xml"/>
  <Override PartName="/ppt/slideMasters/slideMaster285.xml" ContentType="application/vnd.openxmlformats-officedocument.presentationml.slideMaster+xml"/>
  <Override PartName="/ppt/slideMasters/slideMaster286.xml" ContentType="application/vnd.openxmlformats-officedocument.presentationml.slideMaster+xml"/>
  <Override PartName="/ppt/slideMasters/slideMaster287.xml" ContentType="application/vnd.openxmlformats-officedocument.presentationml.slideMaster+xml"/>
  <Override PartName="/ppt/slideMasters/slideMaster288.xml" ContentType="application/vnd.openxmlformats-officedocument.presentationml.slideMaster+xml"/>
  <Override PartName="/ppt/slideMasters/slideMaster289.xml" ContentType="application/vnd.openxmlformats-officedocument.presentationml.slideMaster+xml"/>
  <Override PartName="/ppt/slideMasters/slideMaster290.xml" ContentType="application/vnd.openxmlformats-officedocument.presentationml.slideMaster+xml"/>
  <Override PartName="/ppt/slideMasters/slideMaster291.xml" ContentType="application/vnd.openxmlformats-officedocument.presentationml.slideMaster+xml"/>
  <Override PartName="/ppt/slideMasters/slideMaster292.xml" ContentType="application/vnd.openxmlformats-officedocument.presentationml.slideMaster+xml"/>
  <Override PartName="/ppt/slideMasters/slideMaster293.xml" ContentType="application/vnd.openxmlformats-officedocument.presentationml.slideMaster+xml"/>
  <Override PartName="/ppt/slideMasters/slideMaster294.xml" ContentType="application/vnd.openxmlformats-officedocument.presentationml.slideMaster+xml"/>
  <Override PartName="/ppt/slideMasters/slideMaster295.xml" ContentType="application/vnd.openxmlformats-officedocument.presentationml.slideMaster+xml"/>
  <Override PartName="/ppt/slideMasters/slideMaster296.xml" ContentType="application/vnd.openxmlformats-officedocument.presentationml.slideMaster+xml"/>
  <Override PartName="/ppt/slideMasters/slideMaster297.xml" ContentType="application/vnd.openxmlformats-officedocument.presentationml.slideMaster+xml"/>
  <Override PartName="/ppt/slideMasters/slideMaster298.xml" ContentType="application/vnd.openxmlformats-officedocument.presentationml.slideMaster+xml"/>
  <Override PartName="/ppt/slideMasters/slideMaster299.xml" ContentType="application/vnd.openxmlformats-officedocument.presentationml.slideMaster+xml"/>
  <Override PartName="/ppt/slideMasters/slideMaster300.xml" ContentType="application/vnd.openxmlformats-officedocument.presentationml.slideMaster+xml"/>
  <Override PartName="/ppt/slideMasters/slideMaster301.xml" ContentType="application/vnd.openxmlformats-officedocument.presentationml.slideMaster+xml"/>
  <Override PartName="/ppt/slideMasters/slideMaster302.xml" ContentType="application/vnd.openxmlformats-officedocument.presentationml.slideMaster+xml"/>
  <Override PartName="/ppt/slideMasters/slideMaster303.xml" ContentType="application/vnd.openxmlformats-officedocument.presentationml.slideMaster+xml"/>
  <Override PartName="/ppt/slideMasters/slideMaster304.xml" ContentType="application/vnd.openxmlformats-officedocument.presentationml.slideMaster+xml"/>
  <Override PartName="/ppt/slideMasters/slideMaster305.xml" ContentType="application/vnd.openxmlformats-officedocument.presentationml.slideMaster+xml"/>
  <Override PartName="/ppt/slideMasters/slideMaster306.xml" ContentType="application/vnd.openxmlformats-officedocument.presentationml.slideMaster+xml"/>
  <Override PartName="/ppt/slideMasters/slideMaster307.xml" ContentType="application/vnd.openxmlformats-officedocument.presentationml.slideMaster+xml"/>
  <Override PartName="/ppt/slideMasters/slideMaster308.xml" ContentType="application/vnd.openxmlformats-officedocument.presentationml.slideMaster+xml"/>
  <Override PartName="/ppt/slideMasters/slideMaster309.xml" ContentType="application/vnd.openxmlformats-officedocument.presentationml.slideMaster+xml"/>
  <Override PartName="/ppt/slideMasters/slideMaster310.xml" ContentType="application/vnd.openxmlformats-officedocument.presentationml.slideMaster+xml"/>
  <Override PartName="/ppt/slideMasters/slideMaster311.xml" ContentType="application/vnd.openxmlformats-officedocument.presentationml.slideMaster+xml"/>
  <Override PartName="/ppt/slideMasters/slideMaster312.xml" ContentType="application/vnd.openxmlformats-officedocument.presentationml.slideMaster+xml"/>
  <Override PartName="/ppt/slideMasters/slideMaster313.xml" ContentType="application/vnd.openxmlformats-officedocument.presentationml.slideMaster+xml"/>
  <Override PartName="/ppt/slideMasters/slideMaster314.xml" ContentType="application/vnd.openxmlformats-officedocument.presentationml.slideMaster+xml"/>
  <Override PartName="/ppt/slideMasters/slideMaster315.xml" ContentType="application/vnd.openxmlformats-officedocument.presentationml.slideMaster+xml"/>
  <Override PartName="/ppt/slideMasters/slideMaster316.xml" ContentType="application/vnd.openxmlformats-officedocument.presentationml.slideMaster+xml"/>
  <Override PartName="/ppt/slideMasters/slideMaster317.xml" ContentType="application/vnd.openxmlformats-officedocument.presentationml.slideMaster+xml"/>
  <Override PartName="/ppt/slideMasters/slideMaster318.xml" ContentType="application/vnd.openxmlformats-officedocument.presentationml.slideMaster+xml"/>
  <Override PartName="/ppt/slideMasters/slideMaster319.xml" ContentType="application/vnd.openxmlformats-officedocument.presentationml.slideMaster+xml"/>
  <Override PartName="/ppt/slideMasters/slideMaster320.xml" ContentType="application/vnd.openxmlformats-officedocument.presentationml.slideMaster+xml"/>
  <Override PartName="/ppt/slideMasters/slideMaster321.xml" ContentType="application/vnd.openxmlformats-officedocument.presentationml.slideMaster+xml"/>
  <Override PartName="/ppt/slideMasters/slideMaster322.xml" ContentType="application/vnd.openxmlformats-officedocument.presentationml.slideMaster+xml"/>
  <Override PartName="/ppt/slideMasters/slideMaster323.xml" ContentType="application/vnd.openxmlformats-officedocument.presentationml.slideMaster+xml"/>
  <Override PartName="/ppt/slideMasters/slideMaster324.xml" ContentType="application/vnd.openxmlformats-officedocument.presentationml.slideMaster+xml"/>
  <Override PartName="/ppt/slideMasters/slideMaster325.xml" ContentType="application/vnd.openxmlformats-officedocument.presentationml.slideMaster+xml"/>
  <Override PartName="/ppt/slideMasters/slideMaster326.xml" ContentType="application/vnd.openxmlformats-officedocument.presentationml.slideMaster+xml"/>
  <Override PartName="/ppt/slideMasters/slideMaster327.xml" ContentType="application/vnd.openxmlformats-officedocument.presentationml.slideMaster+xml"/>
  <Override PartName="/ppt/slideMasters/slideMaster328.xml" ContentType="application/vnd.openxmlformats-officedocument.presentationml.slideMaster+xml"/>
  <Override PartName="/ppt/slideMasters/slideMaster329.xml" ContentType="application/vnd.openxmlformats-officedocument.presentationml.slideMaster+xml"/>
  <Override PartName="/ppt/slideMasters/slideMaster330.xml" ContentType="application/vnd.openxmlformats-officedocument.presentationml.slideMaster+xml"/>
  <Override PartName="/ppt/slideMasters/slideMaster331.xml" ContentType="application/vnd.openxmlformats-officedocument.presentationml.slideMaster+xml"/>
  <Override PartName="/ppt/slideMasters/slideMaster332.xml" ContentType="application/vnd.openxmlformats-officedocument.presentationml.slideMaster+xml"/>
  <Override PartName="/ppt/slideMasters/slideMaster33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6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7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8.xml" ContentType="application/vnd.openxmlformats-officedocument.theme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9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10.xml" ContentType="application/vnd.openxmlformats-officedocument.theme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1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2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13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14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5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theme/theme16.xml" ContentType="application/vnd.openxmlformats-officedocument.theme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theme/theme17.xml" ContentType="application/vnd.openxmlformats-officedocument.theme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theme/theme18.xml" ContentType="application/vnd.openxmlformats-officedocument.theme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theme/theme19.xml" ContentType="application/vnd.openxmlformats-officedocument.theme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theme/theme20.xml" ContentType="application/vnd.openxmlformats-officedocument.theme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theme/theme21.xml" ContentType="application/vnd.openxmlformats-officedocument.theme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22.xml" ContentType="application/vnd.openxmlformats-officedocument.theme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theme/theme23.xml" ContentType="application/vnd.openxmlformats-officedocument.theme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theme/theme24.xml" ContentType="application/vnd.openxmlformats-officedocument.theme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theme/theme25.xml" ContentType="application/vnd.openxmlformats-officedocument.theme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theme/theme26.xml" ContentType="application/vnd.openxmlformats-officedocument.theme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theme/theme27.xml" ContentType="application/vnd.openxmlformats-officedocument.theme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theme/theme28.xml" ContentType="application/vnd.openxmlformats-officedocument.theme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theme/theme29.xml" ContentType="application/vnd.openxmlformats-officedocument.theme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theme/theme30.xml" ContentType="application/vnd.openxmlformats-officedocument.theme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theme/theme31.xml" ContentType="application/vnd.openxmlformats-officedocument.theme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theme/theme32.xml" ContentType="application/vnd.openxmlformats-officedocument.theme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theme/theme33.xml" ContentType="application/vnd.openxmlformats-officedocument.theme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theme/theme34.xml" ContentType="application/vnd.openxmlformats-officedocument.theme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35.xml" ContentType="application/vnd.openxmlformats-officedocument.theme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theme/theme36.xml" ContentType="application/vnd.openxmlformats-officedocument.theme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theme/theme37.xml" ContentType="application/vnd.openxmlformats-officedocument.theme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theme/theme38.xml" ContentType="application/vnd.openxmlformats-officedocument.theme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theme/theme39.xml" ContentType="application/vnd.openxmlformats-officedocument.theme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theme/theme40.xml" ContentType="application/vnd.openxmlformats-officedocument.theme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theme/theme41.xml" ContentType="application/vnd.openxmlformats-officedocument.theme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theme/theme42.xml" ContentType="application/vnd.openxmlformats-officedocument.theme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theme/theme43.xml" ContentType="application/vnd.openxmlformats-officedocument.theme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theme/theme44.xml" ContentType="application/vnd.openxmlformats-officedocument.theme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theme/theme45.xml" ContentType="application/vnd.openxmlformats-officedocument.theme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theme/theme46.xml" ContentType="application/vnd.openxmlformats-officedocument.theme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theme/theme47.xml" ContentType="application/vnd.openxmlformats-officedocument.theme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theme/theme48.xml" ContentType="application/vnd.openxmlformats-officedocument.theme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theme/theme49.xml" ContentType="application/vnd.openxmlformats-officedocument.theme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theme/theme50.xml" ContentType="application/vnd.openxmlformats-officedocument.theme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theme/theme51.xml" ContentType="application/vnd.openxmlformats-officedocument.theme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theme/theme52.xml" ContentType="application/vnd.openxmlformats-officedocument.theme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theme/theme53.xml" ContentType="application/vnd.openxmlformats-officedocument.theme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theme/theme54.xml" ContentType="application/vnd.openxmlformats-officedocument.theme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theme/theme55.xml" ContentType="application/vnd.openxmlformats-officedocument.theme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theme/theme56.xml" ContentType="application/vnd.openxmlformats-officedocument.theme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theme/theme57.xml" ContentType="application/vnd.openxmlformats-officedocument.theme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theme/theme58.xml" ContentType="application/vnd.openxmlformats-officedocument.theme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theme/theme59.xml" ContentType="application/vnd.openxmlformats-officedocument.theme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theme/theme60.xml" ContentType="application/vnd.openxmlformats-officedocument.theme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theme/theme61.xml" ContentType="application/vnd.openxmlformats-officedocument.theme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theme/theme62.xml" ContentType="application/vnd.openxmlformats-officedocument.theme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theme/theme63.xml" ContentType="application/vnd.openxmlformats-officedocument.theme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theme/theme64.xml" ContentType="application/vnd.openxmlformats-officedocument.theme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theme/theme65.xml" ContentType="application/vnd.openxmlformats-officedocument.theme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theme/theme66.xml" ContentType="application/vnd.openxmlformats-officedocument.theme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theme/theme67.xml" ContentType="application/vnd.openxmlformats-officedocument.theme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theme/theme68.xml" ContentType="application/vnd.openxmlformats-officedocument.theme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theme/theme69.xml" ContentType="application/vnd.openxmlformats-officedocument.theme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theme/theme70.xml" ContentType="application/vnd.openxmlformats-officedocument.theme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theme/theme71.xml" ContentType="application/vnd.openxmlformats-officedocument.theme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theme/theme72.xml" ContentType="application/vnd.openxmlformats-officedocument.theme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theme/theme73.xml" ContentType="application/vnd.openxmlformats-officedocument.theme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theme/theme74.xml" ContentType="application/vnd.openxmlformats-officedocument.theme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theme/theme75.xml" ContentType="application/vnd.openxmlformats-officedocument.theme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theme/theme76.xml" ContentType="application/vnd.openxmlformats-officedocument.theme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theme/theme77.xml" ContentType="application/vnd.openxmlformats-officedocument.theme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theme/theme78.xml" ContentType="application/vnd.openxmlformats-officedocument.theme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theme/theme79.xml" ContentType="application/vnd.openxmlformats-officedocument.theme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theme/theme80.xml" ContentType="application/vnd.openxmlformats-officedocument.theme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theme/theme81.xml" ContentType="application/vnd.openxmlformats-officedocument.theme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theme/theme82.xml" ContentType="application/vnd.openxmlformats-officedocument.theme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theme/theme83.xml" ContentType="application/vnd.openxmlformats-officedocument.theme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theme/theme84.xml" ContentType="application/vnd.openxmlformats-officedocument.theme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theme/theme85.xml" ContentType="application/vnd.openxmlformats-officedocument.theme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theme/theme86.xml" ContentType="application/vnd.openxmlformats-officedocument.theme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theme/theme87.xml" ContentType="application/vnd.openxmlformats-officedocument.theme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theme/theme88.xml" ContentType="application/vnd.openxmlformats-officedocument.theme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theme/theme89.xml" ContentType="application/vnd.openxmlformats-officedocument.theme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theme/theme90.xml" ContentType="application/vnd.openxmlformats-officedocument.theme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theme/theme91.xml" ContentType="application/vnd.openxmlformats-officedocument.theme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theme/theme92.xml" ContentType="application/vnd.openxmlformats-officedocument.theme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theme/theme93.xml" ContentType="application/vnd.openxmlformats-officedocument.theme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theme/theme94.xml" ContentType="application/vnd.openxmlformats-officedocument.theme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theme/theme95.xml" ContentType="application/vnd.openxmlformats-officedocument.theme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theme/theme96.xml" ContentType="application/vnd.openxmlformats-officedocument.theme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theme/theme97.xml" ContentType="application/vnd.openxmlformats-officedocument.theme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theme/theme98.xml" ContentType="application/vnd.openxmlformats-officedocument.theme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theme/theme99.xml" ContentType="application/vnd.openxmlformats-officedocument.theme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theme/theme100.xml" ContentType="application/vnd.openxmlformats-officedocument.theme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theme/theme101.xml" ContentType="application/vnd.openxmlformats-officedocument.theme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theme/theme102.xml" ContentType="application/vnd.openxmlformats-officedocument.theme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theme/theme103.xml" ContentType="application/vnd.openxmlformats-officedocument.theme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theme/theme104.xml" ContentType="application/vnd.openxmlformats-officedocument.theme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theme/theme105.xml" ContentType="application/vnd.openxmlformats-officedocument.theme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theme/theme106.xml" ContentType="application/vnd.openxmlformats-officedocument.theme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theme/theme107.xml" ContentType="application/vnd.openxmlformats-officedocument.theme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theme/theme108.xml" ContentType="application/vnd.openxmlformats-officedocument.theme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theme/theme109.xml" ContentType="application/vnd.openxmlformats-officedocument.theme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theme/theme110.xml" ContentType="application/vnd.openxmlformats-officedocument.theme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theme/theme111.xml" ContentType="application/vnd.openxmlformats-officedocument.theme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theme/theme112.xml" ContentType="application/vnd.openxmlformats-officedocument.theme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theme/theme113.xml" ContentType="application/vnd.openxmlformats-officedocument.theme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theme/theme114.xml" ContentType="application/vnd.openxmlformats-officedocument.theme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theme/theme115.xml" ContentType="application/vnd.openxmlformats-officedocument.theme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theme/theme116.xml" ContentType="application/vnd.openxmlformats-officedocument.theme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theme/theme117.xml" ContentType="application/vnd.openxmlformats-officedocument.theme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theme/theme118.xml" ContentType="application/vnd.openxmlformats-officedocument.theme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theme/theme119.xml" ContentType="application/vnd.openxmlformats-officedocument.theme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theme/theme120.xml" ContentType="application/vnd.openxmlformats-officedocument.theme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theme/theme121.xml" ContentType="application/vnd.openxmlformats-officedocument.theme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theme/theme122.xml" ContentType="application/vnd.openxmlformats-officedocument.theme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theme/theme123.xml" ContentType="application/vnd.openxmlformats-officedocument.theme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theme/theme124.xml" ContentType="application/vnd.openxmlformats-officedocument.theme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theme/theme125.xml" ContentType="application/vnd.openxmlformats-officedocument.theme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theme/theme126.xml" ContentType="application/vnd.openxmlformats-officedocument.theme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theme/theme127.xml" ContentType="application/vnd.openxmlformats-officedocument.theme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theme/theme128.xml" ContentType="application/vnd.openxmlformats-officedocument.theme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theme/theme129.xml" ContentType="application/vnd.openxmlformats-officedocument.theme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theme/theme130.xml" ContentType="application/vnd.openxmlformats-officedocument.theme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theme/theme131.xml" ContentType="application/vnd.openxmlformats-officedocument.theme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theme/theme132.xml" ContentType="application/vnd.openxmlformats-officedocument.theme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theme/theme133.xml" ContentType="application/vnd.openxmlformats-officedocument.theme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theme/theme134.xml" ContentType="application/vnd.openxmlformats-officedocument.theme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theme/theme135.xml" ContentType="application/vnd.openxmlformats-officedocument.theme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theme/theme136.xml" ContentType="application/vnd.openxmlformats-officedocument.theme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theme/theme137.xml" ContentType="application/vnd.openxmlformats-officedocument.theme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theme/theme138.xml" ContentType="application/vnd.openxmlformats-officedocument.theme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theme/theme139.xml" ContentType="application/vnd.openxmlformats-officedocument.theme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theme/theme140.xml" ContentType="application/vnd.openxmlformats-officedocument.theme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theme/theme141.xml" ContentType="application/vnd.openxmlformats-officedocument.theme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theme/theme142.xml" ContentType="application/vnd.openxmlformats-officedocument.theme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theme/theme143.xml" ContentType="application/vnd.openxmlformats-officedocument.theme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theme/theme144.xml" ContentType="application/vnd.openxmlformats-officedocument.theme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theme/theme145.xml" ContentType="application/vnd.openxmlformats-officedocument.theme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theme/theme146.xml" ContentType="application/vnd.openxmlformats-officedocument.theme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theme/theme147.xml" ContentType="application/vnd.openxmlformats-officedocument.theme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theme/theme148.xml" ContentType="application/vnd.openxmlformats-officedocument.theme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theme/theme149.xml" ContentType="application/vnd.openxmlformats-officedocument.theme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theme/theme150.xml" ContentType="application/vnd.openxmlformats-officedocument.theme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theme/theme151.xml" ContentType="application/vnd.openxmlformats-officedocument.theme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theme/theme152.xml" ContentType="application/vnd.openxmlformats-officedocument.theme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theme/theme153.xml" ContentType="application/vnd.openxmlformats-officedocument.theme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theme/theme154.xml" ContentType="application/vnd.openxmlformats-officedocument.theme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theme/theme155.xml" ContentType="application/vnd.openxmlformats-officedocument.theme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theme/theme156.xml" ContentType="application/vnd.openxmlformats-officedocument.theme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theme/theme157.xml" ContentType="application/vnd.openxmlformats-officedocument.theme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theme/theme158.xml" ContentType="application/vnd.openxmlformats-officedocument.theme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theme/theme159.xml" ContentType="application/vnd.openxmlformats-officedocument.theme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theme/theme160.xml" ContentType="application/vnd.openxmlformats-officedocument.theme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theme/theme161.xml" ContentType="application/vnd.openxmlformats-officedocument.theme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theme/theme162.xml" ContentType="application/vnd.openxmlformats-officedocument.theme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theme/theme163.xml" ContentType="application/vnd.openxmlformats-officedocument.theme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theme/theme164.xml" ContentType="application/vnd.openxmlformats-officedocument.theme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theme/theme165.xml" ContentType="application/vnd.openxmlformats-officedocument.theme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theme/theme166.xml" ContentType="application/vnd.openxmlformats-officedocument.theme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theme/theme167.xml" ContentType="application/vnd.openxmlformats-officedocument.theme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theme/theme168.xml" ContentType="application/vnd.openxmlformats-officedocument.theme+xml"/>
  <Override PartName="/ppt/slideLayouts/slideLayout2019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theme/theme169.xml" ContentType="application/vnd.openxmlformats-officedocument.theme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theme/theme170.xml" ContentType="application/vnd.openxmlformats-officedocument.theme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theme/theme171.xml" ContentType="application/vnd.openxmlformats-officedocument.theme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theme/theme172.xml" ContentType="application/vnd.openxmlformats-officedocument.theme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theme/theme173.xml" ContentType="application/vnd.openxmlformats-officedocument.theme+xml"/>
  <Override PartName="/ppt/slideLayouts/slideLayout2079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theme/theme174.xml" ContentType="application/vnd.openxmlformats-officedocument.theme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theme/theme175.xml" ContentType="application/vnd.openxmlformats-officedocument.theme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theme/theme176.xml" ContentType="application/vnd.openxmlformats-officedocument.theme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theme/theme177.xml" ContentType="application/vnd.openxmlformats-officedocument.theme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theme/theme178.xml" ContentType="application/vnd.openxmlformats-officedocument.theme+xml"/>
  <Override PartName="/ppt/slideLayouts/slideLayout2139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theme/theme179.xml" ContentType="application/vnd.openxmlformats-officedocument.theme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theme/theme180.xml" ContentType="application/vnd.openxmlformats-officedocument.theme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theme/theme181.xml" ContentType="application/vnd.openxmlformats-officedocument.theme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theme/theme182.xml" ContentType="application/vnd.openxmlformats-officedocument.theme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theme/theme183.xml" ContentType="application/vnd.openxmlformats-officedocument.theme+xml"/>
  <Override PartName="/ppt/slideLayouts/slideLayout2199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theme/theme184.xml" ContentType="application/vnd.openxmlformats-officedocument.theme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theme/theme185.xml" ContentType="application/vnd.openxmlformats-officedocument.theme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theme/theme186.xml" ContentType="application/vnd.openxmlformats-officedocument.theme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slideLayouts/slideLayout2245.xml" ContentType="application/vnd.openxmlformats-officedocument.presentationml.slideLayout+xml"/>
  <Override PartName="/ppt/slideLayouts/slideLayout2246.xml" ContentType="application/vnd.openxmlformats-officedocument.presentationml.slideLayout+xml"/>
  <Override PartName="/ppt/theme/theme187.xml" ContentType="application/vnd.openxmlformats-officedocument.theme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slideLayouts/slideLayout2256.xml" ContentType="application/vnd.openxmlformats-officedocument.presentationml.slideLayout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theme/theme188.xml" ContentType="application/vnd.openxmlformats-officedocument.theme+xml"/>
  <Override PartName="/ppt/slideLayouts/slideLayout2259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slideLayouts/slideLayout2267.xml" ContentType="application/vnd.openxmlformats-officedocument.presentationml.slideLayout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theme/theme189.xml" ContentType="application/vnd.openxmlformats-officedocument.theme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slideLayouts/slideLayout2274.xml" ContentType="application/vnd.openxmlformats-officedocument.presentationml.slideLayout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slideLayouts/slideLayout2278.xml" ContentType="application/vnd.openxmlformats-officedocument.presentationml.slideLayout+xml"/>
  <Override PartName="/ppt/slideLayouts/slideLayout2279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theme/theme190.xml" ContentType="application/vnd.openxmlformats-officedocument.theme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slideLayouts/slideLayout2289.xml" ContentType="application/vnd.openxmlformats-officedocument.presentationml.slideLayout+xml"/>
  <Override PartName="/ppt/slideLayouts/slideLayout2290.xml" ContentType="application/vnd.openxmlformats-officedocument.presentationml.slideLayout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theme/theme191.xml" ContentType="application/vnd.openxmlformats-officedocument.theme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slideLayouts/slideLayout2300.xml" ContentType="application/vnd.openxmlformats-officedocument.presentationml.slideLayout+xml"/>
  <Override PartName="/ppt/slideLayouts/slideLayout2301.xml" ContentType="application/vnd.openxmlformats-officedocument.presentationml.slideLayout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theme/theme192.xml" ContentType="application/vnd.openxmlformats-officedocument.theme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slideLayouts/slideLayout2311.xml" ContentType="application/vnd.openxmlformats-officedocument.presentationml.slideLayout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slideLayouts/slideLayout2318.xml" ContentType="application/vnd.openxmlformats-officedocument.presentationml.slideLayout+xml"/>
  <Override PartName="/ppt/theme/theme193.xml" ContentType="application/vnd.openxmlformats-officedocument.theme+xml"/>
  <Override PartName="/ppt/slideLayouts/slideLayout2319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slideLayouts/slideLayout2322.xml" ContentType="application/vnd.openxmlformats-officedocument.presentationml.slideLayout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theme/theme194.xml" ContentType="application/vnd.openxmlformats-officedocument.theme+xml"/>
  <Override PartName="/ppt/slideLayouts/slideLayout2331.xml" ContentType="application/vnd.openxmlformats-officedocument.presentationml.slideLayout+xml"/>
  <Override PartName="/ppt/slideLayouts/slideLayout2332.xml" ContentType="application/vnd.openxmlformats-officedocument.presentationml.slideLayout+xml"/>
  <Override PartName="/ppt/slideLayouts/slideLayout2333.xml" ContentType="application/vnd.openxmlformats-officedocument.presentationml.slideLayout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theme/theme195.xml" ContentType="application/vnd.openxmlformats-officedocument.theme+xml"/>
  <Override PartName="/ppt/slideLayouts/slideLayout2343.xml" ContentType="application/vnd.openxmlformats-officedocument.presentationml.slideLayout+xml"/>
  <Override PartName="/ppt/slideLayouts/slideLayout2344.xml" ContentType="application/vnd.openxmlformats-officedocument.presentationml.slideLayout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theme/theme196.xml" ContentType="application/vnd.openxmlformats-officedocument.theme+xml"/>
  <Override PartName="/ppt/slideLayouts/slideLayout2355.xml" ContentType="application/vnd.openxmlformats-officedocument.presentationml.slideLayout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slideLayouts/slideLayout2359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slideLayouts/slideLayout2366.xml" ContentType="application/vnd.openxmlformats-officedocument.presentationml.slideLayout+xml"/>
  <Override PartName="/ppt/theme/theme197.xml" ContentType="application/vnd.openxmlformats-officedocument.theme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slideLayouts/slideLayout2369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slideLayouts/slideLayout2377.xml" ContentType="application/vnd.openxmlformats-officedocument.presentationml.slideLayout+xml"/>
  <Override PartName="/ppt/slideLayouts/slideLayout2378.xml" ContentType="application/vnd.openxmlformats-officedocument.presentationml.slideLayout+xml"/>
  <Override PartName="/ppt/theme/theme198.xml" ContentType="application/vnd.openxmlformats-officedocument.theme+xml"/>
  <Override PartName="/ppt/slideLayouts/slideLayout2379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slideLayouts/slideLayout2388.xml" ContentType="application/vnd.openxmlformats-officedocument.presentationml.slideLayout+xml"/>
  <Override PartName="/ppt/slideLayouts/slideLayout238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theme/theme199.xml" ContentType="application/vnd.openxmlformats-officedocument.theme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slideLayouts/slideLayout2399.xml" ContentType="application/vnd.openxmlformats-officedocument.presentationml.slideLayout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theme/theme200.xml" ContentType="application/vnd.openxmlformats-officedocument.theme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slideLayouts/slideLayout2410.xml" ContentType="application/vnd.openxmlformats-officedocument.presentationml.slideLayout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theme/theme201.xml" ContentType="application/vnd.openxmlformats-officedocument.theme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slideLayouts/slideLayout2421.xml" ContentType="application/vnd.openxmlformats-officedocument.presentationml.slideLayout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theme/theme202.xml" ContentType="application/vnd.openxmlformats-officedocument.theme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slideLayouts/slideLayout2432.xml" ContentType="application/vnd.openxmlformats-officedocument.presentationml.slideLayout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theme/theme203.xml" ContentType="application/vnd.openxmlformats-officedocument.theme+xml"/>
  <Override PartName="/ppt/slideLayouts/slideLayout2439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slideLayouts/slideLayout2443.xml" ContentType="application/vnd.openxmlformats-officedocument.presentationml.slideLayout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slideLayouts/slideLayout2449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theme/theme204.xml" ContentType="application/vnd.openxmlformats-officedocument.theme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slideLayouts/slideLayout2454.xml" ContentType="application/vnd.openxmlformats-officedocument.presentationml.slideLayout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theme/theme205.xml" ContentType="application/vnd.openxmlformats-officedocument.theme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slideLayouts/slideLayout2465.xml" ContentType="application/vnd.openxmlformats-officedocument.presentationml.slideLayout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theme/theme206.xml" ContentType="application/vnd.openxmlformats-officedocument.theme+xml"/>
  <Override PartName="/ppt/slideLayouts/slideLayout2475.xml" ContentType="application/vnd.openxmlformats-officedocument.presentationml.slideLayout+xml"/>
  <Override PartName="/ppt/slideLayouts/slideLayout2476.xml" ContentType="application/vnd.openxmlformats-officedocument.presentationml.slideLayout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theme/theme207.xml" ContentType="application/vnd.openxmlformats-officedocument.theme+xml"/>
  <Override PartName="/ppt/slideLayouts/slideLayout2487.xml" ContentType="application/vnd.openxmlformats-officedocument.presentationml.slideLayout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slideLayouts/slideLayout2498.xml" ContentType="application/vnd.openxmlformats-officedocument.presentationml.slideLayout+xml"/>
  <Override PartName="/ppt/theme/theme208.xml" ContentType="application/vnd.openxmlformats-officedocument.theme+xml"/>
  <Override PartName="/ppt/slideLayouts/slideLayout2499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slideLayouts/slideLayout2509.xml" ContentType="application/vnd.openxmlformats-officedocument.presentationml.slideLayout+xml"/>
  <Override PartName="/ppt/slideLayouts/slideLayout2510.xml" ContentType="application/vnd.openxmlformats-officedocument.presentationml.slideLayout+xml"/>
  <Override PartName="/ppt/theme/theme209.xml" ContentType="application/vnd.openxmlformats-officedocument.theme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slideLayouts/slideLayout2520.xml" ContentType="application/vnd.openxmlformats-officedocument.presentationml.slideLayout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theme/theme210.xml" ContentType="application/vnd.openxmlformats-officedocument.theme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slideLayouts/slideLayout2531.xml" ContentType="application/vnd.openxmlformats-officedocument.presentationml.slideLayout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theme/theme211.xml" ContentType="application/vnd.openxmlformats-officedocument.theme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slideLayouts/slideLayout2542.xml" ContentType="application/vnd.openxmlformats-officedocument.presentationml.slideLayout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theme/theme212.xml" ContentType="application/vnd.openxmlformats-officedocument.theme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slideLayouts/slideLayout2553.xml" ContentType="application/vnd.openxmlformats-officedocument.presentationml.slideLayout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theme/theme213.xml" ContentType="application/vnd.openxmlformats-officedocument.theme+xml"/>
  <Override PartName="/ppt/slideLayouts/slideLayout2559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slideLayouts/slideLayout2564.xml" ContentType="application/vnd.openxmlformats-officedocument.presentationml.slideLayout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theme/theme214.xml" ContentType="application/vnd.openxmlformats-officedocument.theme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slideLayouts/slideLayout2575.xml" ContentType="application/vnd.openxmlformats-officedocument.presentationml.slideLayout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theme/theme215.xml" ContentType="application/vnd.openxmlformats-officedocument.theme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slideLayouts/slideLayout2586.xml" ContentType="application/vnd.openxmlformats-officedocument.presentationml.slideLayout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theme/theme216.xml" ContentType="application/vnd.openxmlformats-officedocument.theme+xml"/>
  <Override PartName="/ppt/slideLayouts/slideLayout2595.xml" ContentType="application/vnd.openxmlformats-officedocument.presentationml.slideLayout+xml"/>
  <Override PartName="/ppt/slideLayouts/slideLayout2596.xml" ContentType="application/vnd.openxmlformats-officedocument.presentationml.slideLayout+xml"/>
  <Override PartName="/ppt/slideLayouts/slideLayout2597.xml" ContentType="application/vnd.openxmlformats-officedocument.presentationml.slideLayout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theme/theme217.xml" ContentType="application/vnd.openxmlformats-officedocument.theme+xml"/>
  <Override PartName="/ppt/slideLayouts/slideLayout2607.xml" ContentType="application/vnd.openxmlformats-officedocument.presentationml.slideLayout+xml"/>
  <Override PartName="/ppt/slideLayouts/slideLayout2608.xml" ContentType="application/vnd.openxmlformats-officedocument.presentationml.slideLayout+xml"/>
  <Override PartName="/ppt/slideLayouts/slideLayout2609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theme/theme218.xml" ContentType="application/vnd.openxmlformats-officedocument.theme+xml"/>
  <Override PartName="/ppt/slideLayouts/slideLayout2619.xml" ContentType="application/vnd.openxmlformats-officedocument.presentationml.slideLayout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slideLayouts/slideLayout2630.xml" ContentType="application/vnd.openxmlformats-officedocument.presentationml.slideLayout+xml"/>
  <Override PartName="/ppt/theme/theme219.xml" ContentType="application/vnd.openxmlformats-officedocument.theme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slideLayouts/slideLayout2640.xml" ContentType="application/vnd.openxmlformats-officedocument.presentationml.slideLayout+xml"/>
  <Override PartName="/ppt/slideLayouts/slideLayout2641.xml" ContentType="application/vnd.openxmlformats-officedocument.presentationml.slideLayout+xml"/>
  <Override PartName="/ppt/slideLayouts/slideLayout2642.xml" ContentType="application/vnd.openxmlformats-officedocument.presentationml.slideLayout+xml"/>
  <Override PartName="/ppt/theme/theme220.xml" ContentType="application/vnd.openxmlformats-officedocument.theme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slideLayouts/slideLayout2652.xml" ContentType="application/vnd.openxmlformats-officedocument.presentationml.slideLayout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theme/theme221.xml" ContentType="application/vnd.openxmlformats-officedocument.theme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slideLayouts/slideLayout2663.xml" ContentType="application/vnd.openxmlformats-officedocument.presentationml.slideLayout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theme/theme222.xml" ContentType="application/vnd.openxmlformats-officedocument.theme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slideLayouts/slideLayout2673.xml" ContentType="application/vnd.openxmlformats-officedocument.presentationml.slideLayout+xml"/>
  <Override PartName="/ppt/slideLayouts/slideLayout2674.xml" ContentType="application/vnd.openxmlformats-officedocument.presentationml.slideLayout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theme/theme223.xml" ContentType="application/vnd.openxmlformats-officedocument.theme+xml"/>
  <Override PartName="/ppt/slideLayouts/slideLayout2679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slideLayouts/slideLayout2685.xml" ContentType="application/vnd.openxmlformats-officedocument.presentationml.slideLayout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theme/theme224.xml" ContentType="application/vnd.openxmlformats-officedocument.theme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slideLayouts/slideLayout2696.xml" ContentType="application/vnd.openxmlformats-officedocument.presentationml.slideLayout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theme/theme225.xml" ContentType="application/vnd.openxmlformats-officedocument.theme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slideLayouts/slideLayout2707.xml" ContentType="application/vnd.openxmlformats-officedocument.presentationml.slideLayout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theme/theme226.xml" ContentType="application/vnd.openxmlformats-officedocument.theme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slideLayouts/slideLayout2718.xml" ContentType="application/vnd.openxmlformats-officedocument.presentationml.slideLayout+xml"/>
  <Override PartName="/ppt/slideLayouts/slideLayout2719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theme/theme227.xml" ContentType="application/vnd.openxmlformats-officedocument.theme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slideLayouts/slideLayout2729.xml" ContentType="application/vnd.openxmlformats-officedocument.presentationml.slideLayout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slideLayouts/slideLayout2738.xml" ContentType="application/vnd.openxmlformats-officedocument.presentationml.slideLayout+xml"/>
  <Override PartName="/ppt/theme/theme228.xml" ContentType="application/vnd.openxmlformats-officedocument.theme+xml"/>
  <Override PartName="/ppt/slideLayouts/slideLayout2739.xml" ContentType="application/vnd.openxmlformats-officedocument.presentationml.slideLayout+xml"/>
  <Override PartName="/ppt/slideLayouts/slideLayout2740.xml" ContentType="application/vnd.openxmlformats-officedocument.presentationml.slideLayout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theme/theme229.xml" ContentType="application/vnd.openxmlformats-officedocument.theme+xml"/>
  <Override PartName="/ppt/slideLayouts/slideLayout2751.xml" ContentType="application/vnd.openxmlformats-officedocument.presentationml.slideLayout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slideLayouts/slideLayout2762.xml" ContentType="application/vnd.openxmlformats-officedocument.presentationml.slideLayout+xml"/>
  <Override PartName="/ppt/theme/theme230.xml" ContentType="application/vnd.openxmlformats-officedocument.theme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slideLayouts/slideLayout2766.xml" ContentType="application/vnd.openxmlformats-officedocument.presentationml.slideLayout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slideLayouts/slideLayout2773.xml" ContentType="application/vnd.openxmlformats-officedocument.presentationml.slideLayout+xml"/>
  <Override PartName="/ppt/slideLayouts/slideLayout2774.xml" ContentType="application/vnd.openxmlformats-officedocument.presentationml.slideLayout+xml"/>
  <Override PartName="/ppt/theme/theme231.xml" ContentType="application/vnd.openxmlformats-officedocument.theme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slideLayouts/slideLayout2783.xml" ContentType="application/vnd.openxmlformats-officedocument.presentationml.slideLayout+xml"/>
  <Override PartName="/ppt/slideLayouts/slideLayout2784.xml" ContentType="application/vnd.openxmlformats-officedocument.presentationml.slideLayout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theme/theme232.xml" ContentType="application/vnd.openxmlformats-officedocument.theme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slideLayouts/slideLayout2794.xml" ContentType="application/vnd.openxmlformats-officedocument.presentationml.slideLayout+xml"/>
  <Override PartName="/ppt/slideLayouts/slideLayout2795.xml" ContentType="application/vnd.openxmlformats-officedocument.presentationml.slideLayout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theme/theme233.xml" ContentType="application/vnd.openxmlformats-officedocument.theme+xml"/>
  <Override PartName="/ppt/slideLayouts/slideLayout2799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slideLayouts/slideLayout2806.xml" ContentType="application/vnd.openxmlformats-officedocument.presentationml.slideLayout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theme/theme234.xml" ContentType="application/vnd.openxmlformats-officedocument.theme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slideLayouts/slideLayout2817.xml" ContentType="application/vnd.openxmlformats-officedocument.presentationml.slideLayout+xml"/>
  <Override PartName="/ppt/slideLayouts/slideLayout2818.xml" ContentType="application/vnd.openxmlformats-officedocument.presentationml.slideLayout+xml"/>
  <Override PartName="/ppt/slideLayouts/slideLayout2819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theme/theme235.xml" ContentType="application/vnd.openxmlformats-officedocument.theme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slideLayouts/slideLayout2828.xml" ContentType="application/vnd.openxmlformats-officedocument.presentationml.slideLayout+xml"/>
  <Override PartName="/ppt/slideLayouts/slideLayout2829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theme/theme236.xml" ContentType="application/vnd.openxmlformats-officedocument.theme+xml"/>
  <Override PartName="/ppt/slideLayouts/slideLayout2835.xml" ContentType="application/vnd.openxmlformats-officedocument.presentationml.slideLayout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slideLayouts/slideLayout2839.xml" ContentType="application/vnd.openxmlformats-officedocument.presentationml.slideLayout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slideLayouts/slideLayout2846.xml" ContentType="application/vnd.openxmlformats-officedocument.presentationml.slideLayout+xml"/>
  <Override PartName="/ppt/theme/theme237.xml" ContentType="application/vnd.openxmlformats-officedocument.theme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slideLayouts/slideLayout2850.xml" ContentType="application/vnd.openxmlformats-officedocument.presentationml.slideLayout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theme/theme238.xml" ContentType="application/vnd.openxmlformats-officedocument.theme+xml"/>
  <Override PartName="/ppt/slideLayouts/slideLayout2859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slideLayouts/slideLayout2861.xml" ContentType="application/vnd.openxmlformats-officedocument.presentationml.slideLayout+xml"/>
  <Override PartName="/ppt/slideLayouts/slideLayout2862.xml" ContentType="application/vnd.openxmlformats-officedocument.presentationml.slideLayout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theme/theme239.xml" ContentType="application/vnd.openxmlformats-officedocument.theme+xml"/>
  <Override PartName="/ppt/slideLayouts/slideLayout2871.xml" ContentType="application/vnd.openxmlformats-officedocument.presentationml.slideLayout+xml"/>
  <Override PartName="/ppt/slideLayouts/slideLayout2872.xml" ContentType="application/vnd.openxmlformats-officedocument.presentationml.slideLayout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slideLayouts/slideLayout2882.xml" ContentType="application/vnd.openxmlformats-officedocument.presentationml.slideLayout+xml"/>
  <Override PartName="/ppt/theme/theme240.xml" ContentType="application/vnd.openxmlformats-officedocument.theme+xml"/>
  <Override PartName="/ppt/slideLayouts/slideLayout2883.xml" ContentType="application/vnd.openxmlformats-officedocument.presentationml.slideLayout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slideLayouts/slideLayout2893.xml" ContentType="application/vnd.openxmlformats-officedocument.presentationml.slideLayout+xml"/>
  <Override PartName="/ppt/slideLayouts/slideLayout2894.xml" ContentType="application/vnd.openxmlformats-officedocument.presentationml.slideLayout+xml"/>
  <Override PartName="/ppt/theme/theme241.xml" ContentType="application/vnd.openxmlformats-officedocument.theme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slideLayouts/slideLayout2905.xml" ContentType="application/vnd.openxmlformats-officedocument.presentationml.slideLayout+xml"/>
  <Override PartName="/ppt/slideLayouts/slideLayout2906.xml" ContentType="application/vnd.openxmlformats-officedocument.presentationml.slideLayout+xml"/>
  <Override PartName="/ppt/theme/theme242.xml" ContentType="application/vnd.openxmlformats-officedocument.theme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slideLayouts/slideLayout2916.xml" ContentType="application/vnd.openxmlformats-officedocument.presentationml.slideLayout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theme/theme243.xml" ContentType="application/vnd.openxmlformats-officedocument.theme+xml"/>
  <Override PartName="/ppt/slideLayouts/slideLayout2919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slideLayouts/slideLayout2927.xml" ContentType="application/vnd.openxmlformats-officedocument.presentationml.slideLayout+xml"/>
  <Override PartName="/ppt/slideLayouts/slideLayout2928.xml" ContentType="application/vnd.openxmlformats-officedocument.presentationml.slideLayout+xml"/>
  <Override PartName="/ppt/slideLayouts/slideLayout2929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theme/theme244.xml" ContentType="application/vnd.openxmlformats-officedocument.theme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slideLayouts/slideLayout2938.xml" ContentType="application/vnd.openxmlformats-officedocument.presentationml.slideLayout+xml"/>
  <Override PartName="/ppt/slideLayouts/slideLayout2939.xml" ContentType="application/vnd.openxmlformats-officedocument.presentationml.slideLayout+xml"/>
  <Override PartName="/ppt/slideLayouts/slideLayout2940.xml" ContentType="application/vnd.openxmlformats-officedocument.presentationml.slideLayout+xml"/>
  <Override PartName="/ppt/slideLayouts/slideLayout2941.xml" ContentType="application/vnd.openxmlformats-officedocument.presentationml.slideLayout+xml"/>
  <Override PartName="/ppt/slideLayouts/slideLayout2942.xml" ContentType="application/vnd.openxmlformats-officedocument.presentationml.slideLayout+xml"/>
  <Override PartName="/ppt/theme/theme245.xml" ContentType="application/vnd.openxmlformats-officedocument.theme+xml"/>
  <Override PartName="/ppt/slideLayouts/slideLayout2943.xml" ContentType="application/vnd.openxmlformats-officedocument.presentationml.slideLayout+xml"/>
  <Override PartName="/ppt/slideLayouts/slideLayout2944.xml" ContentType="application/vnd.openxmlformats-officedocument.presentationml.slideLayout+xml"/>
  <Override PartName="/ppt/slideLayouts/slideLayout2945.xml" ContentType="application/vnd.openxmlformats-officedocument.presentationml.slideLayout+xml"/>
  <Override PartName="/ppt/slideLayouts/slideLayout2946.xml" ContentType="application/vnd.openxmlformats-officedocument.presentationml.slideLayout+xml"/>
  <Override PartName="/ppt/slideLayouts/slideLayout2947.xml" ContentType="application/vnd.openxmlformats-officedocument.presentationml.slideLayout+xml"/>
  <Override PartName="/ppt/slideLayouts/slideLayout2948.xml" ContentType="application/vnd.openxmlformats-officedocument.presentationml.slideLayout+xml"/>
  <Override PartName="/ppt/slideLayouts/slideLayout2949.xml" ContentType="application/vnd.openxmlformats-officedocument.presentationml.slideLayout+xml"/>
  <Override PartName="/ppt/slideLayouts/slideLayout2950.xml" ContentType="application/vnd.openxmlformats-officedocument.presentationml.slideLayout+xml"/>
  <Override PartName="/ppt/slideLayouts/slideLayout2951.xml" ContentType="application/vnd.openxmlformats-officedocument.presentationml.slideLayout+xml"/>
  <Override PartName="/ppt/slideLayouts/slideLayout2952.xml" ContentType="application/vnd.openxmlformats-officedocument.presentationml.slideLayout+xml"/>
  <Override PartName="/ppt/slideLayouts/slideLayout2953.xml" ContentType="application/vnd.openxmlformats-officedocument.presentationml.slideLayout+xml"/>
  <Override PartName="/ppt/slideLayouts/slideLayout2954.xml" ContentType="application/vnd.openxmlformats-officedocument.presentationml.slideLayout+xml"/>
  <Override PartName="/ppt/theme/theme246.xml" ContentType="application/vnd.openxmlformats-officedocument.theme+xml"/>
  <Override PartName="/ppt/slideLayouts/slideLayout2955.xml" ContentType="application/vnd.openxmlformats-officedocument.presentationml.slideLayout+xml"/>
  <Override PartName="/ppt/slideLayouts/slideLayout2956.xml" ContentType="application/vnd.openxmlformats-officedocument.presentationml.slideLayout+xml"/>
  <Override PartName="/ppt/slideLayouts/slideLayout2957.xml" ContentType="application/vnd.openxmlformats-officedocument.presentationml.slideLayout+xml"/>
  <Override PartName="/ppt/slideLayouts/slideLayout2958.xml" ContentType="application/vnd.openxmlformats-officedocument.presentationml.slideLayout+xml"/>
  <Override PartName="/ppt/slideLayouts/slideLayout2959.xml" ContentType="application/vnd.openxmlformats-officedocument.presentationml.slideLayout+xml"/>
  <Override PartName="/ppt/slideLayouts/slideLayout2960.xml" ContentType="application/vnd.openxmlformats-officedocument.presentationml.slideLayout+xml"/>
  <Override PartName="/ppt/slideLayouts/slideLayout2961.xml" ContentType="application/vnd.openxmlformats-officedocument.presentationml.slideLayout+xml"/>
  <Override PartName="/ppt/slideLayouts/slideLayout2962.xml" ContentType="application/vnd.openxmlformats-officedocument.presentationml.slideLayout+xml"/>
  <Override PartName="/ppt/slideLayouts/slideLayout2963.xml" ContentType="application/vnd.openxmlformats-officedocument.presentationml.slideLayout+xml"/>
  <Override PartName="/ppt/slideLayouts/slideLayout2964.xml" ContentType="application/vnd.openxmlformats-officedocument.presentationml.slideLayout+xml"/>
  <Override PartName="/ppt/slideLayouts/slideLayout2965.xml" ContentType="application/vnd.openxmlformats-officedocument.presentationml.slideLayout+xml"/>
  <Override PartName="/ppt/slideLayouts/slideLayout2966.xml" ContentType="application/vnd.openxmlformats-officedocument.presentationml.slideLayout+xml"/>
  <Override PartName="/ppt/theme/theme247.xml" ContentType="application/vnd.openxmlformats-officedocument.theme+xml"/>
  <Override PartName="/ppt/slideLayouts/slideLayout2967.xml" ContentType="application/vnd.openxmlformats-officedocument.presentationml.slideLayout+xml"/>
  <Override PartName="/ppt/slideLayouts/slideLayout2968.xml" ContentType="application/vnd.openxmlformats-officedocument.presentationml.slideLayout+xml"/>
  <Override PartName="/ppt/slideLayouts/slideLayout2969.xml" ContentType="application/vnd.openxmlformats-officedocument.presentationml.slideLayout+xml"/>
  <Override PartName="/ppt/slideLayouts/slideLayout2970.xml" ContentType="application/vnd.openxmlformats-officedocument.presentationml.slideLayout+xml"/>
  <Override PartName="/ppt/slideLayouts/slideLayout2971.xml" ContentType="application/vnd.openxmlformats-officedocument.presentationml.slideLayout+xml"/>
  <Override PartName="/ppt/slideLayouts/slideLayout2972.xml" ContentType="application/vnd.openxmlformats-officedocument.presentationml.slideLayout+xml"/>
  <Override PartName="/ppt/slideLayouts/slideLayout2973.xml" ContentType="application/vnd.openxmlformats-officedocument.presentationml.slideLayout+xml"/>
  <Override PartName="/ppt/slideLayouts/slideLayout2974.xml" ContentType="application/vnd.openxmlformats-officedocument.presentationml.slideLayout+xml"/>
  <Override PartName="/ppt/slideLayouts/slideLayout2975.xml" ContentType="application/vnd.openxmlformats-officedocument.presentationml.slideLayout+xml"/>
  <Override PartName="/ppt/slideLayouts/slideLayout2976.xml" ContentType="application/vnd.openxmlformats-officedocument.presentationml.slideLayout+xml"/>
  <Override PartName="/ppt/slideLayouts/slideLayout2977.xml" ContentType="application/vnd.openxmlformats-officedocument.presentationml.slideLayout+xml"/>
  <Override PartName="/ppt/slideLayouts/slideLayout2978.xml" ContentType="application/vnd.openxmlformats-officedocument.presentationml.slideLayout+xml"/>
  <Override PartName="/ppt/theme/theme248.xml" ContentType="application/vnd.openxmlformats-officedocument.theme+xml"/>
  <Override PartName="/ppt/slideLayouts/slideLayout2979.xml" ContentType="application/vnd.openxmlformats-officedocument.presentationml.slideLayout+xml"/>
  <Override PartName="/ppt/slideLayouts/slideLayout2980.xml" ContentType="application/vnd.openxmlformats-officedocument.presentationml.slideLayout+xml"/>
  <Override PartName="/ppt/slideLayouts/slideLayout2981.xml" ContentType="application/vnd.openxmlformats-officedocument.presentationml.slideLayout+xml"/>
  <Override PartName="/ppt/slideLayouts/slideLayout2982.xml" ContentType="application/vnd.openxmlformats-officedocument.presentationml.slideLayout+xml"/>
  <Override PartName="/ppt/slideLayouts/slideLayout2983.xml" ContentType="application/vnd.openxmlformats-officedocument.presentationml.slideLayout+xml"/>
  <Override PartName="/ppt/slideLayouts/slideLayout2984.xml" ContentType="application/vnd.openxmlformats-officedocument.presentationml.slideLayout+xml"/>
  <Override PartName="/ppt/slideLayouts/slideLayout2985.xml" ContentType="application/vnd.openxmlformats-officedocument.presentationml.slideLayout+xml"/>
  <Override PartName="/ppt/slideLayouts/slideLayout2986.xml" ContentType="application/vnd.openxmlformats-officedocument.presentationml.slideLayout+xml"/>
  <Override PartName="/ppt/slideLayouts/slideLayout2987.xml" ContentType="application/vnd.openxmlformats-officedocument.presentationml.slideLayout+xml"/>
  <Override PartName="/ppt/slideLayouts/slideLayout2988.xml" ContentType="application/vnd.openxmlformats-officedocument.presentationml.slideLayout+xml"/>
  <Override PartName="/ppt/slideLayouts/slideLayout2989.xml" ContentType="application/vnd.openxmlformats-officedocument.presentationml.slideLayout+xml"/>
  <Override PartName="/ppt/slideLayouts/slideLayout2990.xml" ContentType="application/vnd.openxmlformats-officedocument.presentationml.slideLayout+xml"/>
  <Override PartName="/ppt/theme/theme249.xml" ContentType="application/vnd.openxmlformats-officedocument.theme+xml"/>
  <Override PartName="/ppt/slideLayouts/slideLayout2991.xml" ContentType="application/vnd.openxmlformats-officedocument.presentationml.slideLayout+xml"/>
  <Override PartName="/ppt/slideLayouts/slideLayout2992.xml" ContentType="application/vnd.openxmlformats-officedocument.presentationml.slideLayout+xml"/>
  <Override PartName="/ppt/slideLayouts/slideLayout2993.xml" ContentType="application/vnd.openxmlformats-officedocument.presentationml.slideLayout+xml"/>
  <Override PartName="/ppt/slideLayouts/slideLayout2994.xml" ContentType="application/vnd.openxmlformats-officedocument.presentationml.slideLayout+xml"/>
  <Override PartName="/ppt/slideLayouts/slideLayout2995.xml" ContentType="application/vnd.openxmlformats-officedocument.presentationml.slideLayout+xml"/>
  <Override PartName="/ppt/slideLayouts/slideLayout2996.xml" ContentType="application/vnd.openxmlformats-officedocument.presentationml.slideLayout+xml"/>
  <Override PartName="/ppt/slideLayouts/slideLayout2997.xml" ContentType="application/vnd.openxmlformats-officedocument.presentationml.slideLayout+xml"/>
  <Override PartName="/ppt/slideLayouts/slideLayout2998.xml" ContentType="application/vnd.openxmlformats-officedocument.presentationml.slideLayout+xml"/>
  <Override PartName="/ppt/slideLayouts/slideLayout2999.xml" ContentType="application/vnd.openxmlformats-officedocument.presentationml.slideLayout+xml"/>
  <Override PartName="/ppt/slideLayouts/slideLayout3000.xml" ContentType="application/vnd.openxmlformats-officedocument.presentationml.slideLayout+xml"/>
  <Override PartName="/ppt/slideLayouts/slideLayout3001.xml" ContentType="application/vnd.openxmlformats-officedocument.presentationml.slideLayout+xml"/>
  <Override PartName="/ppt/slideLayouts/slideLayout3002.xml" ContentType="application/vnd.openxmlformats-officedocument.presentationml.slideLayout+xml"/>
  <Override PartName="/ppt/theme/theme250.xml" ContentType="application/vnd.openxmlformats-officedocument.theme+xml"/>
  <Override PartName="/ppt/slideLayouts/slideLayout3003.xml" ContentType="application/vnd.openxmlformats-officedocument.presentationml.slideLayout+xml"/>
  <Override PartName="/ppt/slideLayouts/slideLayout3004.xml" ContentType="application/vnd.openxmlformats-officedocument.presentationml.slideLayout+xml"/>
  <Override PartName="/ppt/slideLayouts/slideLayout3005.xml" ContentType="application/vnd.openxmlformats-officedocument.presentationml.slideLayout+xml"/>
  <Override PartName="/ppt/slideLayouts/slideLayout3006.xml" ContentType="application/vnd.openxmlformats-officedocument.presentationml.slideLayout+xml"/>
  <Override PartName="/ppt/slideLayouts/slideLayout3007.xml" ContentType="application/vnd.openxmlformats-officedocument.presentationml.slideLayout+xml"/>
  <Override PartName="/ppt/slideLayouts/slideLayout3008.xml" ContentType="application/vnd.openxmlformats-officedocument.presentationml.slideLayout+xml"/>
  <Override PartName="/ppt/slideLayouts/slideLayout3009.xml" ContentType="application/vnd.openxmlformats-officedocument.presentationml.slideLayout+xml"/>
  <Override PartName="/ppt/slideLayouts/slideLayout3010.xml" ContentType="application/vnd.openxmlformats-officedocument.presentationml.slideLayout+xml"/>
  <Override PartName="/ppt/slideLayouts/slideLayout3011.xml" ContentType="application/vnd.openxmlformats-officedocument.presentationml.slideLayout+xml"/>
  <Override PartName="/ppt/slideLayouts/slideLayout3012.xml" ContentType="application/vnd.openxmlformats-officedocument.presentationml.slideLayout+xml"/>
  <Override PartName="/ppt/slideLayouts/slideLayout3013.xml" ContentType="application/vnd.openxmlformats-officedocument.presentationml.slideLayout+xml"/>
  <Override PartName="/ppt/slideLayouts/slideLayout3014.xml" ContentType="application/vnd.openxmlformats-officedocument.presentationml.slideLayout+xml"/>
  <Override PartName="/ppt/theme/theme251.xml" ContentType="application/vnd.openxmlformats-officedocument.theme+xml"/>
  <Override PartName="/ppt/slideLayouts/slideLayout3015.xml" ContentType="application/vnd.openxmlformats-officedocument.presentationml.slideLayout+xml"/>
  <Override PartName="/ppt/slideLayouts/slideLayout3016.xml" ContentType="application/vnd.openxmlformats-officedocument.presentationml.slideLayout+xml"/>
  <Override PartName="/ppt/slideLayouts/slideLayout3017.xml" ContentType="application/vnd.openxmlformats-officedocument.presentationml.slideLayout+xml"/>
  <Override PartName="/ppt/slideLayouts/slideLayout3018.xml" ContentType="application/vnd.openxmlformats-officedocument.presentationml.slideLayout+xml"/>
  <Override PartName="/ppt/slideLayouts/slideLayout3019.xml" ContentType="application/vnd.openxmlformats-officedocument.presentationml.slideLayout+xml"/>
  <Override PartName="/ppt/slideLayouts/slideLayout3020.xml" ContentType="application/vnd.openxmlformats-officedocument.presentationml.slideLayout+xml"/>
  <Override PartName="/ppt/slideLayouts/slideLayout3021.xml" ContentType="application/vnd.openxmlformats-officedocument.presentationml.slideLayout+xml"/>
  <Override PartName="/ppt/slideLayouts/slideLayout3022.xml" ContentType="application/vnd.openxmlformats-officedocument.presentationml.slideLayout+xml"/>
  <Override PartName="/ppt/slideLayouts/slideLayout3023.xml" ContentType="application/vnd.openxmlformats-officedocument.presentationml.slideLayout+xml"/>
  <Override PartName="/ppt/slideLayouts/slideLayout3024.xml" ContentType="application/vnd.openxmlformats-officedocument.presentationml.slideLayout+xml"/>
  <Override PartName="/ppt/slideLayouts/slideLayout3025.xml" ContentType="application/vnd.openxmlformats-officedocument.presentationml.slideLayout+xml"/>
  <Override PartName="/ppt/slideLayouts/slideLayout3026.xml" ContentType="application/vnd.openxmlformats-officedocument.presentationml.slideLayout+xml"/>
  <Override PartName="/ppt/theme/theme252.xml" ContentType="application/vnd.openxmlformats-officedocument.theme+xml"/>
  <Override PartName="/ppt/slideLayouts/slideLayout3027.xml" ContentType="application/vnd.openxmlformats-officedocument.presentationml.slideLayout+xml"/>
  <Override PartName="/ppt/slideLayouts/slideLayout3028.xml" ContentType="application/vnd.openxmlformats-officedocument.presentationml.slideLayout+xml"/>
  <Override PartName="/ppt/slideLayouts/slideLayout3029.xml" ContentType="application/vnd.openxmlformats-officedocument.presentationml.slideLayout+xml"/>
  <Override PartName="/ppt/slideLayouts/slideLayout3030.xml" ContentType="application/vnd.openxmlformats-officedocument.presentationml.slideLayout+xml"/>
  <Override PartName="/ppt/slideLayouts/slideLayout3031.xml" ContentType="application/vnd.openxmlformats-officedocument.presentationml.slideLayout+xml"/>
  <Override PartName="/ppt/slideLayouts/slideLayout3032.xml" ContentType="application/vnd.openxmlformats-officedocument.presentationml.slideLayout+xml"/>
  <Override PartName="/ppt/slideLayouts/slideLayout3033.xml" ContentType="application/vnd.openxmlformats-officedocument.presentationml.slideLayout+xml"/>
  <Override PartName="/ppt/slideLayouts/slideLayout3034.xml" ContentType="application/vnd.openxmlformats-officedocument.presentationml.slideLayout+xml"/>
  <Override PartName="/ppt/slideLayouts/slideLayout3035.xml" ContentType="application/vnd.openxmlformats-officedocument.presentationml.slideLayout+xml"/>
  <Override PartName="/ppt/slideLayouts/slideLayout3036.xml" ContentType="application/vnd.openxmlformats-officedocument.presentationml.slideLayout+xml"/>
  <Override PartName="/ppt/slideLayouts/slideLayout3037.xml" ContentType="application/vnd.openxmlformats-officedocument.presentationml.slideLayout+xml"/>
  <Override PartName="/ppt/slideLayouts/slideLayout3038.xml" ContentType="application/vnd.openxmlformats-officedocument.presentationml.slideLayout+xml"/>
  <Override PartName="/ppt/theme/theme253.xml" ContentType="application/vnd.openxmlformats-officedocument.theme+xml"/>
  <Override PartName="/ppt/slideLayouts/slideLayout3039.xml" ContentType="application/vnd.openxmlformats-officedocument.presentationml.slideLayout+xml"/>
  <Override PartName="/ppt/slideLayouts/slideLayout3040.xml" ContentType="application/vnd.openxmlformats-officedocument.presentationml.slideLayout+xml"/>
  <Override PartName="/ppt/slideLayouts/slideLayout3041.xml" ContentType="application/vnd.openxmlformats-officedocument.presentationml.slideLayout+xml"/>
  <Override PartName="/ppt/slideLayouts/slideLayout3042.xml" ContentType="application/vnd.openxmlformats-officedocument.presentationml.slideLayout+xml"/>
  <Override PartName="/ppt/slideLayouts/slideLayout3043.xml" ContentType="application/vnd.openxmlformats-officedocument.presentationml.slideLayout+xml"/>
  <Override PartName="/ppt/slideLayouts/slideLayout3044.xml" ContentType="application/vnd.openxmlformats-officedocument.presentationml.slideLayout+xml"/>
  <Override PartName="/ppt/slideLayouts/slideLayout3045.xml" ContentType="application/vnd.openxmlformats-officedocument.presentationml.slideLayout+xml"/>
  <Override PartName="/ppt/slideLayouts/slideLayout3046.xml" ContentType="application/vnd.openxmlformats-officedocument.presentationml.slideLayout+xml"/>
  <Override PartName="/ppt/slideLayouts/slideLayout3047.xml" ContentType="application/vnd.openxmlformats-officedocument.presentationml.slideLayout+xml"/>
  <Override PartName="/ppt/slideLayouts/slideLayout3048.xml" ContentType="application/vnd.openxmlformats-officedocument.presentationml.slideLayout+xml"/>
  <Override PartName="/ppt/slideLayouts/slideLayout3049.xml" ContentType="application/vnd.openxmlformats-officedocument.presentationml.slideLayout+xml"/>
  <Override PartName="/ppt/slideLayouts/slideLayout3050.xml" ContentType="application/vnd.openxmlformats-officedocument.presentationml.slideLayout+xml"/>
  <Override PartName="/ppt/theme/theme254.xml" ContentType="application/vnd.openxmlformats-officedocument.theme+xml"/>
  <Override PartName="/ppt/slideLayouts/slideLayout3051.xml" ContentType="application/vnd.openxmlformats-officedocument.presentationml.slideLayout+xml"/>
  <Override PartName="/ppt/slideLayouts/slideLayout3052.xml" ContentType="application/vnd.openxmlformats-officedocument.presentationml.slideLayout+xml"/>
  <Override PartName="/ppt/slideLayouts/slideLayout3053.xml" ContentType="application/vnd.openxmlformats-officedocument.presentationml.slideLayout+xml"/>
  <Override PartName="/ppt/slideLayouts/slideLayout3054.xml" ContentType="application/vnd.openxmlformats-officedocument.presentationml.slideLayout+xml"/>
  <Override PartName="/ppt/slideLayouts/slideLayout3055.xml" ContentType="application/vnd.openxmlformats-officedocument.presentationml.slideLayout+xml"/>
  <Override PartName="/ppt/slideLayouts/slideLayout3056.xml" ContentType="application/vnd.openxmlformats-officedocument.presentationml.slideLayout+xml"/>
  <Override PartName="/ppt/slideLayouts/slideLayout3057.xml" ContentType="application/vnd.openxmlformats-officedocument.presentationml.slideLayout+xml"/>
  <Override PartName="/ppt/slideLayouts/slideLayout3058.xml" ContentType="application/vnd.openxmlformats-officedocument.presentationml.slideLayout+xml"/>
  <Override PartName="/ppt/slideLayouts/slideLayout3059.xml" ContentType="application/vnd.openxmlformats-officedocument.presentationml.slideLayout+xml"/>
  <Override PartName="/ppt/slideLayouts/slideLayout3060.xml" ContentType="application/vnd.openxmlformats-officedocument.presentationml.slideLayout+xml"/>
  <Override PartName="/ppt/slideLayouts/slideLayout3061.xml" ContentType="application/vnd.openxmlformats-officedocument.presentationml.slideLayout+xml"/>
  <Override PartName="/ppt/slideLayouts/slideLayout3062.xml" ContentType="application/vnd.openxmlformats-officedocument.presentationml.slideLayout+xml"/>
  <Override PartName="/ppt/theme/theme255.xml" ContentType="application/vnd.openxmlformats-officedocument.theme+xml"/>
  <Override PartName="/ppt/slideLayouts/slideLayout3063.xml" ContentType="application/vnd.openxmlformats-officedocument.presentationml.slideLayout+xml"/>
  <Override PartName="/ppt/slideLayouts/slideLayout3064.xml" ContentType="application/vnd.openxmlformats-officedocument.presentationml.slideLayout+xml"/>
  <Override PartName="/ppt/slideLayouts/slideLayout3065.xml" ContentType="application/vnd.openxmlformats-officedocument.presentationml.slideLayout+xml"/>
  <Override PartName="/ppt/slideLayouts/slideLayout3066.xml" ContentType="application/vnd.openxmlformats-officedocument.presentationml.slideLayout+xml"/>
  <Override PartName="/ppt/slideLayouts/slideLayout3067.xml" ContentType="application/vnd.openxmlformats-officedocument.presentationml.slideLayout+xml"/>
  <Override PartName="/ppt/slideLayouts/slideLayout3068.xml" ContentType="application/vnd.openxmlformats-officedocument.presentationml.slideLayout+xml"/>
  <Override PartName="/ppt/slideLayouts/slideLayout3069.xml" ContentType="application/vnd.openxmlformats-officedocument.presentationml.slideLayout+xml"/>
  <Override PartName="/ppt/slideLayouts/slideLayout3070.xml" ContentType="application/vnd.openxmlformats-officedocument.presentationml.slideLayout+xml"/>
  <Override PartName="/ppt/slideLayouts/slideLayout3071.xml" ContentType="application/vnd.openxmlformats-officedocument.presentationml.slideLayout+xml"/>
  <Override PartName="/ppt/slideLayouts/slideLayout3072.xml" ContentType="application/vnd.openxmlformats-officedocument.presentationml.slideLayout+xml"/>
  <Override PartName="/ppt/slideLayouts/slideLayout3073.xml" ContentType="application/vnd.openxmlformats-officedocument.presentationml.slideLayout+xml"/>
  <Override PartName="/ppt/slideLayouts/slideLayout3074.xml" ContentType="application/vnd.openxmlformats-officedocument.presentationml.slideLayout+xml"/>
  <Override PartName="/ppt/theme/theme256.xml" ContentType="application/vnd.openxmlformats-officedocument.theme+xml"/>
  <Override PartName="/ppt/slideLayouts/slideLayout3075.xml" ContentType="application/vnd.openxmlformats-officedocument.presentationml.slideLayout+xml"/>
  <Override PartName="/ppt/slideLayouts/slideLayout3076.xml" ContentType="application/vnd.openxmlformats-officedocument.presentationml.slideLayout+xml"/>
  <Override PartName="/ppt/slideLayouts/slideLayout3077.xml" ContentType="application/vnd.openxmlformats-officedocument.presentationml.slideLayout+xml"/>
  <Override PartName="/ppt/slideLayouts/slideLayout3078.xml" ContentType="application/vnd.openxmlformats-officedocument.presentationml.slideLayout+xml"/>
  <Override PartName="/ppt/slideLayouts/slideLayout3079.xml" ContentType="application/vnd.openxmlformats-officedocument.presentationml.slideLayout+xml"/>
  <Override PartName="/ppt/slideLayouts/slideLayout3080.xml" ContentType="application/vnd.openxmlformats-officedocument.presentationml.slideLayout+xml"/>
  <Override PartName="/ppt/slideLayouts/slideLayout3081.xml" ContentType="application/vnd.openxmlformats-officedocument.presentationml.slideLayout+xml"/>
  <Override PartName="/ppt/slideLayouts/slideLayout3082.xml" ContentType="application/vnd.openxmlformats-officedocument.presentationml.slideLayout+xml"/>
  <Override PartName="/ppt/slideLayouts/slideLayout3083.xml" ContentType="application/vnd.openxmlformats-officedocument.presentationml.slideLayout+xml"/>
  <Override PartName="/ppt/slideLayouts/slideLayout3084.xml" ContentType="application/vnd.openxmlformats-officedocument.presentationml.slideLayout+xml"/>
  <Override PartName="/ppt/slideLayouts/slideLayout3085.xml" ContentType="application/vnd.openxmlformats-officedocument.presentationml.slideLayout+xml"/>
  <Override PartName="/ppt/slideLayouts/slideLayout3086.xml" ContentType="application/vnd.openxmlformats-officedocument.presentationml.slideLayout+xml"/>
  <Override PartName="/ppt/theme/theme257.xml" ContentType="application/vnd.openxmlformats-officedocument.theme+xml"/>
  <Override PartName="/ppt/slideLayouts/slideLayout3087.xml" ContentType="application/vnd.openxmlformats-officedocument.presentationml.slideLayout+xml"/>
  <Override PartName="/ppt/slideLayouts/slideLayout3088.xml" ContentType="application/vnd.openxmlformats-officedocument.presentationml.slideLayout+xml"/>
  <Override PartName="/ppt/slideLayouts/slideLayout3089.xml" ContentType="application/vnd.openxmlformats-officedocument.presentationml.slideLayout+xml"/>
  <Override PartName="/ppt/slideLayouts/slideLayout3090.xml" ContentType="application/vnd.openxmlformats-officedocument.presentationml.slideLayout+xml"/>
  <Override PartName="/ppt/slideLayouts/slideLayout3091.xml" ContentType="application/vnd.openxmlformats-officedocument.presentationml.slideLayout+xml"/>
  <Override PartName="/ppt/slideLayouts/slideLayout3092.xml" ContentType="application/vnd.openxmlformats-officedocument.presentationml.slideLayout+xml"/>
  <Override PartName="/ppt/slideLayouts/slideLayout3093.xml" ContentType="application/vnd.openxmlformats-officedocument.presentationml.slideLayout+xml"/>
  <Override PartName="/ppt/slideLayouts/slideLayout3094.xml" ContentType="application/vnd.openxmlformats-officedocument.presentationml.slideLayout+xml"/>
  <Override PartName="/ppt/slideLayouts/slideLayout3095.xml" ContentType="application/vnd.openxmlformats-officedocument.presentationml.slideLayout+xml"/>
  <Override PartName="/ppt/slideLayouts/slideLayout3096.xml" ContentType="application/vnd.openxmlformats-officedocument.presentationml.slideLayout+xml"/>
  <Override PartName="/ppt/slideLayouts/slideLayout3097.xml" ContentType="application/vnd.openxmlformats-officedocument.presentationml.slideLayout+xml"/>
  <Override PartName="/ppt/slideLayouts/slideLayout3098.xml" ContentType="application/vnd.openxmlformats-officedocument.presentationml.slideLayout+xml"/>
  <Override PartName="/ppt/theme/theme258.xml" ContentType="application/vnd.openxmlformats-officedocument.theme+xml"/>
  <Override PartName="/ppt/slideLayouts/slideLayout3099.xml" ContentType="application/vnd.openxmlformats-officedocument.presentationml.slideLayout+xml"/>
  <Override PartName="/ppt/slideLayouts/slideLayout3100.xml" ContentType="application/vnd.openxmlformats-officedocument.presentationml.slideLayout+xml"/>
  <Override PartName="/ppt/slideLayouts/slideLayout3101.xml" ContentType="application/vnd.openxmlformats-officedocument.presentationml.slideLayout+xml"/>
  <Override PartName="/ppt/slideLayouts/slideLayout3102.xml" ContentType="application/vnd.openxmlformats-officedocument.presentationml.slideLayout+xml"/>
  <Override PartName="/ppt/slideLayouts/slideLayout3103.xml" ContentType="application/vnd.openxmlformats-officedocument.presentationml.slideLayout+xml"/>
  <Override PartName="/ppt/slideLayouts/slideLayout3104.xml" ContentType="application/vnd.openxmlformats-officedocument.presentationml.slideLayout+xml"/>
  <Override PartName="/ppt/slideLayouts/slideLayout3105.xml" ContentType="application/vnd.openxmlformats-officedocument.presentationml.slideLayout+xml"/>
  <Override PartName="/ppt/slideLayouts/slideLayout3106.xml" ContentType="application/vnd.openxmlformats-officedocument.presentationml.slideLayout+xml"/>
  <Override PartName="/ppt/slideLayouts/slideLayout3107.xml" ContentType="application/vnd.openxmlformats-officedocument.presentationml.slideLayout+xml"/>
  <Override PartName="/ppt/slideLayouts/slideLayout3108.xml" ContentType="application/vnd.openxmlformats-officedocument.presentationml.slideLayout+xml"/>
  <Override PartName="/ppt/slideLayouts/slideLayout3109.xml" ContentType="application/vnd.openxmlformats-officedocument.presentationml.slideLayout+xml"/>
  <Override PartName="/ppt/slideLayouts/slideLayout3110.xml" ContentType="application/vnd.openxmlformats-officedocument.presentationml.slideLayout+xml"/>
  <Override PartName="/ppt/theme/theme259.xml" ContentType="application/vnd.openxmlformats-officedocument.theme+xml"/>
  <Override PartName="/ppt/slideLayouts/slideLayout3111.xml" ContentType="application/vnd.openxmlformats-officedocument.presentationml.slideLayout+xml"/>
  <Override PartName="/ppt/slideLayouts/slideLayout3112.xml" ContentType="application/vnd.openxmlformats-officedocument.presentationml.slideLayout+xml"/>
  <Override PartName="/ppt/slideLayouts/slideLayout3113.xml" ContentType="application/vnd.openxmlformats-officedocument.presentationml.slideLayout+xml"/>
  <Override PartName="/ppt/slideLayouts/slideLayout3114.xml" ContentType="application/vnd.openxmlformats-officedocument.presentationml.slideLayout+xml"/>
  <Override PartName="/ppt/slideLayouts/slideLayout3115.xml" ContentType="application/vnd.openxmlformats-officedocument.presentationml.slideLayout+xml"/>
  <Override PartName="/ppt/slideLayouts/slideLayout3116.xml" ContentType="application/vnd.openxmlformats-officedocument.presentationml.slideLayout+xml"/>
  <Override PartName="/ppt/slideLayouts/slideLayout3117.xml" ContentType="application/vnd.openxmlformats-officedocument.presentationml.slideLayout+xml"/>
  <Override PartName="/ppt/slideLayouts/slideLayout3118.xml" ContentType="application/vnd.openxmlformats-officedocument.presentationml.slideLayout+xml"/>
  <Override PartName="/ppt/slideLayouts/slideLayout3119.xml" ContentType="application/vnd.openxmlformats-officedocument.presentationml.slideLayout+xml"/>
  <Override PartName="/ppt/slideLayouts/slideLayout3120.xml" ContentType="application/vnd.openxmlformats-officedocument.presentationml.slideLayout+xml"/>
  <Override PartName="/ppt/slideLayouts/slideLayout3121.xml" ContentType="application/vnd.openxmlformats-officedocument.presentationml.slideLayout+xml"/>
  <Override PartName="/ppt/slideLayouts/slideLayout3122.xml" ContentType="application/vnd.openxmlformats-officedocument.presentationml.slideLayout+xml"/>
  <Override PartName="/ppt/theme/theme260.xml" ContentType="application/vnd.openxmlformats-officedocument.theme+xml"/>
  <Override PartName="/ppt/slideLayouts/slideLayout3123.xml" ContentType="application/vnd.openxmlformats-officedocument.presentationml.slideLayout+xml"/>
  <Override PartName="/ppt/slideLayouts/slideLayout3124.xml" ContentType="application/vnd.openxmlformats-officedocument.presentationml.slideLayout+xml"/>
  <Override PartName="/ppt/slideLayouts/slideLayout3125.xml" ContentType="application/vnd.openxmlformats-officedocument.presentationml.slideLayout+xml"/>
  <Override PartName="/ppt/slideLayouts/slideLayout3126.xml" ContentType="application/vnd.openxmlformats-officedocument.presentationml.slideLayout+xml"/>
  <Override PartName="/ppt/slideLayouts/slideLayout3127.xml" ContentType="application/vnd.openxmlformats-officedocument.presentationml.slideLayout+xml"/>
  <Override PartName="/ppt/slideLayouts/slideLayout3128.xml" ContentType="application/vnd.openxmlformats-officedocument.presentationml.slideLayout+xml"/>
  <Override PartName="/ppt/slideLayouts/slideLayout3129.xml" ContentType="application/vnd.openxmlformats-officedocument.presentationml.slideLayout+xml"/>
  <Override PartName="/ppt/slideLayouts/slideLayout3130.xml" ContentType="application/vnd.openxmlformats-officedocument.presentationml.slideLayout+xml"/>
  <Override PartName="/ppt/slideLayouts/slideLayout3131.xml" ContentType="application/vnd.openxmlformats-officedocument.presentationml.slideLayout+xml"/>
  <Override PartName="/ppt/slideLayouts/slideLayout3132.xml" ContentType="application/vnd.openxmlformats-officedocument.presentationml.slideLayout+xml"/>
  <Override PartName="/ppt/slideLayouts/slideLayout3133.xml" ContentType="application/vnd.openxmlformats-officedocument.presentationml.slideLayout+xml"/>
  <Override PartName="/ppt/slideLayouts/slideLayout3134.xml" ContentType="application/vnd.openxmlformats-officedocument.presentationml.slideLayout+xml"/>
  <Override PartName="/ppt/theme/theme261.xml" ContentType="application/vnd.openxmlformats-officedocument.theme+xml"/>
  <Override PartName="/ppt/slideLayouts/slideLayout3135.xml" ContentType="application/vnd.openxmlformats-officedocument.presentationml.slideLayout+xml"/>
  <Override PartName="/ppt/slideLayouts/slideLayout3136.xml" ContentType="application/vnd.openxmlformats-officedocument.presentationml.slideLayout+xml"/>
  <Override PartName="/ppt/slideLayouts/slideLayout3137.xml" ContentType="application/vnd.openxmlformats-officedocument.presentationml.slideLayout+xml"/>
  <Override PartName="/ppt/slideLayouts/slideLayout3138.xml" ContentType="application/vnd.openxmlformats-officedocument.presentationml.slideLayout+xml"/>
  <Override PartName="/ppt/slideLayouts/slideLayout3139.xml" ContentType="application/vnd.openxmlformats-officedocument.presentationml.slideLayout+xml"/>
  <Override PartName="/ppt/slideLayouts/slideLayout3140.xml" ContentType="application/vnd.openxmlformats-officedocument.presentationml.slideLayout+xml"/>
  <Override PartName="/ppt/slideLayouts/slideLayout3141.xml" ContentType="application/vnd.openxmlformats-officedocument.presentationml.slideLayout+xml"/>
  <Override PartName="/ppt/slideLayouts/slideLayout3142.xml" ContentType="application/vnd.openxmlformats-officedocument.presentationml.slideLayout+xml"/>
  <Override PartName="/ppt/slideLayouts/slideLayout3143.xml" ContentType="application/vnd.openxmlformats-officedocument.presentationml.slideLayout+xml"/>
  <Override PartName="/ppt/slideLayouts/slideLayout3144.xml" ContentType="application/vnd.openxmlformats-officedocument.presentationml.slideLayout+xml"/>
  <Override PartName="/ppt/slideLayouts/slideLayout3145.xml" ContentType="application/vnd.openxmlformats-officedocument.presentationml.slideLayout+xml"/>
  <Override PartName="/ppt/slideLayouts/slideLayout3146.xml" ContentType="application/vnd.openxmlformats-officedocument.presentationml.slideLayout+xml"/>
  <Override PartName="/ppt/theme/theme262.xml" ContentType="application/vnd.openxmlformats-officedocument.theme+xml"/>
  <Override PartName="/ppt/slideLayouts/slideLayout3147.xml" ContentType="application/vnd.openxmlformats-officedocument.presentationml.slideLayout+xml"/>
  <Override PartName="/ppt/slideLayouts/slideLayout3148.xml" ContentType="application/vnd.openxmlformats-officedocument.presentationml.slideLayout+xml"/>
  <Override PartName="/ppt/slideLayouts/slideLayout3149.xml" ContentType="application/vnd.openxmlformats-officedocument.presentationml.slideLayout+xml"/>
  <Override PartName="/ppt/slideLayouts/slideLayout3150.xml" ContentType="application/vnd.openxmlformats-officedocument.presentationml.slideLayout+xml"/>
  <Override PartName="/ppt/slideLayouts/slideLayout3151.xml" ContentType="application/vnd.openxmlformats-officedocument.presentationml.slideLayout+xml"/>
  <Override PartName="/ppt/slideLayouts/slideLayout3152.xml" ContentType="application/vnd.openxmlformats-officedocument.presentationml.slideLayout+xml"/>
  <Override PartName="/ppt/slideLayouts/slideLayout3153.xml" ContentType="application/vnd.openxmlformats-officedocument.presentationml.slideLayout+xml"/>
  <Override PartName="/ppt/slideLayouts/slideLayout3154.xml" ContentType="application/vnd.openxmlformats-officedocument.presentationml.slideLayout+xml"/>
  <Override PartName="/ppt/slideLayouts/slideLayout3155.xml" ContentType="application/vnd.openxmlformats-officedocument.presentationml.slideLayout+xml"/>
  <Override PartName="/ppt/slideLayouts/slideLayout3156.xml" ContentType="application/vnd.openxmlformats-officedocument.presentationml.slideLayout+xml"/>
  <Override PartName="/ppt/slideLayouts/slideLayout3157.xml" ContentType="application/vnd.openxmlformats-officedocument.presentationml.slideLayout+xml"/>
  <Override PartName="/ppt/slideLayouts/slideLayout3158.xml" ContentType="application/vnd.openxmlformats-officedocument.presentationml.slideLayout+xml"/>
  <Override PartName="/ppt/theme/theme263.xml" ContentType="application/vnd.openxmlformats-officedocument.theme+xml"/>
  <Override PartName="/ppt/slideLayouts/slideLayout3159.xml" ContentType="application/vnd.openxmlformats-officedocument.presentationml.slideLayout+xml"/>
  <Override PartName="/ppt/slideLayouts/slideLayout3160.xml" ContentType="application/vnd.openxmlformats-officedocument.presentationml.slideLayout+xml"/>
  <Override PartName="/ppt/slideLayouts/slideLayout3161.xml" ContentType="application/vnd.openxmlformats-officedocument.presentationml.slideLayout+xml"/>
  <Override PartName="/ppt/slideLayouts/slideLayout3162.xml" ContentType="application/vnd.openxmlformats-officedocument.presentationml.slideLayout+xml"/>
  <Override PartName="/ppt/slideLayouts/slideLayout3163.xml" ContentType="application/vnd.openxmlformats-officedocument.presentationml.slideLayout+xml"/>
  <Override PartName="/ppt/slideLayouts/slideLayout3164.xml" ContentType="application/vnd.openxmlformats-officedocument.presentationml.slideLayout+xml"/>
  <Override PartName="/ppt/slideLayouts/slideLayout3165.xml" ContentType="application/vnd.openxmlformats-officedocument.presentationml.slideLayout+xml"/>
  <Override PartName="/ppt/slideLayouts/slideLayout3166.xml" ContentType="application/vnd.openxmlformats-officedocument.presentationml.slideLayout+xml"/>
  <Override PartName="/ppt/slideLayouts/slideLayout3167.xml" ContentType="application/vnd.openxmlformats-officedocument.presentationml.slideLayout+xml"/>
  <Override PartName="/ppt/slideLayouts/slideLayout3168.xml" ContentType="application/vnd.openxmlformats-officedocument.presentationml.slideLayout+xml"/>
  <Override PartName="/ppt/slideLayouts/slideLayout3169.xml" ContentType="application/vnd.openxmlformats-officedocument.presentationml.slideLayout+xml"/>
  <Override PartName="/ppt/slideLayouts/slideLayout3170.xml" ContentType="application/vnd.openxmlformats-officedocument.presentationml.slideLayout+xml"/>
  <Override PartName="/ppt/theme/theme264.xml" ContentType="application/vnd.openxmlformats-officedocument.theme+xml"/>
  <Override PartName="/ppt/slideLayouts/slideLayout3171.xml" ContentType="application/vnd.openxmlformats-officedocument.presentationml.slideLayout+xml"/>
  <Override PartName="/ppt/slideLayouts/slideLayout3172.xml" ContentType="application/vnd.openxmlformats-officedocument.presentationml.slideLayout+xml"/>
  <Override PartName="/ppt/slideLayouts/slideLayout3173.xml" ContentType="application/vnd.openxmlformats-officedocument.presentationml.slideLayout+xml"/>
  <Override PartName="/ppt/slideLayouts/slideLayout3174.xml" ContentType="application/vnd.openxmlformats-officedocument.presentationml.slideLayout+xml"/>
  <Override PartName="/ppt/slideLayouts/slideLayout3175.xml" ContentType="application/vnd.openxmlformats-officedocument.presentationml.slideLayout+xml"/>
  <Override PartName="/ppt/slideLayouts/slideLayout3176.xml" ContentType="application/vnd.openxmlformats-officedocument.presentationml.slideLayout+xml"/>
  <Override PartName="/ppt/slideLayouts/slideLayout3177.xml" ContentType="application/vnd.openxmlformats-officedocument.presentationml.slideLayout+xml"/>
  <Override PartName="/ppt/slideLayouts/slideLayout3178.xml" ContentType="application/vnd.openxmlformats-officedocument.presentationml.slideLayout+xml"/>
  <Override PartName="/ppt/slideLayouts/slideLayout3179.xml" ContentType="application/vnd.openxmlformats-officedocument.presentationml.slideLayout+xml"/>
  <Override PartName="/ppt/slideLayouts/slideLayout3180.xml" ContentType="application/vnd.openxmlformats-officedocument.presentationml.slideLayout+xml"/>
  <Override PartName="/ppt/slideLayouts/slideLayout3181.xml" ContentType="application/vnd.openxmlformats-officedocument.presentationml.slideLayout+xml"/>
  <Override PartName="/ppt/slideLayouts/slideLayout3182.xml" ContentType="application/vnd.openxmlformats-officedocument.presentationml.slideLayout+xml"/>
  <Override PartName="/ppt/theme/theme265.xml" ContentType="application/vnd.openxmlformats-officedocument.theme+xml"/>
  <Override PartName="/ppt/slideLayouts/slideLayout3183.xml" ContentType="application/vnd.openxmlformats-officedocument.presentationml.slideLayout+xml"/>
  <Override PartName="/ppt/slideLayouts/slideLayout3184.xml" ContentType="application/vnd.openxmlformats-officedocument.presentationml.slideLayout+xml"/>
  <Override PartName="/ppt/slideLayouts/slideLayout3185.xml" ContentType="application/vnd.openxmlformats-officedocument.presentationml.slideLayout+xml"/>
  <Override PartName="/ppt/slideLayouts/slideLayout3186.xml" ContentType="application/vnd.openxmlformats-officedocument.presentationml.slideLayout+xml"/>
  <Override PartName="/ppt/slideLayouts/slideLayout3187.xml" ContentType="application/vnd.openxmlformats-officedocument.presentationml.slideLayout+xml"/>
  <Override PartName="/ppt/slideLayouts/slideLayout3188.xml" ContentType="application/vnd.openxmlformats-officedocument.presentationml.slideLayout+xml"/>
  <Override PartName="/ppt/slideLayouts/slideLayout3189.xml" ContentType="application/vnd.openxmlformats-officedocument.presentationml.slideLayout+xml"/>
  <Override PartName="/ppt/slideLayouts/slideLayout3190.xml" ContentType="application/vnd.openxmlformats-officedocument.presentationml.slideLayout+xml"/>
  <Override PartName="/ppt/slideLayouts/slideLayout3191.xml" ContentType="application/vnd.openxmlformats-officedocument.presentationml.slideLayout+xml"/>
  <Override PartName="/ppt/slideLayouts/slideLayout3192.xml" ContentType="application/vnd.openxmlformats-officedocument.presentationml.slideLayout+xml"/>
  <Override PartName="/ppt/slideLayouts/slideLayout3193.xml" ContentType="application/vnd.openxmlformats-officedocument.presentationml.slideLayout+xml"/>
  <Override PartName="/ppt/slideLayouts/slideLayout3194.xml" ContentType="application/vnd.openxmlformats-officedocument.presentationml.slideLayout+xml"/>
  <Override PartName="/ppt/theme/theme266.xml" ContentType="application/vnd.openxmlformats-officedocument.theme+xml"/>
  <Override PartName="/ppt/slideLayouts/slideLayout3195.xml" ContentType="application/vnd.openxmlformats-officedocument.presentationml.slideLayout+xml"/>
  <Override PartName="/ppt/slideLayouts/slideLayout3196.xml" ContentType="application/vnd.openxmlformats-officedocument.presentationml.slideLayout+xml"/>
  <Override PartName="/ppt/slideLayouts/slideLayout3197.xml" ContentType="application/vnd.openxmlformats-officedocument.presentationml.slideLayout+xml"/>
  <Override PartName="/ppt/slideLayouts/slideLayout3198.xml" ContentType="application/vnd.openxmlformats-officedocument.presentationml.slideLayout+xml"/>
  <Override PartName="/ppt/slideLayouts/slideLayout3199.xml" ContentType="application/vnd.openxmlformats-officedocument.presentationml.slideLayout+xml"/>
  <Override PartName="/ppt/slideLayouts/slideLayout3200.xml" ContentType="application/vnd.openxmlformats-officedocument.presentationml.slideLayout+xml"/>
  <Override PartName="/ppt/slideLayouts/slideLayout3201.xml" ContentType="application/vnd.openxmlformats-officedocument.presentationml.slideLayout+xml"/>
  <Override PartName="/ppt/slideLayouts/slideLayout3202.xml" ContentType="application/vnd.openxmlformats-officedocument.presentationml.slideLayout+xml"/>
  <Override PartName="/ppt/slideLayouts/slideLayout3203.xml" ContentType="application/vnd.openxmlformats-officedocument.presentationml.slideLayout+xml"/>
  <Override PartName="/ppt/slideLayouts/slideLayout3204.xml" ContentType="application/vnd.openxmlformats-officedocument.presentationml.slideLayout+xml"/>
  <Override PartName="/ppt/slideLayouts/slideLayout3205.xml" ContentType="application/vnd.openxmlformats-officedocument.presentationml.slideLayout+xml"/>
  <Override PartName="/ppt/slideLayouts/slideLayout3206.xml" ContentType="application/vnd.openxmlformats-officedocument.presentationml.slideLayout+xml"/>
  <Override PartName="/ppt/theme/theme267.xml" ContentType="application/vnd.openxmlformats-officedocument.theme+xml"/>
  <Override PartName="/ppt/slideLayouts/slideLayout3207.xml" ContentType="application/vnd.openxmlformats-officedocument.presentationml.slideLayout+xml"/>
  <Override PartName="/ppt/slideLayouts/slideLayout3208.xml" ContentType="application/vnd.openxmlformats-officedocument.presentationml.slideLayout+xml"/>
  <Override PartName="/ppt/slideLayouts/slideLayout3209.xml" ContentType="application/vnd.openxmlformats-officedocument.presentationml.slideLayout+xml"/>
  <Override PartName="/ppt/slideLayouts/slideLayout3210.xml" ContentType="application/vnd.openxmlformats-officedocument.presentationml.slideLayout+xml"/>
  <Override PartName="/ppt/slideLayouts/slideLayout3211.xml" ContentType="application/vnd.openxmlformats-officedocument.presentationml.slideLayout+xml"/>
  <Override PartName="/ppt/slideLayouts/slideLayout3212.xml" ContentType="application/vnd.openxmlformats-officedocument.presentationml.slideLayout+xml"/>
  <Override PartName="/ppt/slideLayouts/slideLayout3213.xml" ContentType="application/vnd.openxmlformats-officedocument.presentationml.slideLayout+xml"/>
  <Override PartName="/ppt/slideLayouts/slideLayout3214.xml" ContentType="application/vnd.openxmlformats-officedocument.presentationml.slideLayout+xml"/>
  <Override PartName="/ppt/slideLayouts/slideLayout3215.xml" ContentType="application/vnd.openxmlformats-officedocument.presentationml.slideLayout+xml"/>
  <Override PartName="/ppt/slideLayouts/slideLayout3216.xml" ContentType="application/vnd.openxmlformats-officedocument.presentationml.slideLayout+xml"/>
  <Override PartName="/ppt/slideLayouts/slideLayout3217.xml" ContentType="application/vnd.openxmlformats-officedocument.presentationml.slideLayout+xml"/>
  <Override PartName="/ppt/slideLayouts/slideLayout3218.xml" ContentType="application/vnd.openxmlformats-officedocument.presentationml.slideLayout+xml"/>
  <Override PartName="/ppt/theme/theme268.xml" ContentType="application/vnd.openxmlformats-officedocument.theme+xml"/>
  <Override PartName="/ppt/slideLayouts/slideLayout3219.xml" ContentType="application/vnd.openxmlformats-officedocument.presentationml.slideLayout+xml"/>
  <Override PartName="/ppt/slideLayouts/slideLayout3220.xml" ContentType="application/vnd.openxmlformats-officedocument.presentationml.slideLayout+xml"/>
  <Override PartName="/ppt/slideLayouts/slideLayout3221.xml" ContentType="application/vnd.openxmlformats-officedocument.presentationml.slideLayout+xml"/>
  <Override PartName="/ppt/slideLayouts/slideLayout3222.xml" ContentType="application/vnd.openxmlformats-officedocument.presentationml.slideLayout+xml"/>
  <Override PartName="/ppt/slideLayouts/slideLayout3223.xml" ContentType="application/vnd.openxmlformats-officedocument.presentationml.slideLayout+xml"/>
  <Override PartName="/ppt/slideLayouts/slideLayout3224.xml" ContentType="application/vnd.openxmlformats-officedocument.presentationml.slideLayout+xml"/>
  <Override PartName="/ppt/slideLayouts/slideLayout3225.xml" ContentType="application/vnd.openxmlformats-officedocument.presentationml.slideLayout+xml"/>
  <Override PartName="/ppt/slideLayouts/slideLayout3226.xml" ContentType="application/vnd.openxmlformats-officedocument.presentationml.slideLayout+xml"/>
  <Override PartName="/ppt/slideLayouts/slideLayout3227.xml" ContentType="application/vnd.openxmlformats-officedocument.presentationml.slideLayout+xml"/>
  <Override PartName="/ppt/slideLayouts/slideLayout3228.xml" ContentType="application/vnd.openxmlformats-officedocument.presentationml.slideLayout+xml"/>
  <Override PartName="/ppt/slideLayouts/slideLayout3229.xml" ContentType="application/vnd.openxmlformats-officedocument.presentationml.slideLayout+xml"/>
  <Override PartName="/ppt/slideLayouts/slideLayout3230.xml" ContentType="application/vnd.openxmlformats-officedocument.presentationml.slideLayout+xml"/>
  <Override PartName="/ppt/theme/theme269.xml" ContentType="application/vnd.openxmlformats-officedocument.theme+xml"/>
  <Override PartName="/ppt/slideLayouts/slideLayout3231.xml" ContentType="application/vnd.openxmlformats-officedocument.presentationml.slideLayout+xml"/>
  <Override PartName="/ppt/slideLayouts/slideLayout3232.xml" ContentType="application/vnd.openxmlformats-officedocument.presentationml.slideLayout+xml"/>
  <Override PartName="/ppt/slideLayouts/slideLayout3233.xml" ContentType="application/vnd.openxmlformats-officedocument.presentationml.slideLayout+xml"/>
  <Override PartName="/ppt/slideLayouts/slideLayout3234.xml" ContentType="application/vnd.openxmlformats-officedocument.presentationml.slideLayout+xml"/>
  <Override PartName="/ppt/slideLayouts/slideLayout3235.xml" ContentType="application/vnd.openxmlformats-officedocument.presentationml.slideLayout+xml"/>
  <Override PartName="/ppt/slideLayouts/slideLayout3236.xml" ContentType="application/vnd.openxmlformats-officedocument.presentationml.slideLayout+xml"/>
  <Override PartName="/ppt/slideLayouts/slideLayout3237.xml" ContentType="application/vnd.openxmlformats-officedocument.presentationml.slideLayout+xml"/>
  <Override PartName="/ppt/slideLayouts/slideLayout3238.xml" ContentType="application/vnd.openxmlformats-officedocument.presentationml.slideLayout+xml"/>
  <Override PartName="/ppt/slideLayouts/slideLayout3239.xml" ContentType="application/vnd.openxmlformats-officedocument.presentationml.slideLayout+xml"/>
  <Override PartName="/ppt/slideLayouts/slideLayout3240.xml" ContentType="application/vnd.openxmlformats-officedocument.presentationml.slideLayout+xml"/>
  <Override PartName="/ppt/slideLayouts/slideLayout3241.xml" ContentType="application/vnd.openxmlformats-officedocument.presentationml.slideLayout+xml"/>
  <Override PartName="/ppt/slideLayouts/slideLayout3242.xml" ContentType="application/vnd.openxmlformats-officedocument.presentationml.slideLayout+xml"/>
  <Override PartName="/ppt/theme/theme270.xml" ContentType="application/vnd.openxmlformats-officedocument.theme+xml"/>
  <Override PartName="/ppt/slideLayouts/slideLayout3243.xml" ContentType="application/vnd.openxmlformats-officedocument.presentationml.slideLayout+xml"/>
  <Override PartName="/ppt/slideLayouts/slideLayout3244.xml" ContentType="application/vnd.openxmlformats-officedocument.presentationml.slideLayout+xml"/>
  <Override PartName="/ppt/slideLayouts/slideLayout3245.xml" ContentType="application/vnd.openxmlformats-officedocument.presentationml.slideLayout+xml"/>
  <Override PartName="/ppt/slideLayouts/slideLayout3246.xml" ContentType="application/vnd.openxmlformats-officedocument.presentationml.slideLayout+xml"/>
  <Override PartName="/ppt/slideLayouts/slideLayout3247.xml" ContentType="application/vnd.openxmlformats-officedocument.presentationml.slideLayout+xml"/>
  <Override PartName="/ppt/slideLayouts/slideLayout3248.xml" ContentType="application/vnd.openxmlformats-officedocument.presentationml.slideLayout+xml"/>
  <Override PartName="/ppt/slideLayouts/slideLayout3249.xml" ContentType="application/vnd.openxmlformats-officedocument.presentationml.slideLayout+xml"/>
  <Override PartName="/ppt/slideLayouts/slideLayout3250.xml" ContentType="application/vnd.openxmlformats-officedocument.presentationml.slideLayout+xml"/>
  <Override PartName="/ppt/slideLayouts/slideLayout3251.xml" ContentType="application/vnd.openxmlformats-officedocument.presentationml.slideLayout+xml"/>
  <Override PartName="/ppt/slideLayouts/slideLayout3252.xml" ContentType="application/vnd.openxmlformats-officedocument.presentationml.slideLayout+xml"/>
  <Override PartName="/ppt/slideLayouts/slideLayout3253.xml" ContentType="application/vnd.openxmlformats-officedocument.presentationml.slideLayout+xml"/>
  <Override PartName="/ppt/slideLayouts/slideLayout3254.xml" ContentType="application/vnd.openxmlformats-officedocument.presentationml.slideLayout+xml"/>
  <Override PartName="/ppt/theme/theme271.xml" ContentType="application/vnd.openxmlformats-officedocument.theme+xml"/>
  <Override PartName="/ppt/slideLayouts/slideLayout3255.xml" ContentType="application/vnd.openxmlformats-officedocument.presentationml.slideLayout+xml"/>
  <Override PartName="/ppt/slideLayouts/slideLayout3256.xml" ContentType="application/vnd.openxmlformats-officedocument.presentationml.slideLayout+xml"/>
  <Override PartName="/ppt/slideLayouts/slideLayout3257.xml" ContentType="application/vnd.openxmlformats-officedocument.presentationml.slideLayout+xml"/>
  <Override PartName="/ppt/slideLayouts/slideLayout3258.xml" ContentType="application/vnd.openxmlformats-officedocument.presentationml.slideLayout+xml"/>
  <Override PartName="/ppt/slideLayouts/slideLayout3259.xml" ContentType="application/vnd.openxmlformats-officedocument.presentationml.slideLayout+xml"/>
  <Override PartName="/ppt/slideLayouts/slideLayout3260.xml" ContentType="application/vnd.openxmlformats-officedocument.presentationml.slideLayout+xml"/>
  <Override PartName="/ppt/slideLayouts/slideLayout3261.xml" ContentType="application/vnd.openxmlformats-officedocument.presentationml.slideLayout+xml"/>
  <Override PartName="/ppt/slideLayouts/slideLayout3262.xml" ContentType="application/vnd.openxmlformats-officedocument.presentationml.slideLayout+xml"/>
  <Override PartName="/ppt/slideLayouts/slideLayout3263.xml" ContentType="application/vnd.openxmlformats-officedocument.presentationml.slideLayout+xml"/>
  <Override PartName="/ppt/slideLayouts/slideLayout3264.xml" ContentType="application/vnd.openxmlformats-officedocument.presentationml.slideLayout+xml"/>
  <Override PartName="/ppt/slideLayouts/slideLayout3265.xml" ContentType="application/vnd.openxmlformats-officedocument.presentationml.slideLayout+xml"/>
  <Override PartName="/ppt/slideLayouts/slideLayout3266.xml" ContentType="application/vnd.openxmlformats-officedocument.presentationml.slideLayout+xml"/>
  <Override PartName="/ppt/theme/theme272.xml" ContentType="application/vnd.openxmlformats-officedocument.theme+xml"/>
  <Override PartName="/ppt/slideLayouts/slideLayout3267.xml" ContentType="application/vnd.openxmlformats-officedocument.presentationml.slideLayout+xml"/>
  <Override PartName="/ppt/slideLayouts/slideLayout3268.xml" ContentType="application/vnd.openxmlformats-officedocument.presentationml.slideLayout+xml"/>
  <Override PartName="/ppt/slideLayouts/slideLayout3269.xml" ContentType="application/vnd.openxmlformats-officedocument.presentationml.slideLayout+xml"/>
  <Override PartName="/ppt/slideLayouts/slideLayout3270.xml" ContentType="application/vnd.openxmlformats-officedocument.presentationml.slideLayout+xml"/>
  <Override PartName="/ppt/slideLayouts/slideLayout3271.xml" ContentType="application/vnd.openxmlformats-officedocument.presentationml.slideLayout+xml"/>
  <Override PartName="/ppt/slideLayouts/slideLayout3272.xml" ContentType="application/vnd.openxmlformats-officedocument.presentationml.slideLayout+xml"/>
  <Override PartName="/ppt/slideLayouts/slideLayout3273.xml" ContentType="application/vnd.openxmlformats-officedocument.presentationml.slideLayout+xml"/>
  <Override PartName="/ppt/slideLayouts/slideLayout3274.xml" ContentType="application/vnd.openxmlformats-officedocument.presentationml.slideLayout+xml"/>
  <Override PartName="/ppt/slideLayouts/slideLayout3275.xml" ContentType="application/vnd.openxmlformats-officedocument.presentationml.slideLayout+xml"/>
  <Override PartName="/ppt/slideLayouts/slideLayout3276.xml" ContentType="application/vnd.openxmlformats-officedocument.presentationml.slideLayout+xml"/>
  <Override PartName="/ppt/slideLayouts/slideLayout3277.xml" ContentType="application/vnd.openxmlformats-officedocument.presentationml.slideLayout+xml"/>
  <Override PartName="/ppt/slideLayouts/slideLayout3278.xml" ContentType="application/vnd.openxmlformats-officedocument.presentationml.slideLayout+xml"/>
  <Override PartName="/ppt/theme/theme273.xml" ContentType="application/vnd.openxmlformats-officedocument.theme+xml"/>
  <Override PartName="/ppt/slideLayouts/slideLayout3279.xml" ContentType="application/vnd.openxmlformats-officedocument.presentationml.slideLayout+xml"/>
  <Override PartName="/ppt/slideLayouts/slideLayout3280.xml" ContentType="application/vnd.openxmlformats-officedocument.presentationml.slideLayout+xml"/>
  <Override PartName="/ppt/slideLayouts/slideLayout3281.xml" ContentType="application/vnd.openxmlformats-officedocument.presentationml.slideLayout+xml"/>
  <Override PartName="/ppt/slideLayouts/slideLayout3282.xml" ContentType="application/vnd.openxmlformats-officedocument.presentationml.slideLayout+xml"/>
  <Override PartName="/ppt/slideLayouts/slideLayout3283.xml" ContentType="application/vnd.openxmlformats-officedocument.presentationml.slideLayout+xml"/>
  <Override PartName="/ppt/slideLayouts/slideLayout3284.xml" ContentType="application/vnd.openxmlformats-officedocument.presentationml.slideLayout+xml"/>
  <Override PartName="/ppt/slideLayouts/slideLayout3285.xml" ContentType="application/vnd.openxmlformats-officedocument.presentationml.slideLayout+xml"/>
  <Override PartName="/ppt/slideLayouts/slideLayout3286.xml" ContentType="application/vnd.openxmlformats-officedocument.presentationml.slideLayout+xml"/>
  <Override PartName="/ppt/slideLayouts/slideLayout3287.xml" ContentType="application/vnd.openxmlformats-officedocument.presentationml.slideLayout+xml"/>
  <Override PartName="/ppt/slideLayouts/slideLayout3288.xml" ContentType="application/vnd.openxmlformats-officedocument.presentationml.slideLayout+xml"/>
  <Override PartName="/ppt/slideLayouts/slideLayout3289.xml" ContentType="application/vnd.openxmlformats-officedocument.presentationml.slideLayout+xml"/>
  <Override PartName="/ppt/slideLayouts/slideLayout3290.xml" ContentType="application/vnd.openxmlformats-officedocument.presentationml.slideLayout+xml"/>
  <Override PartName="/ppt/theme/theme274.xml" ContentType="application/vnd.openxmlformats-officedocument.theme+xml"/>
  <Override PartName="/ppt/slideLayouts/slideLayout3291.xml" ContentType="application/vnd.openxmlformats-officedocument.presentationml.slideLayout+xml"/>
  <Override PartName="/ppt/slideLayouts/slideLayout3292.xml" ContentType="application/vnd.openxmlformats-officedocument.presentationml.slideLayout+xml"/>
  <Override PartName="/ppt/slideLayouts/slideLayout3293.xml" ContentType="application/vnd.openxmlformats-officedocument.presentationml.slideLayout+xml"/>
  <Override PartName="/ppt/slideLayouts/slideLayout3294.xml" ContentType="application/vnd.openxmlformats-officedocument.presentationml.slideLayout+xml"/>
  <Override PartName="/ppt/slideLayouts/slideLayout3295.xml" ContentType="application/vnd.openxmlformats-officedocument.presentationml.slideLayout+xml"/>
  <Override PartName="/ppt/slideLayouts/slideLayout3296.xml" ContentType="application/vnd.openxmlformats-officedocument.presentationml.slideLayout+xml"/>
  <Override PartName="/ppt/slideLayouts/slideLayout3297.xml" ContentType="application/vnd.openxmlformats-officedocument.presentationml.slideLayout+xml"/>
  <Override PartName="/ppt/slideLayouts/slideLayout3298.xml" ContentType="application/vnd.openxmlformats-officedocument.presentationml.slideLayout+xml"/>
  <Override PartName="/ppt/slideLayouts/slideLayout3299.xml" ContentType="application/vnd.openxmlformats-officedocument.presentationml.slideLayout+xml"/>
  <Override PartName="/ppt/slideLayouts/slideLayout3300.xml" ContentType="application/vnd.openxmlformats-officedocument.presentationml.slideLayout+xml"/>
  <Override PartName="/ppt/slideLayouts/slideLayout3301.xml" ContentType="application/vnd.openxmlformats-officedocument.presentationml.slideLayout+xml"/>
  <Override PartName="/ppt/slideLayouts/slideLayout3302.xml" ContentType="application/vnd.openxmlformats-officedocument.presentationml.slideLayout+xml"/>
  <Override PartName="/ppt/theme/theme275.xml" ContentType="application/vnd.openxmlformats-officedocument.theme+xml"/>
  <Override PartName="/ppt/slideLayouts/slideLayout3303.xml" ContentType="application/vnd.openxmlformats-officedocument.presentationml.slideLayout+xml"/>
  <Override PartName="/ppt/slideLayouts/slideLayout3304.xml" ContentType="application/vnd.openxmlformats-officedocument.presentationml.slideLayout+xml"/>
  <Override PartName="/ppt/slideLayouts/slideLayout3305.xml" ContentType="application/vnd.openxmlformats-officedocument.presentationml.slideLayout+xml"/>
  <Override PartName="/ppt/slideLayouts/slideLayout3306.xml" ContentType="application/vnd.openxmlformats-officedocument.presentationml.slideLayout+xml"/>
  <Override PartName="/ppt/slideLayouts/slideLayout3307.xml" ContentType="application/vnd.openxmlformats-officedocument.presentationml.slideLayout+xml"/>
  <Override PartName="/ppt/slideLayouts/slideLayout3308.xml" ContentType="application/vnd.openxmlformats-officedocument.presentationml.slideLayout+xml"/>
  <Override PartName="/ppt/slideLayouts/slideLayout3309.xml" ContentType="application/vnd.openxmlformats-officedocument.presentationml.slideLayout+xml"/>
  <Override PartName="/ppt/slideLayouts/slideLayout3310.xml" ContentType="application/vnd.openxmlformats-officedocument.presentationml.slideLayout+xml"/>
  <Override PartName="/ppt/slideLayouts/slideLayout3311.xml" ContentType="application/vnd.openxmlformats-officedocument.presentationml.slideLayout+xml"/>
  <Override PartName="/ppt/slideLayouts/slideLayout3312.xml" ContentType="application/vnd.openxmlformats-officedocument.presentationml.slideLayout+xml"/>
  <Override PartName="/ppt/slideLayouts/slideLayout3313.xml" ContentType="application/vnd.openxmlformats-officedocument.presentationml.slideLayout+xml"/>
  <Override PartName="/ppt/slideLayouts/slideLayout3314.xml" ContentType="application/vnd.openxmlformats-officedocument.presentationml.slideLayout+xml"/>
  <Override PartName="/ppt/theme/theme276.xml" ContentType="application/vnd.openxmlformats-officedocument.theme+xml"/>
  <Override PartName="/ppt/slideLayouts/slideLayout3315.xml" ContentType="application/vnd.openxmlformats-officedocument.presentationml.slideLayout+xml"/>
  <Override PartName="/ppt/slideLayouts/slideLayout3316.xml" ContentType="application/vnd.openxmlformats-officedocument.presentationml.slideLayout+xml"/>
  <Override PartName="/ppt/slideLayouts/slideLayout3317.xml" ContentType="application/vnd.openxmlformats-officedocument.presentationml.slideLayout+xml"/>
  <Override PartName="/ppt/slideLayouts/slideLayout3318.xml" ContentType="application/vnd.openxmlformats-officedocument.presentationml.slideLayout+xml"/>
  <Override PartName="/ppt/slideLayouts/slideLayout3319.xml" ContentType="application/vnd.openxmlformats-officedocument.presentationml.slideLayout+xml"/>
  <Override PartName="/ppt/slideLayouts/slideLayout3320.xml" ContentType="application/vnd.openxmlformats-officedocument.presentationml.slideLayout+xml"/>
  <Override PartName="/ppt/slideLayouts/slideLayout3321.xml" ContentType="application/vnd.openxmlformats-officedocument.presentationml.slideLayout+xml"/>
  <Override PartName="/ppt/slideLayouts/slideLayout3322.xml" ContentType="application/vnd.openxmlformats-officedocument.presentationml.slideLayout+xml"/>
  <Override PartName="/ppt/slideLayouts/slideLayout3323.xml" ContentType="application/vnd.openxmlformats-officedocument.presentationml.slideLayout+xml"/>
  <Override PartName="/ppt/slideLayouts/slideLayout3324.xml" ContentType="application/vnd.openxmlformats-officedocument.presentationml.slideLayout+xml"/>
  <Override PartName="/ppt/slideLayouts/slideLayout3325.xml" ContentType="application/vnd.openxmlformats-officedocument.presentationml.slideLayout+xml"/>
  <Override PartName="/ppt/slideLayouts/slideLayout3326.xml" ContentType="application/vnd.openxmlformats-officedocument.presentationml.slideLayout+xml"/>
  <Override PartName="/ppt/theme/theme277.xml" ContentType="application/vnd.openxmlformats-officedocument.theme+xml"/>
  <Override PartName="/ppt/slideLayouts/slideLayout3327.xml" ContentType="application/vnd.openxmlformats-officedocument.presentationml.slideLayout+xml"/>
  <Override PartName="/ppt/slideLayouts/slideLayout3328.xml" ContentType="application/vnd.openxmlformats-officedocument.presentationml.slideLayout+xml"/>
  <Override PartName="/ppt/slideLayouts/slideLayout3329.xml" ContentType="application/vnd.openxmlformats-officedocument.presentationml.slideLayout+xml"/>
  <Override PartName="/ppt/slideLayouts/slideLayout3330.xml" ContentType="application/vnd.openxmlformats-officedocument.presentationml.slideLayout+xml"/>
  <Override PartName="/ppt/slideLayouts/slideLayout3331.xml" ContentType="application/vnd.openxmlformats-officedocument.presentationml.slideLayout+xml"/>
  <Override PartName="/ppt/slideLayouts/slideLayout3332.xml" ContentType="application/vnd.openxmlformats-officedocument.presentationml.slideLayout+xml"/>
  <Override PartName="/ppt/slideLayouts/slideLayout3333.xml" ContentType="application/vnd.openxmlformats-officedocument.presentationml.slideLayout+xml"/>
  <Override PartName="/ppt/slideLayouts/slideLayout3334.xml" ContentType="application/vnd.openxmlformats-officedocument.presentationml.slideLayout+xml"/>
  <Override PartName="/ppt/slideLayouts/slideLayout3335.xml" ContentType="application/vnd.openxmlformats-officedocument.presentationml.slideLayout+xml"/>
  <Override PartName="/ppt/slideLayouts/slideLayout3336.xml" ContentType="application/vnd.openxmlformats-officedocument.presentationml.slideLayout+xml"/>
  <Override PartName="/ppt/slideLayouts/slideLayout3337.xml" ContentType="application/vnd.openxmlformats-officedocument.presentationml.slideLayout+xml"/>
  <Override PartName="/ppt/slideLayouts/slideLayout3338.xml" ContentType="application/vnd.openxmlformats-officedocument.presentationml.slideLayout+xml"/>
  <Override PartName="/ppt/theme/theme278.xml" ContentType="application/vnd.openxmlformats-officedocument.theme+xml"/>
  <Override PartName="/ppt/slideLayouts/slideLayout3339.xml" ContentType="application/vnd.openxmlformats-officedocument.presentationml.slideLayout+xml"/>
  <Override PartName="/ppt/slideLayouts/slideLayout3340.xml" ContentType="application/vnd.openxmlformats-officedocument.presentationml.slideLayout+xml"/>
  <Override PartName="/ppt/slideLayouts/slideLayout3341.xml" ContentType="application/vnd.openxmlformats-officedocument.presentationml.slideLayout+xml"/>
  <Override PartName="/ppt/slideLayouts/slideLayout3342.xml" ContentType="application/vnd.openxmlformats-officedocument.presentationml.slideLayout+xml"/>
  <Override PartName="/ppt/slideLayouts/slideLayout3343.xml" ContentType="application/vnd.openxmlformats-officedocument.presentationml.slideLayout+xml"/>
  <Override PartName="/ppt/slideLayouts/slideLayout3344.xml" ContentType="application/vnd.openxmlformats-officedocument.presentationml.slideLayout+xml"/>
  <Override PartName="/ppt/slideLayouts/slideLayout3345.xml" ContentType="application/vnd.openxmlformats-officedocument.presentationml.slideLayout+xml"/>
  <Override PartName="/ppt/slideLayouts/slideLayout3346.xml" ContentType="application/vnd.openxmlformats-officedocument.presentationml.slideLayout+xml"/>
  <Override PartName="/ppt/slideLayouts/slideLayout3347.xml" ContentType="application/vnd.openxmlformats-officedocument.presentationml.slideLayout+xml"/>
  <Override PartName="/ppt/slideLayouts/slideLayout3348.xml" ContentType="application/vnd.openxmlformats-officedocument.presentationml.slideLayout+xml"/>
  <Override PartName="/ppt/slideLayouts/slideLayout3349.xml" ContentType="application/vnd.openxmlformats-officedocument.presentationml.slideLayout+xml"/>
  <Override PartName="/ppt/slideLayouts/slideLayout3350.xml" ContentType="application/vnd.openxmlformats-officedocument.presentationml.slideLayout+xml"/>
  <Override PartName="/ppt/theme/theme279.xml" ContentType="application/vnd.openxmlformats-officedocument.theme+xml"/>
  <Override PartName="/ppt/slideLayouts/slideLayout3351.xml" ContentType="application/vnd.openxmlformats-officedocument.presentationml.slideLayout+xml"/>
  <Override PartName="/ppt/slideLayouts/slideLayout3352.xml" ContentType="application/vnd.openxmlformats-officedocument.presentationml.slideLayout+xml"/>
  <Override PartName="/ppt/slideLayouts/slideLayout3353.xml" ContentType="application/vnd.openxmlformats-officedocument.presentationml.slideLayout+xml"/>
  <Override PartName="/ppt/slideLayouts/slideLayout3354.xml" ContentType="application/vnd.openxmlformats-officedocument.presentationml.slideLayout+xml"/>
  <Override PartName="/ppt/slideLayouts/slideLayout3355.xml" ContentType="application/vnd.openxmlformats-officedocument.presentationml.slideLayout+xml"/>
  <Override PartName="/ppt/slideLayouts/slideLayout3356.xml" ContentType="application/vnd.openxmlformats-officedocument.presentationml.slideLayout+xml"/>
  <Override PartName="/ppt/slideLayouts/slideLayout3357.xml" ContentType="application/vnd.openxmlformats-officedocument.presentationml.slideLayout+xml"/>
  <Override PartName="/ppt/slideLayouts/slideLayout3358.xml" ContentType="application/vnd.openxmlformats-officedocument.presentationml.slideLayout+xml"/>
  <Override PartName="/ppt/slideLayouts/slideLayout3359.xml" ContentType="application/vnd.openxmlformats-officedocument.presentationml.slideLayout+xml"/>
  <Override PartName="/ppt/slideLayouts/slideLayout3360.xml" ContentType="application/vnd.openxmlformats-officedocument.presentationml.slideLayout+xml"/>
  <Override PartName="/ppt/slideLayouts/slideLayout3361.xml" ContentType="application/vnd.openxmlformats-officedocument.presentationml.slideLayout+xml"/>
  <Override PartName="/ppt/slideLayouts/slideLayout3362.xml" ContentType="application/vnd.openxmlformats-officedocument.presentationml.slideLayout+xml"/>
  <Override PartName="/ppt/theme/theme280.xml" ContentType="application/vnd.openxmlformats-officedocument.theme+xml"/>
  <Override PartName="/ppt/slideLayouts/slideLayout3363.xml" ContentType="application/vnd.openxmlformats-officedocument.presentationml.slideLayout+xml"/>
  <Override PartName="/ppt/slideLayouts/slideLayout3364.xml" ContentType="application/vnd.openxmlformats-officedocument.presentationml.slideLayout+xml"/>
  <Override PartName="/ppt/slideLayouts/slideLayout3365.xml" ContentType="application/vnd.openxmlformats-officedocument.presentationml.slideLayout+xml"/>
  <Override PartName="/ppt/slideLayouts/slideLayout3366.xml" ContentType="application/vnd.openxmlformats-officedocument.presentationml.slideLayout+xml"/>
  <Override PartName="/ppt/slideLayouts/slideLayout3367.xml" ContentType="application/vnd.openxmlformats-officedocument.presentationml.slideLayout+xml"/>
  <Override PartName="/ppt/slideLayouts/slideLayout3368.xml" ContentType="application/vnd.openxmlformats-officedocument.presentationml.slideLayout+xml"/>
  <Override PartName="/ppt/slideLayouts/slideLayout3369.xml" ContentType="application/vnd.openxmlformats-officedocument.presentationml.slideLayout+xml"/>
  <Override PartName="/ppt/slideLayouts/slideLayout3370.xml" ContentType="application/vnd.openxmlformats-officedocument.presentationml.slideLayout+xml"/>
  <Override PartName="/ppt/slideLayouts/slideLayout3371.xml" ContentType="application/vnd.openxmlformats-officedocument.presentationml.slideLayout+xml"/>
  <Override PartName="/ppt/slideLayouts/slideLayout3372.xml" ContentType="application/vnd.openxmlformats-officedocument.presentationml.slideLayout+xml"/>
  <Override PartName="/ppt/slideLayouts/slideLayout3373.xml" ContentType="application/vnd.openxmlformats-officedocument.presentationml.slideLayout+xml"/>
  <Override PartName="/ppt/slideLayouts/slideLayout3374.xml" ContentType="application/vnd.openxmlformats-officedocument.presentationml.slideLayout+xml"/>
  <Override PartName="/ppt/theme/theme281.xml" ContentType="application/vnd.openxmlformats-officedocument.theme+xml"/>
  <Override PartName="/ppt/slideLayouts/slideLayout3375.xml" ContentType="application/vnd.openxmlformats-officedocument.presentationml.slideLayout+xml"/>
  <Override PartName="/ppt/slideLayouts/slideLayout3376.xml" ContentType="application/vnd.openxmlformats-officedocument.presentationml.slideLayout+xml"/>
  <Override PartName="/ppt/slideLayouts/slideLayout3377.xml" ContentType="application/vnd.openxmlformats-officedocument.presentationml.slideLayout+xml"/>
  <Override PartName="/ppt/slideLayouts/slideLayout3378.xml" ContentType="application/vnd.openxmlformats-officedocument.presentationml.slideLayout+xml"/>
  <Override PartName="/ppt/slideLayouts/slideLayout3379.xml" ContentType="application/vnd.openxmlformats-officedocument.presentationml.slideLayout+xml"/>
  <Override PartName="/ppt/slideLayouts/slideLayout3380.xml" ContentType="application/vnd.openxmlformats-officedocument.presentationml.slideLayout+xml"/>
  <Override PartName="/ppt/slideLayouts/slideLayout3381.xml" ContentType="application/vnd.openxmlformats-officedocument.presentationml.slideLayout+xml"/>
  <Override PartName="/ppt/slideLayouts/slideLayout3382.xml" ContentType="application/vnd.openxmlformats-officedocument.presentationml.slideLayout+xml"/>
  <Override PartName="/ppt/slideLayouts/slideLayout3383.xml" ContentType="application/vnd.openxmlformats-officedocument.presentationml.slideLayout+xml"/>
  <Override PartName="/ppt/slideLayouts/slideLayout3384.xml" ContentType="application/vnd.openxmlformats-officedocument.presentationml.slideLayout+xml"/>
  <Override PartName="/ppt/slideLayouts/slideLayout3385.xml" ContentType="application/vnd.openxmlformats-officedocument.presentationml.slideLayout+xml"/>
  <Override PartName="/ppt/slideLayouts/slideLayout3386.xml" ContentType="application/vnd.openxmlformats-officedocument.presentationml.slideLayout+xml"/>
  <Override PartName="/ppt/theme/theme282.xml" ContentType="application/vnd.openxmlformats-officedocument.theme+xml"/>
  <Override PartName="/ppt/slideLayouts/slideLayout3387.xml" ContentType="application/vnd.openxmlformats-officedocument.presentationml.slideLayout+xml"/>
  <Override PartName="/ppt/slideLayouts/slideLayout3388.xml" ContentType="application/vnd.openxmlformats-officedocument.presentationml.slideLayout+xml"/>
  <Override PartName="/ppt/slideLayouts/slideLayout3389.xml" ContentType="application/vnd.openxmlformats-officedocument.presentationml.slideLayout+xml"/>
  <Override PartName="/ppt/slideLayouts/slideLayout3390.xml" ContentType="application/vnd.openxmlformats-officedocument.presentationml.slideLayout+xml"/>
  <Override PartName="/ppt/slideLayouts/slideLayout3391.xml" ContentType="application/vnd.openxmlformats-officedocument.presentationml.slideLayout+xml"/>
  <Override PartName="/ppt/slideLayouts/slideLayout3392.xml" ContentType="application/vnd.openxmlformats-officedocument.presentationml.slideLayout+xml"/>
  <Override PartName="/ppt/slideLayouts/slideLayout3393.xml" ContentType="application/vnd.openxmlformats-officedocument.presentationml.slideLayout+xml"/>
  <Override PartName="/ppt/slideLayouts/slideLayout3394.xml" ContentType="application/vnd.openxmlformats-officedocument.presentationml.slideLayout+xml"/>
  <Override PartName="/ppt/slideLayouts/slideLayout3395.xml" ContentType="application/vnd.openxmlformats-officedocument.presentationml.slideLayout+xml"/>
  <Override PartName="/ppt/slideLayouts/slideLayout3396.xml" ContentType="application/vnd.openxmlformats-officedocument.presentationml.slideLayout+xml"/>
  <Override PartName="/ppt/slideLayouts/slideLayout3397.xml" ContentType="application/vnd.openxmlformats-officedocument.presentationml.slideLayout+xml"/>
  <Override PartName="/ppt/slideLayouts/slideLayout3398.xml" ContentType="application/vnd.openxmlformats-officedocument.presentationml.slideLayout+xml"/>
  <Override PartName="/ppt/theme/theme283.xml" ContentType="application/vnd.openxmlformats-officedocument.theme+xml"/>
  <Override PartName="/ppt/slideLayouts/slideLayout3399.xml" ContentType="application/vnd.openxmlformats-officedocument.presentationml.slideLayout+xml"/>
  <Override PartName="/ppt/slideLayouts/slideLayout3400.xml" ContentType="application/vnd.openxmlformats-officedocument.presentationml.slideLayout+xml"/>
  <Override PartName="/ppt/slideLayouts/slideLayout3401.xml" ContentType="application/vnd.openxmlformats-officedocument.presentationml.slideLayout+xml"/>
  <Override PartName="/ppt/slideLayouts/slideLayout3402.xml" ContentType="application/vnd.openxmlformats-officedocument.presentationml.slideLayout+xml"/>
  <Override PartName="/ppt/slideLayouts/slideLayout3403.xml" ContentType="application/vnd.openxmlformats-officedocument.presentationml.slideLayout+xml"/>
  <Override PartName="/ppt/slideLayouts/slideLayout3404.xml" ContentType="application/vnd.openxmlformats-officedocument.presentationml.slideLayout+xml"/>
  <Override PartName="/ppt/slideLayouts/slideLayout3405.xml" ContentType="application/vnd.openxmlformats-officedocument.presentationml.slideLayout+xml"/>
  <Override PartName="/ppt/slideLayouts/slideLayout3406.xml" ContentType="application/vnd.openxmlformats-officedocument.presentationml.slideLayout+xml"/>
  <Override PartName="/ppt/slideLayouts/slideLayout3407.xml" ContentType="application/vnd.openxmlformats-officedocument.presentationml.slideLayout+xml"/>
  <Override PartName="/ppt/slideLayouts/slideLayout3408.xml" ContentType="application/vnd.openxmlformats-officedocument.presentationml.slideLayout+xml"/>
  <Override PartName="/ppt/slideLayouts/slideLayout3409.xml" ContentType="application/vnd.openxmlformats-officedocument.presentationml.slideLayout+xml"/>
  <Override PartName="/ppt/slideLayouts/slideLayout3410.xml" ContentType="application/vnd.openxmlformats-officedocument.presentationml.slideLayout+xml"/>
  <Override PartName="/ppt/theme/theme284.xml" ContentType="application/vnd.openxmlformats-officedocument.theme+xml"/>
  <Override PartName="/ppt/slideLayouts/slideLayout3411.xml" ContentType="application/vnd.openxmlformats-officedocument.presentationml.slideLayout+xml"/>
  <Override PartName="/ppt/slideLayouts/slideLayout3412.xml" ContentType="application/vnd.openxmlformats-officedocument.presentationml.slideLayout+xml"/>
  <Override PartName="/ppt/slideLayouts/slideLayout3413.xml" ContentType="application/vnd.openxmlformats-officedocument.presentationml.slideLayout+xml"/>
  <Override PartName="/ppt/slideLayouts/slideLayout3414.xml" ContentType="application/vnd.openxmlformats-officedocument.presentationml.slideLayout+xml"/>
  <Override PartName="/ppt/slideLayouts/slideLayout3415.xml" ContentType="application/vnd.openxmlformats-officedocument.presentationml.slideLayout+xml"/>
  <Override PartName="/ppt/slideLayouts/slideLayout3416.xml" ContentType="application/vnd.openxmlformats-officedocument.presentationml.slideLayout+xml"/>
  <Override PartName="/ppt/slideLayouts/slideLayout3417.xml" ContentType="application/vnd.openxmlformats-officedocument.presentationml.slideLayout+xml"/>
  <Override PartName="/ppt/slideLayouts/slideLayout3418.xml" ContentType="application/vnd.openxmlformats-officedocument.presentationml.slideLayout+xml"/>
  <Override PartName="/ppt/slideLayouts/slideLayout3419.xml" ContentType="application/vnd.openxmlformats-officedocument.presentationml.slideLayout+xml"/>
  <Override PartName="/ppt/slideLayouts/slideLayout3420.xml" ContentType="application/vnd.openxmlformats-officedocument.presentationml.slideLayout+xml"/>
  <Override PartName="/ppt/slideLayouts/slideLayout3421.xml" ContentType="application/vnd.openxmlformats-officedocument.presentationml.slideLayout+xml"/>
  <Override PartName="/ppt/slideLayouts/slideLayout3422.xml" ContentType="application/vnd.openxmlformats-officedocument.presentationml.slideLayout+xml"/>
  <Override PartName="/ppt/theme/theme285.xml" ContentType="application/vnd.openxmlformats-officedocument.theme+xml"/>
  <Override PartName="/ppt/slideLayouts/slideLayout3423.xml" ContentType="application/vnd.openxmlformats-officedocument.presentationml.slideLayout+xml"/>
  <Override PartName="/ppt/slideLayouts/slideLayout3424.xml" ContentType="application/vnd.openxmlformats-officedocument.presentationml.slideLayout+xml"/>
  <Override PartName="/ppt/slideLayouts/slideLayout3425.xml" ContentType="application/vnd.openxmlformats-officedocument.presentationml.slideLayout+xml"/>
  <Override PartName="/ppt/slideLayouts/slideLayout3426.xml" ContentType="application/vnd.openxmlformats-officedocument.presentationml.slideLayout+xml"/>
  <Override PartName="/ppt/slideLayouts/slideLayout3427.xml" ContentType="application/vnd.openxmlformats-officedocument.presentationml.slideLayout+xml"/>
  <Override PartName="/ppt/slideLayouts/slideLayout3428.xml" ContentType="application/vnd.openxmlformats-officedocument.presentationml.slideLayout+xml"/>
  <Override PartName="/ppt/slideLayouts/slideLayout3429.xml" ContentType="application/vnd.openxmlformats-officedocument.presentationml.slideLayout+xml"/>
  <Override PartName="/ppt/slideLayouts/slideLayout3430.xml" ContentType="application/vnd.openxmlformats-officedocument.presentationml.slideLayout+xml"/>
  <Override PartName="/ppt/slideLayouts/slideLayout3431.xml" ContentType="application/vnd.openxmlformats-officedocument.presentationml.slideLayout+xml"/>
  <Override PartName="/ppt/slideLayouts/slideLayout3432.xml" ContentType="application/vnd.openxmlformats-officedocument.presentationml.slideLayout+xml"/>
  <Override PartName="/ppt/slideLayouts/slideLayout3433.xml" ContentType="application/vnd.openxmlformats-officedocument.presentationml.slideLayout+xml"/>
  <Override PartName="/ppt/slideLayouts/slideLayout3434.xml" ContentType="application/vnd.openxmlformats-officedocument.presentationml.slideLayout+xml"/>
  <Override PartName="/ppt/theme/theme286.xml" ContentType="application/vnd.openxmlformats-officedocument.theme+xml"/>
  <Override PartName="/ppt/slideLayouts/slideLayout3435.xml" ContentType="application/vnd.openxmlformats-officedocument.presentationml.slideLayout+xml"/>
  <Override PartName="/ppt/slideLayouts/slideLayout3436.xml" ContentType="application/vnd.openxmlformats-officedocument.presentationml.slideLayout+xml"/>
  <Override PartName="/ppt/slideLayouts/slideLayout3437.xml" ContentType="application/vnd.openxmlformats-officedocument.presentationml.slideLayout+xml"/>
  <Override PartName="/ppt/slideLayouts/slideLayout3438.xml" ContentType="application/vnd.openxmlformats-officedocument.presentationml.slideLayout+xml"/>
  <Override PartName="/ppt/slideLayouts/slideLayout3439.xml" ContentType="application/vnd.openxmlformats-officedocument.presentationml.slideLayout+xml"/>
  <Override PartName="/ppt/slideLayouts/slideLayout3440.xml" ContentType="application/vnd.openxmlformats-officedocument.presentationml.slideLayout+xml"/>
  <Override PartName="/ppt/slideLayouts/slideLayout3441.xml" ContentType="application/vnd.openxmlformats-officedocument.presentationml.slideLayout+xml"/>
  <Override PartName="/ppt/slideLayouts/slideLayout3442.xml" ContentType="application/vnd.openxmlformats-officedocument.presentationml.slideLayout+xml"/>
  <Override PartName="/ppt/slideLayouts/slideLayout3443.xml" ContentType="application/vnd.openxmlformats-officedocument.presentationml.slideLayout+xml"/>
  <Override PartName="/ppt/slideLayouts/slideLayout3444.xml" ContentType="application/vnd.openxmlformats-officedocument.presentationml.slideLayout+xml"/>
  <Override PartName="/ppt/slideLayouts/slideLayout3445.xml" ContentType="application/vnd.openxmlformats-officedocument.presentationml.slideLayout+xml"/>
  <Override PartName="/ppt/slideLayouts/slideLayout3446.xml" ContentType="application/vnd.openxmlformats-officedocument.presentationml.slideLayout+xml"/>
  <Override PartName="/ppt/theme/theme287.xml" ContentType="application/vnd.openxmlformats-officedocument.theme+xml"/>
  <Override PartName="/ppt/slideLayouts/slideLayout3447.xml" ContentType="application/vnd.openxmlformats-officedocument.presentationml.slideLayout+xml"/>
  <Override PartName="/ppt/slideLayouts/slideLayout3448.xml" ContentType="application/vnd.openxmlformats-officedocument.presentationml.slideLayout+xml"/>
  <Override PartName="/ppt/slideLayouts/slideLayout3449.xml" ContentType="application/vnd.openxmlformats-officedocument.presentationml.slideLayout+xml"/>
  <Override PartName="/ppt/slideLayouts/slideLayout3450.xml" ContentType="application/vnd.openxmlformats-officedocument.presentationml.slideLayout+xml"/>
  <Override PartName="/ppt/slideLayouts/slideLayout3451.xml" ContentType="application/vnd.openxmlformats-officedocument.presentationml.slideLayout+xml"/>
  <Override PartName="/ppt/slideLayouts/slideLayout3452.xml" ContentType="application/vnd.openxmlformats-officedocument.presentationml.slideLayout+xml"/>
  <Override PartName="/ppt/slideLayouts/slideLayout3453.xml" ContentType="application/vnd.openxmlformats-officedocument.presentationml.slideLayout+xml"/>
  <Override PartName="/ppt/slideLayouts/slideLayout3454.xml" ContentType="application/vnd.openxmlformats-officedocument.presentationml.slideLayout+xml"/>
  <Override PartName="/ppt/slideLayouts/slideLayout3455.xml" ContentType="application/vnd.openxmlformats-officedocument.presentationml.slideLayout+xml"/>
  <Override PartName="/ppt/slideLayouts/slideLayout3456.xml" ContentType="application/vnd.openxmlformats-officedocument.presentationml.slideLayout+xml"/>
  <Override PartName="/ppt/slideLayouts/slideLayout3457.xml" ContentType="application/vnd.openxmlformats-officedocument.presentationml.slideLayout+xml"/>
  <Override PartName="/ppt/slideLayouts/slideLayout3458.xml" ContentType="application/vnd.openxmlformats-officedocument.presentationml.slideLayout+xml"/>
  <Override PartName="/ppt/theme/theme288.xml" ContentType="application/vnd.openxmlformats-officedocument.theme+xml"/>
  <Override PartName="/ppt/slideLayouts/slideLayout3459.xml" ContentType="application/vnd.openxmlformats-officedocument.presentationml.slideLayout+xml"/>
  <Override PartName="/ppt/slideLayouts/slideLayout3460.xml" ContentType="application/vnd.openxmlformats-officedocument.presentationml.slideLayout+xml"/>
  <Override PartName="/ppt/slideLayouts/slideLayout3461.xml" ContentType="application/vnd.openxmlformats-officedocument.presentationml.slideLayout+xml"/>
  <Override PartName="/ppt/slideLayouts/slideLayout3462.xml" ContentType="application/vnd.openxmlformats-officedocument.presentationml.slideLayout+xml"/>
  <Override PartName="/ppt/slideLayouts/slideLayout3463.xml" ContentType="application/vnd.openxmlformats-officedocument.presentationml.slideLayout+xml"/>
  <Override PartName="/ppt/slideLayouts/slideLayout3464.xml" ContentType="application/vnd.openxmlformats-officedocument.presentationml.slideLayout+xml"/>
  <Override PartName="/ppt/slideLayouts/slideLayout3465.xml" ContentType="application/vnd.openxmlformats-officedocument.presentationml.slideLayout+xml"/>
  <Override PartName="/ppt/slideLayouts/slideLayout3466.xml" ContentType="application/vnd.openxmlformats-officedocument.presentationml.slideLayout+xml"/>
  <Override PartName="/ppt/slideLayouts/slideLayout3467.xml" ContentType="application/vnd.openxmlformats-officedocument.presentationml.slideLayout+xml"/>
  <Override PartName="/ppt/slideLayouts/slideLayout3468.xml" ContentType="application/vnd.openxmlformats-officedocument.presentationml.slideLayout+xml"/>
  <Override PartName="/ppt/slideLayouts/slideLayout3469.xml" ContentType="application/vnd.openxmlformats-officedocument.presentationml.slideLayout+xml"/>
  <Override PartName="/ppt/slideLayouts/slideLayout3470.xml" ContentType="application/vnd.openxmlformats-officedocument.presentationml.slideLayout+xml"/>
  <Override PartName="/ppt/theme/theme289.xml" ContentType="application/vnd.openxmlformats-officedocument.theme+xml"/>
  <Override PartName="/ppt/slideLayouts/slideLayout3471.xml" ContentType="application/vnd.openxmlformats-officedocument.presentationml.slideLayout+xml"/>
  <Override PartName="/ppt/slideLayouts/slideLayout3472.xml" ContentType="application/vnd.openxmlformats-officedocument.presentationml.slideLayout+xml"/>
  <Override PartName="/ppt/slideLayouts/slideLayout3473.xml" ContentType="application/vnd.openxmlformats-officedocument.presentationml.slideLayout+xml"/>
  <Override PartName="/ppt/slideLayouts/slideLayout3474.xml" ContentType="application/vnd.openxmlformats-officedocument.presentationml.slideLayout+xml"/>
  <Override PartName="/ppt/slideLayouts/slideLayout3475.xml" ContentType="application/vnd.openxmlformats-officedocument.presentationml.slideLayout+xml"/>
  <Override PartName="/ppt/slideLayouts/slideLayout3476.xml" ContentType="application/vnd.openxmlformats-officedocument.presentationml.slideLayout+xml"/>
  <Override PartName="/ppt/slideLayouts/slideLayout3477.xml" ContentType="application/vnd.openxmlformats-officedocument.presentationml.slideLayout+xml"/>
  <Override PartName="/ppt/slideLayouts/slideLayout3478.xml" ContentType="application/vnd.openxmlformats-officedocument.presentationml.slideLayout+xml"/>
  <Override PartName="/ppt/slideLayouts/slideLayout3479.xml" ContentType="application/vnd.openxmlformats-officedocument.presentationml.slideLayout+xml"/>
  <Override PartName="/ppt/slideLayouts/slideLayout3480.xml" ContentType="application/vnd.openxmlformats-officedocument.presentationml.slideLayout+xml"/>
  <Override PartName="/ppt/slideLayouts/slideLayout3481.xml" ContentType="application/vnd.openxmlformats-officedocument.presentationml.slideLayout+xml"/>
  <Override PartName="/ppt/slideLayouts/slideLayout3482.xml" ContentType="application/vnd.openxmlformats-officedocument.presentationml.slideLayout+xml"/>
  <Override PartName="/ppt/theme/theme290.xml" ContentType="application/vnd.openxmlformats-officedocument.theme+xml"/>
  <Override PartName="/ppt/slideLayouts/slideLayout3483.xml" ContentType="application/vnd.openxmlformats-officedocument.presentationml.slideLayout+xml"/>
  <Override PartName="/ppt/slideLayouts/slideLayout3484.xml" ContentType="application/vnd.openxmlformats-officedocument.presentationml.slideLayout+xml"/>
  <Override PartName="/ppt/slideLayouts/slideLayout3485.xml" ContentType="application/vnd.openxmlformats-officedocument.presentationml.slideLayout+xml"/>
  <Override PartName="/ppt/slideLayouts/slideLayout3486.xml" ContentType="application/vnd.openxmlformats-officedocument.presentationml.slideLayout+xml"/>
  <Override PartName="/ppt/slideLayouts/slideLayout3487.xml" ContentType="application/vnd.openxmlformats-officedocument.presentationml.slideLayout+xml"/>
  <Override PartName="/ppt/slideLayouts/slideLayout3488.xml" ContentType="application/vnd.openxmlformats-officedocument.presentationml.slideLayout+xml"/>
  <Override PartName="/ppt/slideLayouts/slideLayout3489.xml" ContentType="application/vnd.openxmlformats-officedocument.presentationml.slideLayout+xml"/>
  <Override PartName="/ppt/slideLayouts/slideLayout3490.xml" ContentType="application/vnd.openxmlformats-officedocument.presentationml.slideLayout+xml"/>
  <Override PartName="/ppt/slideLayouts/slideLayout3491.xml" ContentType="application/vnd.openxmlformats-officedocument.presentationml.slideLayout+xml"/>
  <Override PartName="/ppt/slideLayouts/slideLayout3492.xml" ContentType="application/vnd.openxmlformats-officedocument.presentationml.slideLayout+xml"/>
  <Override PartName="/ppt/slideLayouts/slideLayout3493.xml" ContentType="application/vnd.openxmlformats-officedocument.presentationml.slideLayout+xml"/>
  <Override PartName="/ppt/slideLayouts/slideLayout3494.xml" ContentType="application/vnd.openxmlformats-officedocument.presentationml.slideLayout+xml"/>
  <Override PartName="/ppt/theme/theme291.xml" ContentType="application/vnd.openxmlformats-officedocument.theme+xml"/>
  <Override PartName="/ppt/slideLayouts/slideLayout3495.xml" ContentType="application/vnd.openxmlformats-officedocument.presentationml.slideLayout+xml"/>
  <Override PartName="/ppt/slideLayouts/slideLayout3496.xml" ContentType="application/vnd.openxmlformats-officedocument.presentationml.slideLayout+xml"/>
  <Override PartName="/ppt/slideLayouts/slideLayout3497.xml" ContentType="application/vnd.openxmlformats-officedocument.presentationml.slideLayout+xml"/>
  <Override PartName="/ppt/slideLayouts/slideLayout3498.xml" ContentType="application/vnd.openxmlformats-officedocument.presentationml.slideLayout+xml"/>
  <Override PartName="/ppt/slideLayouts/slideLayout3499.xml" ContentType="application/vnd.openxmlformats-officedocument.presentationml.slideLayout+xml"/>
  <Override PartName="/ppt/slideLayouts/slideLayout3500.xml" ContentType="application/vnd.openxmlformats-officedocument.presentationml.slideLayout+xml"/>
  <Override PartName="/ppt/slideLayouts/slideLayout3501.xml" ContentType="application/vnd.openxmlformats-officedocument.presentationml.slideLayout+xml"/>
  <Override PartName="/ppt/slideLayouts/slideLayout3502.xml" ContentType="application/vnd.openxmlformats-officedocument.presentationml.slideLayout+xml"/>
  <Override PartName="/ppt/slideLayouts/slideLayout3503.xml" ContentType="application/vnd.openxmlformats-officedocument.presentationml.slideLayout+xml"/>
  <Override PartName="/ppt/slideLayouts/slideLayout3504.xml" ContentType="application/vnd.openxmlformats-officedocument.presentationml.slideLayout+xml"/>
  <Override PartName="/ppt/slideLayouts/slideLayout3505.xml" ContentType="application/vnd.openxmlformats-officedocument.presentationml.slideLayout+xml"/>
  <Override PartName="/ppt/slideLayouts/slideLayout3506.xml" ContentType="application/vnd.openxmlformats-officedocument.presentationml.slideLayout+xml"/>
  <Override PartName="/ppt/theme/theme292.xml" ContentType="application/vnd.openxmlformats-officedocument.theme+xml"/>
  <Override PartName="/ppt/slideLayouts/slideLayout3507.xml" ContentType="application/vnd.openxmlformats-officedocument.presentationml.slideLayout+xml"/>
  <Override PartName="/ppt/slideLayouts/slideLayout3508.xml" ContentType="application/vnd.openxmlformats-officedocument.presentationml.slideLayout+xml"/>
  <Override PartName="/ppt/slideLayouts/slideLayout3509.xml" ContentType="application/vnd.openxmlformats-officedocument.presentationml.slideLayout+xml"/>
  <Override PartName="/ppt/slideLayouts/slideLayout3510.xml" ContentType="application/vnd.openxmlformats-officedocument.presentationml.slideLayout+xml"/>
  <Override PartName="/ppt/slideLayouts/slideLayout3511.xml" ContentType="application/vnd.openxmlformats-officedocument.presentationml.slideLayout+xml"/>
  <Override PartName="/ppt/slideLayouts/slideLayout3512.xml" ContentType="application/vnd.openxmlformats-officedocument.presentationml.slideLayout+xml"/>
  <Override PartName="/ppt/slideLayouts/slideLayout3513.xml" ContentType="application/vnd.openxmlformats-officedocument.presentationml.slideLayout+xml"/>
  <Override PartName="/ppt/slideLayouts/slideLayout3514.xml" ContentType="application/vnd.openxmlformats-officedocument.presentationml.slideLayout+xml"/>
  <Override PartName="/ppt/slideLayouts/slideLayout3515.xml" ContentType="application/vnd.openxmlformats-officedocument.presentationml.slideLayout+xml"/>
  <Override PartName="/ppt/slideLayouts/slideLayout3516.xml" ContentType="application/vnd.openxmlformats-officedocument.presentationml.slideLayout+xml"/>
  <Override PartName="/ppt/slideLayouts/slideLayout3517.xml" ContentType="application/vnd.openxmlformats-officedocument.presentationml.slideLayout+xml"/>
  <Override PartName="/ppt/slideLayouts/slideLayout3518.xml" ContentType="application/vnd.openxmlformats-officedocument.presentationml.slideLayout+xml"/>
  <Override PartName="/ppt/theme/theme293.xml" ContentType="application/vnd.openxmlformats-officedocument.theme+xml"/>
  <Override PartName="/ppt/slideLayouts/slideLayout3519.xml" ContentType="application/vnd.openxmlformats-officedocument.presentationml.slideLayout+xml"/>
  <Override PartName="/ppt/slideLayouts/slideLayout3520.xml" ContentType="application/vnd.openxmlformats-officedocument.presentationml.slideLayout+xml"/>
  <Override PartName="/ppt/slideLayouts/slideLayout3521.xml" ContentType="application/vnd.openxmlformats-officedocument.presentationml.slideLayout+xml"/>
  <Override PartName="/ppt/slideLayouts/slideLayout3522.xml" ContentType="application/vnd.openxmlformats-officedocument.presentationml.slideLayout+xml"/>
  <Override PartName="/ppt/slideLayouts/slideLayout3523.xml" ContentType="application/vnd.openxmlformats-officedocument.presentationml.slideLayout+xml"/>
  <Override PartName="/ppt/slideLayouts/slideLayout3524.xml" ContentType="application/vnd.openxmlformats-officedocument.presentationml.slideLayout+xml"/>
  <Override PartName="/ppt/slideLayouts/slideLayout3525.xml" ContentType="application/vnd.openxmlformats-officedocument.presentationml.slideLayout+xml"/>
  <Override PartName="/ppt/slideLayouts/slideLayout3526.xml" ContentType="application/vnd.openxmlformats-officedocument.presentationml.slideLayout+xml"/>
  <Override PartName="/ppt/slideLayouts/slideLayout3527.xml" ContentType="application/vnd.openxmlformats-officedocument.presentationml.slideLayout+xml"/>
  <Override PartName="/ppt/slideLayouts/slideLayout3528.xml" ContentType="application/vnd.openxmlformats-officedocument.presentationml.slideLayout+xml"/>
  <Override PartName="/ppt/slideLayouts/slideLayout3529.xml" ContentType="application/vnd.openxmlformats-officedocument.presentationml.slideLayout+xml"/>
  <Override PartName="/ppt/slideLayouts/slideLayout3530.xml" ContentType="application/vnd.openxmlformats-officedocument.presentationml.slideLayout+xml"/>
  <Override PartName="/ppt/theme/theme294.xml" ContentType="application/vnd.openxmlformats-officedocument.theme+xml"/>
  <Override PartName="/ppt/slideLayouts/slideLayout3531.xml" ContentType="application/vnd.openxmlformats-officedocument.presentationml.slideLayout+xml"/>
  <Override PartName="/ppt/slideLayouts/slideLayout3532.xml" ContentType="application/vnd.openxmlformats-officedocument.presentationml.slideLayout+xml"/>
  <Override PartName="/ppt/slideLayouts/slideLayout3533.xml" ContentType="application/vnd.openxmlformats-officedocument.presentationml.slideLayout+xml"/>
  <Override PartName="/ppt/slideLayouts/slideLayout3534.xml" ContentType="application/vnd.openxmlformats-officedocument.presentationml.slideLayout+xml"/>
  <Override PartName="/ppt/slideLayouts/slideLayout3535.xml" ContentType="application/vnd.openxmlformats-officedocument.presentationml.slideLayout+xml"/>
  <Override PartName="/ppt/slideLayouts/slideLayout3536.xml" ContentType="application/vnd.openxmlformats-officedocument.presentationml.slideLayout+xml"/>
  <Override PartName="/ppt/slideLayouts/slideLayout3537.xml" ContentType="application/vnd.openxmlformats-officedocument.presentationml.slideLayout+xml"/>
  <Override PartName="/ppt/slideLayouts/slideLayout3538.xml" ContentType="application/vnd.openxmlformats-officedocument.presentationml.slideLayout+xml"/>
  <Override PartName="/ppt/slideLayouts/slideLayout3539.xml" ContentType="application/vnd.openxmlformats-officedocument.presentationml.slideLayout+xml"/>
  <Override PartName="/ppt/slideLayouts/slideLayout3540.xml" ContentType="application/vnd.openxmlformats-officedocument.presentationml.slideLayout+xml"/>
  <Override PartName="/ppt/slideLayouts/slideLayout3541.xml" ContentType="application/vnd.openxmlformats-officedocument.presentationml.slideLayout+xml"/>
  <Override PartName="/ppt/slideLayouts/slideLayout3542.xml" ContentType="application/vnd.openxmlformats-officedocument.presentationml.slideLayout+xml"/>
  <Override PartName="/ppt/theme/theme295.xml" ContentType="application/vnd.openxmlformats-officedocument.theme+xml"/>
  <Override PartName="/ppt/slideLayouts/slideLayout3543.xml" ContentType="application/vnd.openxmlformats-officedocument.presentationml.slideLayout+xml"/>
  <Override PartName="/ppt/slideLayouts/slideLayout3544.xml" ContentType="application/vnd.openxmlformats-officedocument.presentationml.slideLayout+xml"/>
  <Override PartName="/ppt/slideLayouts/slideLayout3545.xml" ContentType="application/vnd.openxmlformats-officedocument.presentationml.slideLayout+xml"/>
  <Override PartName="/ppt/slideLayouts/slideLayout3546.xml" ContentType="application/vnd.openxmlformats-officedocument.presentationml.slideLayout+xml"/>
  <Override PartName="/ppt/slideLayouts/slideLayout3547.xml" ContentType="application/vnd.openxmlformats-officedocument.presentationml.slideLayout+xml"/>
  <Override PartName="/ppt/slideLayouts/slideLayout3548.xml" ContentType="application/vnd.openxmlformats-officedocument.presentationml.slideLayout+xml"/>
  <Override PartName="/ppt/slideLayouts/slideLayout3549.xml" ContentType="application/vnd.openxmlformats-officedocument.presentationml.slideLayout+xml"/>
  <Override PartName="/ppt/slideLayouts/slideLayout3550.xml" ContentType="application/vnd.openxmlformats-officedocument.presentationml.slideLayout+xml"/>
  <Override PartName="/ppt/slideLayouts/slideLayout3551.xml" ContentType="application/vnd.openxmlformats-officedocument.presentationml.slideLayout+xml"/>
  <Override PartName="/ppt/slideLayouts/slideLayout3552.xml" ContentType="application/vnd.openxmlformats-officedocument.presentationml.slideLayout+xml"/>
  <Override PartName="/ppt/slideLayouts/slideLayout3553.xml" ContentType="application/vnd.openxmlformats-officedocument.presentationml.slideLayout+xml"/>
  <Override PartName="/ppt/slideLayouts/slideLayout3554.xml" ContentType="application/vnd.openxmlformats-officedocument.presentationml.slideLayout+xml"/>
  <Override PartName="/ppt/theme/theme296.xml" ContentType="application/vnd.openxmlformats-officedocument.theme+xml"/>
  <Override PartName="/ppt/slideLayouts/slideLayout3555.xml" ContentType="application/vnd.openxmlformats-officedocument.presentationml.slideLayout+xml"/>
  <Override PartName="/ppt/slideLayouts/slideLayout3556.xml" ContentType="application/vnd.openxmlformats-officedocument.presentationml.slideLayout+xml"/>
  <Override PartName="/ppt/slideLayouts/slideLayout3557.xml" ContentType="application/vnd.openxmlformats-officedocument.presentationml.slideLayout+xml"/>
  <Override PartName="/ppt/slideLayouts/slideLayout3558.xml" ContentType="application/vnd.openxmlformats-officedocument.presentationml.slideLayout+xml"/>
  <Override PartName="/ppt/slideLayouts/slideLayout3559.xml" ContentType="application/vnd.openxmlformats-officedocument.presentationml.slideLayout+xml"/>
  <Override PartName="/ppt/slideLayouts/slideLayout3560.xml" ContentType="application/vnd.openxmlformats-officedocument.presentationml.slideLayout+xml"/>
  <Override PartName="/ppt/slideLayouts/slideLayout3561.xml" ContentType="application/vnd.openxmlformats-officedocument.presentationml.slideLayout+xml"/>
  <Override PartName="/ppt/slideLayouts/slideLayout3562.xml" ContentType="application/vnd.openxmlformats-officedocument.presentationml.slideLayout+xml"/>
  <Override PartName="/ppt/slideLayouts/slideLayout3563.xml" ContentType="application/vnd.openxmlformats-officedocument.presentationml.slideLayout+xml"/>
  <Override PartName="/ppt/slideLayouts/slideLayout3564.xml" ContentType="application/vnd.openxmlformats-officedocument.presentationml.slideLayout+xml"/>
  <Override PartName="/ppt/slideLayouts/slideLayout3565.xml" ContentType="application/vnd.openxmlformats-officedocument.presentationml.slideLayout+xml"/>
  <Override PartName="/ppt/slideLayouts/slideLayout3566.xml" ContentType="application/vnd.openxmlformats-officedocument.presentationml.slideLayout+xml"/>
  <Override PartName="/ppt/theme/theme297.xml" ContentType="application/vnd.openxmlformats-officedocument.theme+xml"/>
  <Override PartName="/ppt/slideLayouts/slideLayout3567.xml" ContentType="application/vnd.openxmlformats-officedocument.presentationml.slideLayout+xml"/>
  <Override PartName="/ppt/slideLayouts/slideLayout3568.xml" ContentType="application/vnd.openxmlformats-officedocument.presentationml.slideLayout+xml"/>
  <Override PartName="/ppt/slideLayouts/slideLayout3569.xml" ContentType="application/vnd.openxmlformats-officedocument.presentationml.slideLayout+xml"/>
  <Override PartName="/ppt/slideLayouts/slideLayout3570.xml" ContentType="application/vnd.openxmlformats-officedocument.presentationml.slideLayout+xml"/>
  <Override PartName="/ppt/slideLayouts/slideLayout3571.xml" ContentType="application/vnd.openxmlformats-officedocument.presentationml.slideLayout+xml"/>
  <Override PartName="/ppt/slideLayouts/slideLayout3572.xml" ContentType="application/vnd.openxmlformats-officedocument.presentationml.slideLayout+xml"/>
  <Override PartName="/ppt/slideLayouts/slideLayout3573.xml" ContentType="application/vnd.openxmlformats-officedocument.presentationml.slideLayout+xml"/>
  <Override PartName="/ppt/slideLayouts/slideLayout3574.xml" ContentType="application/vnd.openxmlformats-officedocument.presentationml.slideLayout+xml"/>
  <Override PartName="/ppt/slideLayouts/slideLayout3575.xml" ContentType="application/vnd.openxmlformats-officedocument.presentationml.slideLayout+xml"/>
  <Override PartName="/ppt/slideLayouts/slideLayout3576.xml" ContentType="application/vnd.openxmlformats-officedocument.presentationml.slideLayout+xml"/>
  <Override PartName="/ppt/slideLayouts/slideLayout3577.xml" ContentType="application/vnd.openxmlformats-officedocument.presentationml.slideLayout+xml"/>
  <Override PartName="/ppt/slideLayouts/slideLayout3578.xml" ContentType="application/vnd.openxmlformats-officedocument.presentationml.slideLayout+xml"/>
  <Override PartName="/ppt/theme/theme298.xml" ContentType="application/vnd.openxmlformats-officedocument.theme+xml"/>
  <Override PartName="/ppt/slideLayouts/slideLayout3579.xml" ContentType="application/vnd.openxmlformats-officedocument.presentationml.slideLayout+xml"/>
  <Override PartName="/ppt/slideLayouts/slideLayout3580.xml" ContentType="application/vnd.openxmlformats-officedocument.presentationml.slideLayout+xml"/>
  <Override PartName="/ppt/slideLayouts/slideLayout3581.xml" ContentType="application/vnd.openxmlformats-officedocument.presentationml.slideLayout+xml"/>
  <Override PartName="/ppt/slideLayouts/slideLayout3582.xml" ContentType="application/vnd.openxmlformats-officedocument.presentationml.slideLayout+xml"/>
  <Override PartName="/ppt/slideLayouts/slideLayout3583.xml" ContentType="application/vnd.openxmlformats-officedocument.presentationml.slideLayout+xml"/>
  <Override PartName="/ppt/slideLayouts/slideLayout3584.xml" ContentType="application/vnd.openxmlformats-officedocument.presentationml.slideLayout+xml"/>
  <Override PartName="/ppt/slideLayouts/slideLayout3585.xml" ContentType="application/vnd.openxmlformats-officedocument.presentationml.slideLayout+xml"/>
  <Override PartName="/ppt/slideLayouts/slideLayout3586.xml" ContentType="application/vnd.openxmlformats-officedocument.presentationml.slideLayout+xml"/>
  <Override PartName="/ppt/slideLayouts/slideLayout3587.xml" ContentType="application/vnd.openxmlformats-officedocument.presentationml.slideLayout+xml"/>
  <Override PartName="/ppt/slideLayouts/slideLayout3588.xml" ContentType="application/vnd.openxmlformats-officedocument.presentationml.slideLayout+xml"/>
  <Override PartName="/ppt/slideLayouts/slideLayout3589.xml" ContentType="application/vnd.openxmlformats-officedocument.presentationml.slideLayout+xml"/>
  <Override PartName="/ppt/slideLayouts/slideLayout3590.xml" ContentType="application/vnd.openxmlformats-officedocument.presentationml.slideLayout+xml"/>
  <Override PartName="/ppt/theme/theme299.xml" ContentType="application/vnd.openxmlformats-officedocument.theme+xml"/>
  <Override PartName="/ppt/slideLayouts/slideLayout3591.xml" ContentType="application/vnd.openxmlformats-officedocument.presentationml.slideLayout+xml"/>
  <Override PartName="/ppt/slideLayouts/slideLayout3592.xml" ContentType="application/vnd.openxmlformats-officedocument.presentationml.slideLayout+xml"/>
  <Override PartName="/ppt/slideLayouts/slideLayout3593.xml" ContentType="application/vnd.openxmlformats-officedocument.presentationml.slideLayout+xml"/>
  <Override PartName="/ppt/slideLayouts/slideLayout3594.xml" ContentType="application/vnd.openxmlformats-officedocument.presentationml.slideLayout+xml"/>
  <Override PartName="/ppt/slideLayouts/slideLayout3595.xml" ContentType="application/vnd.openxmlformats-officedocument.presentationml.slideLayout+xml"/>
  <Override PartName="/ppt/slideLayouts/slideLayout3596.xml" ContentType="application/vnd.openxmlformats-officedocument.presentationml.slideLayout+xml"/>
  <Override PartName="/ppt/slideLayouts/slideLayout3597.xml" ContentType="application/vnd.openxmlformats-officedocument.presentationml.slideLayout+xml"/>
  <Override PartName="/ppt/slideLayouts/slideLayout3598.xml" ContentType="application/vnd.openxmlformats-officedocument.presentationml.slideLayout+xml"/>
  <Override PartName="/ppt/slideLayouts/slideLayout3599.xml" ContentType="application/vnd.openxmlformats-officedocument.presentationml.slideLayout+xml"/>
  <Override PartName="/ppt/slideLayouts/slideLayout3600.xml" ContentType="application/vnd.openxmlformats-officedocument.presentationml.slideLayout+xml"/>
  <Override PartName="/ppt/slideLayouts/slideLayout3601.xml" ContentType="application/vnd.openxmlformats-officedocument.presentationml.slideLayout+xml"/>
  <Override PartName="/ppt/slideLayouts/slideLayout3602.xml" ContentType="application/vnd.openxmlformats-officedocument.presentationml.slideLayout+xml"/>
  <Override PartName="/ppt/theme/theme300.xml" ContentType="application/vnd.openxmlformats-officedocument.theme+xml"/>
  <Override PartName="/ppt/slideLayouts/slideLayout3603.xml" ContentType="application/vnd.openxmlformats-officedocument.presentationml.slideLayout+xml"/>
  <Override PartName="/ppt/slideLayouts/slideLayout3604.xml" ContentType="application/vnd.openxmlformats-officedocument.presentationml.slideLayout+xml"/>
  <Override PartName="/ppt/slideLayouts/slideLayout3605.xml" ContentType="application/vnd.openxmlformats-officedocument.presentationml.slideLayout+xml"/>
  <Override PartName="/ppt/slideLayouts/slideLayout3606.xml" ContentType="application/vnd.openxmlformats-officedocument.presentationml.slideLayout+xml"/>
  <Override PartName="/ppt/slideLayouts/slideLayout3607.xml" ContentType="application/vnd.openxmlformats-officedocument.presentationml.slideLayout+xml"/>
  <Override PartName="/ppt/slideLayouts/slideLayout3608.xml" ContentType="application/vnd.openxmlformats-officedocument.presentationml.slideLayout+xml"/>
  <Override PartName="/ppt/slideLayouts/slideLayout3609.xml" ContentType="application/vnd.openxmlformats-officedocument.presentationml.slideLayout+xml"/>
  <Override PartName="/ppt/slideLayouts/slideLayout3610.xml" ContentType="application/vnd.openxmlformats-officedocument.presentationml.slideLayout+xml"/>
  <Override PartName="/ppt/slideLayouts/slideLayout3611.xml" ContentType="application/vnd.openxmlformats-officedocument.presentationml.slideLayout+xml"/>
  <Override PartName="/ppt/slideLayouts/slideLayout3612.xml" ContentType="application/vnd.openxmlformats-officedocument.presentationml.slideLayout+xml"/>
  <Override PartName="/ppt/slideLayouts/slideLayout3613.xml" ContentType="application/vnd.openxmlformats-officedocument.presentationml.slideLayout+xml"/>
  <Override PartName="/ppt/slideLayouts/slideLayout3614.xml" ContentType="application/vnd.openxmlformats-officedocument.presentationml.slideLayout+xml"/>
  <Override PartName="/ppt/theme/theme301.xml" ContentType="application/vnd.openxmlformats-officedocument.theme+xml"/>
  <Override PartName="/ppt/slideLayouts/slideLayout3615.xml" ContentType="application/vnd.openxmlformats-officedocument.presentationml.slideLayout+xml"/>
  <Override PartName="/ppt/slideLayouts/slideLayout3616.xml" ContentType="application/vnd.openxmlformats-officedocument.presentationml.slideLayout+xml"/>
  <Override PartName="/ppt/slideLayouts/slideLayout3617.xml" ContentType="application/vnd.openxmlformats-officedocument.presentationml.slideLayout+xml"/>
  <Override PartName="/ppt/slideLayouts/slideLayout3618.xml" ContentType="application/vnd.openxmlformats-officedocument.presentationml.slideLayout+xml"/>
  <Override PartName="/ppt/slideLayouts/slideLayout3619.xml" ContentType="application/vnd.openxmlformats-officedocument.presentationml.slideLayout+xml"/>
  <Override PartName="/ppt/slideLayouts/slideLayout3620.xml" ContentType="application/vnd.openxmlformats-officedocument.presentationml.slideLayout+xml"/>
  <Override PartName="/ppt/slideLayouts/slideLayout3621.xml" ContentType="application/vnd.openxmlformats-officedocument.presentationml.slideLayout+xml"/>
  <Override PartName="/ppt/slideLayouts/slideLayout3622.xml" ContentType="application/vnd.openxmlformats-officedocument.presentationml.slideLayout+xml"/>
  <Override PartName="/ppt/slideLayouts/slideLayout3623.xml" ContentType="application/vnd.openxmlformats-officedocument.presentationml.slideLayout+xml"/>
  <Override PartName="/ppt/slideLayouts/slideLayout3624.xml" ContentType="application/vnd.openxmlformats-officedocument.presentationml.slideLayout+xml"/>
  <Override PartName="/ppt/slideLayouts/slideLayout3625.xml" ContentType="application/vnd.openxmlformats-officedocument.presentationml.slideLayout+xml"/>
  <Override PartName="/ppt/slideLayouts/slideLayout3626.xml" ContentType="application/vnd.openxmlformats-officedocument.presentationml.slideLayout+xml"/>
  <Override PartName="/ppt/theme/theme302.xml" ContentType="application/vnd.openxmlformats-officedocument.theme+xml"/>
  <Override PartName="/ppt/slideLayouts/slideLayout3627.xml" ContentType="application/vnd.openxmlformats-officedocument.presentationml.slideLayout+xml"/>
  <Override PartName="/ppt/slideLayouts/slideLayout3628.xml" ContentType="application/vnd.openxmlformats-officedocument.presentationml.slideLayout+xml"/>
  <Override PartName="/ppt/slideLayouts/slideLayout3629.xml" ContentType="application/vnd.openxmlformats-officedocument.presentationml.slideLayout+xml"/>
  <Override PartName="/ppt/slideLayouts/slideLayout3630.xml" ContentType="application/vnd.openxmlformats-officedocument.presentationml.slideLayout+xml"/>
  <Override PartName="/ppt/slideLayouts/slideLayout3631.xml" ContentType="application/vnd.openxmlformats-officedocument.presentationml.slideLayout+xml"/>
  <Override PartName="/ppt/slideLayouts/slideLayout3632.xml" ContentType="application/vnd.openxmlformats-officedocument.presentationml.slideLayout+xml"/>
  <Override PartName="/ppt/slideLayouts/slideLayout3633.xml" ContentType="application/vnd.openxmlformats-officedocument.presentationml.slideLayout+xml"/>
  <Override PartName="/ppt/slideLayouts/slideLayout3634.xml" ContentType="application/vnd.openxmlformats-officedocument.presentationml.slideLayout+xml"/>
  <Override PartName="/ppt/slideLayouts/slideLayout3635.xml" ContentType="application/vnd.openxmlformats-officedocument.presentationml.slideLayout+xml"/>
  <Override PartName="/ppt/slideLayouts/slideLayout3636.xml" ContentType="application/vnd.openxmlformats-officedocument.presentationml.slideLayout+xml"/>
  <Override PartName="/ppt/slideLayouts/slideLayout3637.xml" ContentType="application/vnd.openxmlformats-officedocument.presentationml.slideLayout+xml"/>
  <Override PartName="/ppt/slideLayouts/slideLayout3638.xml" ContentType="application/vnd.openxmlformats-officedocument.presentationml.slideLayout+xml"/>
  <Override PartName="/ppt/theme/theme303.xml" ContentType="application/vnd.openxmlformats-officedocument.theme+xml"/>
  <Override PartName="/ppt/slideLayouts/slideLayout3639.xml" ContentType="application/vnd.openxmlformats-officedocument.presentationml.slideLayout+xml"/>
  <Override PartName="/ppt/slideLayouts/slideLayout3640.xml" ContentType="application/vnd.openxmlformats-officedocument.presentationml.slideLayout+xml"/>
  <Override PartName="/ppt/slideLayouts/slideLayout3641.xml" ContentType="application/vnd.openxmlformats-officedocument.presentationml.slideLayout+xml"/>
  <Override PartName="/ppt/slideLayouts/slideLayout3642.xml" ContentType="application/vnd.openxmlformats-officedocument.presentationml.slideLayout+xml"/>
  <Override PartName="/ppt/slideLayouts/slideLayout3643.xml" ContentType="application/vnd.openxmlformats-officedocument.presentationml.slideLayout+xml"/>
  <Override PartName="/ppt/slideLayouts/slideLayout3644.xml" ContentType="application/vnd.openxmlformats-officedocument.presentationml.slideLayout+xml"/>
  <Override PartName="/ppt/slideLayouts/slideLayout3645.xml" ContentType="application/vnd.openxmlformats-officedocument.presentationml.slideLayout+xml"/>
  <Override PartName="/ppt/slideLayouts/slideLayout3646.xml" ContentType="application/vnd.openxmlformats-officedocument.presentationml.slideLayout+xml"/>
  <Override PartName="/ppt/slideLayouts/slideLayout3647.xml" ContentType="application/vnd.openxmlformats-officedocument.presentationml.slideLayout+xml"/>
  <Override PartName="/ppt/slideLayouts/slideLayout3648.xml" ContentType="application/vnd.openxmlformats-officedocument.presentationml.slideLayout+xml"/>
  <Override PartName="/ppt/slideLayouts/slideLayout3649.xml" ContentType="application/vnd.openxmlformats-officedocument.presentationml.slideLayout+xml"/>
  <Override PartName="/ppt/slideLayouts/slideLayout3650.xml" ContentType="application/vnd.openxmlformats-officedocument.presentationml.slideLayout+xml"/>
  <Override PartName="/ppt/theme/theme304.xml" ContentType="application/vnd.openxmlformats-officedocument.theme+xml"/>
  <Override PartName="/ppt/slideLayouts/slideLayout3651.xml" ContentType="application/vnd.openxmlformats-officedocument.presentationml.slideLayout+xml"/>
  <Override PartName="/ppt/slideLayouts/slideLayout3652.xml" ContentType="application/vnd.openxmlformats-officedocument.presentationml.slideLayout+xml"/>
  <Override PartName="/ppt/slideLayouts/slideLayout3653.xml" ContentType="application/vnd.openxmlformats-officedocument.presentationml.slideLayout+xml"/>
  <Override PartName="/ppt/slideLayouts/slideLayout3654.xml" ContentType="application/vnd.openxmlformats-officedocument.presentationml.slideLayout+xml"/>
  <Override PartName="/ppt/slideLayouts/slideLayout3655.xml" ContentType="application/vnd.openxmlformats-officedocument.presentationml.slideLayout+xml"/>
  <Override PartName="/ppt/slideLayouts/slideLayout3656.xml" ContentType="application/vnd.openxmlformats-officedocument.presentationml.slideLayout+xml"/>
  <Override PartName="/ppt/slideLayouts/slideLayout3657.xml" ContentType="application/vnd.openxmlformats-officedocument.presentationml.slideLayout+xml"/>
  <Override PartName="/ppt/slideLayouts/slideLayout3658.xml" ContentType="application/vnd.openxmlformats-officedocument.presentationml.slideLayout+xml"/>
  <Override PartName="/ppt/slideLayouts/slideLayout3659.xml" ContentType="application/vnd.openxmlformats-officedocument.presentationml.slideLayout+xml"/>
  <Override PartName="/ppt/slideLayouts/slideLayout3660.xml" ContentType="application/vnd.openxmlformats-officedocument.presentationml.slideLayout+xml"/>
  <Override PartName="/ppt/slideLayouts/slideLayout3661.xml" ContentType="application/vnd.openxmlformats-officedocument.presentationml.slideLayout+xml"/>
  <Override PartName="/ppt/slideLayouts/slideLayout3662.xml" ContentType="application/vnd.openxmlformats-officedocument.presentationml.slideLayout+xml"/>
  <Override PartName="/ppt/theme/theme305.xml" ContentType="application/vnd.openxmlformats-officedocument.theme+xml"/>
  <Override PartName="/ppt/slideLayouts/slideLayout3663.xml" ContentType="application/vnd.openxmlformats-officedocument.presentationml.slideLayout+xml"/>
  <Override PartName="/ppt/slideLayouts/slideLayout3664.xml" ContentType="application/vnd.openxmlformats-officedocument.presentationml.slideLayout+xml"/>
  <Override PartName="/ppt/slideLayouts/slideLayout3665.xml" ContentType="application/vnd.openxmlformats-officedocument.presentationml.slideLayout+xml"/>
  <Override PartName="/ppt/slideLayouts/slideLayout3666.xml" ContentType="application/vnd.openxmlformats-officedocument.presentationml.slideLayout+xml"/>
  <Override PartName="/ppt/slideLayouts/slideLayout3667.xml" ContentType="application/vnd.openxmlformats-officedocument.presentationml.slideLayout+xml"/>
  <Override PartName="/ppt/slideLayouts/slideLayout3668.xml" ContentType="application/vnd.openxmlformats-officedocument.presentationml.slideLayout+xml"/>
  <Override PartName="/ppt/slideLayouts/slideLayout3669.xml" ContentType="application/vnd.openxmlformats-officedocument.presentationml.slideLayout+xml"/>
  <Override PartName="/ppt/slideLayouts/slideLayout3670.xml" ContentType="application/vnd.openxmlformats-officedocument.presentationml.slideLayout+xml"/>
  <Override PartName="/ppt/slideLayouts/slideLayout3671.xml" ContentType="application/vnd.openxmlformats-officedocument.presentationml.slideLayout+xml"/>
  <Override PartName="/ppt/slideLayouts/slideLayout3672.xml" ContentType="application/vnd.openxmlformats-officedocument.presentationml.slideLayout+xml"/>
  <Override PartName="/ppt/slideLayouts/slideLayout3673.xml" ContentType="application/vnd.openxmlformats-officedocument.presentationml.slideLayout+xml"/>
  <Override PartName="/ppt/slideLayouts/slideLayout3674.xml" ContentType="application/vnd.openxmlformats-officedocument.presentationml.slideLayout+xml"/>
  <Override PartName="/ppt/theme/theme306.xml" ContentType="application/vnd.openxmlformats-officedocument.theme+xml"/>
  <Override PartName="/ppt/slideLayouts/slideLayout3675.xml" ContentType="application/vnd.openxmlformats-officedocument.presentationml.slideLayout+xml"/>
  <Override PartName="/ppt/slideLayouts/slideLayout3676.xml" ContentType="application/vnd.openxmlformats-officedocument.presentationml.slideLayout+xml"/>
  <Override PartName="/ppt/slideLayouts/slideLayout3677.xml" ContentType="application/vnd.openxmlformats-officedocument.presentationml.slideLayout+xml"/>
  <Override PartName="/ppt/slideLayouts/slideLayout3678.xml" ContentType="application/vnd.openxmlformats-officedocument.presentationml.slideLayout+xml"/>
  <Override PartName="/ppt/slideLayouts/slideLayout3679.xml" ContentType="application/vnd.openxmlformats-officedocument.presentationml.slideLayout+xml"/>
  <Override PartName="/ppt/slideLayouts/slideLayout3680.xml" ContentType="application/vnd.openxmlformats-officedocument.presentationml.slideLayout+xml"/>
  <Override PartName="/ppt/slideLayouts/slideLayout3681.xml" ContentType="application/vnd.openxmlformats-officedocument.presentationml.slideLayout+xml"/>
  <Override PartName="/ppt/slideLayouts/slideLayout3682.xml" ContentType="application/vnd.openxmlformats-officedocument.presentationml.slideLayout+xml"/>
  <Override PartName="/ppt/slideLayouts/slideLayout3683.xml" ContentType="application/vnd.openxmlformats-officedocument.presentationml.slideLayout+xml"/>
  <Override PartName="/ppt/slideLayouts/slideLayout3684.xml" ContentType="application/vnd.openxmlformats-officedocument.presentationml.slideLayout+xml"/>
  <Override PartName="/ppt/slideLayouts/slideLayout3685.xml" ContentType="application/vnd.openxmlformats-officedocument.presentationml.slideLayout+xml"/>
  <Override PartName="/ppt/slideLayouts/slideLayout3686.xml" ContentType="application/vnd.openxmlformats-officedocument.presentationml.slideLayout+xml"/>
  <Override PartName="/ppt/theme/theme307.xml" ContentType="application/vnd.openxmlformats-officedocument.theme+xml"/>
  <Override PartName="/ppt/slideLayouts/slideLayout3687.xml" ContentType="application/vnd.openxmlformats-officedocument.presentationml.slideLayout+xml"/>
  <Override PartName="/ppt/slideLayouts/slideLayout3688.xml" ContentType="application/vnd.openxmlformats-officedocument.presentationml.slideLayout+xml"/>
  <Override PartName="/ppt/slideLayouts/slideLayout3689.xml" ContentType="application/vnd.openxmlformats-officedocument.presentationml.slideLayout+xml"/>
  <Override PartName="/ppt/slideLayouts/slideLayout3690.xml" ContentType="application/vnd.openxmlformats-officedocument.presentationml.slideLayout+xml"/>
  <Override PartName="/ppt/slideLayouts/slideLayout3691.xml" ContentType="application/vnd.openxmlformats-officedocument.presentationml.slideLayout+xml"/>
  <Override PartName="/ppt/slideLayouts/slideLayout3692.xml" ContentType="application/vnd.openxmlformats-officedocument.presentationml.slideLayout+xml"/>
  <Override PartName="/ppt/slideLayouts/slideLayout3693.xml" ContentType="application/vnd.openxmlformats-officedocument.presentationml.slideLayout+xml"/>
  <Override PartName="/ppt/slideLayouts/slideLayout3694.xml" ContentType="application/vnd.openxmlformats-officedocument.presentationml.slideLayout+xml"/>
  <Override PartName="/ppt/slideLayouts/slideLayout3695.xml" ContentType="application/vnd.openxmlformats-officedocument.presentationml.slideLayout+xml"/>
  <Override PartName="/ppt/slideLayouts/slideLayout3696.xml" ContentType="application/vnd.openxmlformats-officedocument.presentationml.slideLayout+xml"/>
  <Override PartName="/ppt/slideLayouts/slideLayout3697.xml" ContentType="application/vnd.openxmlformats-officedocument.presentationml.slideLayout+xml"/>
  <Override PartName="/ppt/slideLayouts/slideLayout3698.xml" ContentType="application/vnd.openxmlformats-officedocument.presentationml.slideLayout+xml"/>
  <Override PartName="/ppt/theme/theme308.xml" ContentType="application/vnd.openxmlformats-officedocument.theme+xml"/>
  <Override PartName="/ppt/slideLayouts/slideLayout3699.xml" ContentType="application/vnd.openxmlformats-officedocument.presentationml.slideLayout+xml"/>
  <Override PartName="/ppt/slideLayouts/slideLayout3700.xml" ContentType="application/vnd.openxmlformats-officedocument.presentationml.slideLayout+xml"/>
  <Override PartName="/ppt/slideLayouts/slideLayout3701.xml" ContentType="application/vnd.openxmlformats-officedocument.presentationml.slideLayout+xml"/>
  <Override PartName="/ppt/slideLayouts/slideLayout3702.xml" ContentType="application/vnd.openxmlformats-officedocument.presentationml.slideLayout+xml"/>
  <Override PartName="/ppt/slideLayouts/slideLayout3703.xml" ContentType="application/vnd.openxmlformats-officedocument.presentationml.slideLayout+xml"/>
  <Override PartName="/ppt/slideLayouts/slideLayout3704.xml" ContentType="application/vnd.openxmlformats-officedocument.presentationml.slideLayout+xml"/>
  <Override PartName="/ppt/slideLayouts/slideLayout3705.xml" ContentType="application/vnd.openxmlformats-officedocument.presentationml.slideLayout+xml"/>
  <Override PartName="/ppt/slideLayouts/slideLayout3706.xml" ContentType="application/vnd.openxmlformats-officedocument.presentationml.slideLayout+xml"/>
  <Override PartName="/ppt/slideLayouts/slideLayout3707.xml" ContentType="application/vnd.openxmlformats-officedocument.presentationml.slideLayout+xml"/>
  <Override PartName="/ppt/slideLayouts/slideLayout3708.xml" ContentType="application/vnd.openxmlformats-officedocument.presentationml.slideLayout+xml"/>
  <Override PartName="/ppt/slideLayouts/slideLayout3709.xml" ContentType="application/vnd.openxmlformats-officedocument.presentationml.slideLayout+xml"/>
  <Override PartName="/ppt/slideLayouts/slideLayout3710.xml" ContentType="application/vnd.openxmlformats-officedocument.presentationml.slideLayout+xml"/>
  <Override PartName="/ppt/theme/theme309.xml" ContentType="application/vnd.openxmlformats-officedocument.theme+xml"/>
  <Override PartName="/ppt/slideLayouts/slideLayout3711.xml" ContentType="application/vnd.openxmlformats-officedocument.presentationml.slideLayout+xml"/>
  <Override PartName="/ppt/slideLayouts/slideLayout3712.xml" ContentType="application/vnd.openxmlformats-officedocument.presentationml.slideLayout+xml"/>
  <Override PartName="/ppt/slideLayouts/slideLayout3713.xml" ContentType="application/vnd.openxmlformats-officedocument.presentationml.slideLayout+xml"/>
  <Override PartName="/ppt/slideLayouts/slideLayout3714.xml" ContentType="application/vnd.openxmlformats-officedocument.presentationml.slideLayout+xml"/>
  <Override PartName="/ppt/slideLayouts/slideLayout3715.xml" ContentType="application/vnd.openxmlformats-officedocument.presentationml.slideLayout+xml"/>
  <Override PartName="/ppt/slideLayouts/slideLayout3716.xml" ContentType="application/vnd.openxmlformats-officedocument.presentationml.slideLayout+xml"/>
  <Override PartName="/ppt/slideLayouts/slideLayout3717.xml" ContentType="application/vnd.openxmlformats-officedocument.presentationml.slideLayout+xml"/>
  <Override PartName="/ppt/slideLayouts/slideLayout3718.xml" ContentType="application/vnd.openxmlformats-officedocument.presentationml.slideLayout+xml"/>
  <Override PartName="/ppt/slideLayouts/slideLayout3719.xml" ContentType="application/vnd.openxmlformats-officedocument.presentationml.slideLayout+xml"/>
  <Override PartName="/ppt/slideLayouts/slideLayout3720.xml" ContentType="application/vnd.openxmlformats-officedocument.presentationml.slideLayout+xml"/>
  <Override PartName="/ppt/slideLayouts/slideLayout3721.xml" ContentType="application/vnd.openxmlformats-officedocument.presentationml.slideLayout+xml"/>
  <Override PartName="/ppt/slideLayouts/slideLayout3722.xml" ContentType="application/vnd.openxmlformats-officedocument.presentationml.slideLayout+xml"/>
  <Override PartName="/ppt/theme/theme310.xml" ContentType="application/vnd.openxmlformats-officedocument.theme+xml"/>
  <Override PartName="/ppt/slideLayouts/slideLayout3723.xml" ContentType="application/vnd.openxmlformats-officedocument.presentationml.slideLayout+xml"/>
  <Override PartName="/ppt/slideLayouts/slideLayout3724.xml" ContentType="application/vnd.openxmlformats-officedocument.presentationml.slideLayout+xml"/>
  <Override PartName="/ppt/slideLayouts/slideLayout3725.xml" ContentType="application/vnd.openxmlformats-officedocument.presentationml.slideLayout+xml"/>
  <Override PartName="/ppt/slideLayouts/slideLayout3726.xml" ContentType="application/vnd.openxmlformats-officedocument.presentationml.slideLayout+xml"/>
  <Override PartName="/ppt/slideLayouts/slideLayout3727.xml" ContentType="application/vnd.openxmlformats-officedocument.presentationml.slideLayout+xml"/>
  <Override PartName="/ppt/slideLayouts/slideLayout3728.xml" ContentType="application/vnd.openxmlformats-officedocument.presentationml.slideLayout+xml"/>
  <Override PartName="/ppt/slideLayouts/slideLayout3729.xml" ContentType="application/vnd.openxmlformats-officedocument.presentationml.slideLayout+xml"/>
  <Override PartName="/ppt/slideLayouts/slideLayout3730.xml" ContentType="application/vnd.openxmlformats-officedocument.presentationml.slideLayout+xml"/>
  <Override PartName="/ppt/slideLayouts/slideLayout3731.xml" ContentType="application/vnd.openxmlformats-officedocument.presentationml.slideLayout+xml"/>
  <Override PartName="/ppt/slideLayouts/slideLayout3732.xml" ContentType="application/vnd.openxmlformats-officedocument.presentationml.slideLayout+xml"/>
  <Override PartName="/ppt/slideLayouts/slideLayout3733.xml" ContentType="application/vnd.openxmlformats-officedocument.presentationml.slideLayout+xml"/>
  <Override PartName="/ppt/slideLayouts/slideLayout3734.xml" ContentType="application/vnd.openxmlformats-officedocument.presentationml.slideLayout+xml"/>
  <Override PartName="/ppt/theme/theme311.xml" ContentType="application/vnd.openxmlformats-officedocument.theme+xml"/>
  <Override PartName="/ppt/slideLayouts/slideLayout3735.xml" ContentType="application/vnd.openxmlformats-officedocument.presentationml.slideLayout+xml"/>
  <Override PartName="/ppt/slideLayouts/slideLayout3736.xml" ContentType="application/vnd.openxmlformats-officedocument.presentationml.slideLayout+xml"/>
  <Override PartName="/ppt/slideLayouts/slideLayout3737.xml" ContentType="application/vnd.openxmlformats-officedocument.presentationml.slideLayout+xml"/>
  <Override PartName="/ppt/slideLayouts/slideLayout3738.xml" ContentType="application/vnd.openxmlformats-officedocument.presentationml.slideLayout+xml"/>
  <Override PartName="/ppt/slideLayouts/slideLayout3739.xml" ContentType="application/vnd.openxmlformats-officedocument.presentationml.slideLayout+xml"/>
  <Override PartName="/ppt/slideLayouts/slideLayout3740.xml" ContentType="application/vnd.openxmlformats-officedocument.presentationml.slideLayout+xml"/>
  <Override PartName="/ppt/slideLayouts/slideLayout3741.xml" ContentType="application/vnd.openxmlformats-officedocument.presentationml.slideLayout+xml"/>
  <Override PartName="/ppt/slideLayouts/slideLayout3742.xml" ContentType="application/vnd.openxmlformats-officedocument.presentationml.slideLayout+xml"/>
  <Override PartName="/ppt/slideLayouts/slideLayout3743.xml" ContentType="application/vnd.openxmlformats-officedocument.presentationml.slideLayout+xml"/>
  <Override PartName="/ppt/slideLayouts/slideLayout3744.xml" ContentType="application/vnd.openxmlformats-officedocument.presentationml.slideLayout+xml"/>
  <Override PartName="/ppt/slideLayouts/slideLayout3745.xml" ContentType="application/vnd.openxmlformats-officedocument.presentationml.slideLayout+xml"/>
  <Override PartName="/ppt/slideLayouts/slideLayout3746.xml" ContentType="application/vnd.openxmlformats-officedocument.presentationml.slideLayout+xml"/>
  <Override PartName="/ppt/theme/theme312.xml" ContentType="application/vnd.openxmlformats-officedocument.theme+xml"/>
  <Override PartName="/ppt/slideLayouts/slideLayout3747.xml" ContentType="application/vnd.openxmlformats-officedocument.presentationml.slideLayout+xml"/>
  <Override PartName="/ppt/slideLayouts/slideLayout3748.xml" ContentType="application/vnd.openxmlformats-officedocument.presentationml.slideLayout+xml"/>
  <Override PartName="/ppt/slideLayouts/slideLayout3749.xml" ContentType="application/vnd.openxmlformats-officedocument.presentationml.slideLayout+xml"/>
  <Override PartName="/ppt/slideLayouts/slideLayout3750.xml" ContentType="application/vnd.openxmlformats-officedocument.presentationml.slideLayout+xml"/>
  <Override PartName="/ppt/slideLayouts/slideLayout3751.xml" ContentType="application/vnd.openxmlformats-officedocument.presentationml.slideLayout+xml"/>
  <Override PartName="/ppt/slideLayouts/slideLayout3752.xml" ContentType="application/vnd.openxmlformats-officedocument.presentationml.slideLayout+xml"/>
  <Override PartName="/ppt/slideLayouts/slideLayout3753.xml" ContentType="application/vnd.openxmlformats-officedocument.presentationml.slideLayout+xml"/>
  <Override PartName="/ppt/slideLayouts/slideLayout3754.xml" ContentType="application/vnd.openxmlformats-officedocument.presentationml.slideLayout+xml"/>
  <Override PartName="/ppt/slideLayouts/slideLayout3755.xml" ContentType="application/vnd.openxmlformats-officedocument.presentationml.slideLayout+xml"/>
  <Override PartName="/ppt/slideLayouts/slideLayout3756.xml" ContentType="application/vnd.openxmlformats-officedocument.presentationml.slideLayout+xml"/>
  <Override PartName="/ppt/slideLayouts/slideLayout3757.xml" ContentType="application/vnd.openxmlformats-officedocument.presentationml.slideLayout+xml"/>
  <Override PartName="/ppt/slideLayouts/slideLayout3758.xml" ContentType="application/vnd.openxmlformats-officedocument.presentationml.slideLayout+xml"/>
  <Override PartName="/ppt/theme/theme313.xml" ContentType="application/vnd.openxmlformats-officedocument.theme+xml"/>
  <Override PartName="/ppt/slideLayouts/slideLayout3759.xml" ContentType="application/vnd.openxmlformats-officedocument.presentationml.slideLayout+xml"/>
  <Override PartName="/ppt/slideLayouts/slideLayout3760.xml" ContentType="application/vnd.openxmlformats-officedocument.presentationml.slideLayout+xml"/>
  <Override PartName="/ppt/slideLayouts/slideLayout3761.xml" ContentType="application/vnd.openxmlformats-officedocument.presentationml.slideLayout+xml"/>
  <Override PartName="/ppt/slideLayouts/slideLayout3762.xml" ContentType="application/vnd.openxmlformats-officedocument.presentationml.slideLayout+xml"/>
  <Override PartName="/ppt/slideLayouts/slideLayout3763.xml" ContentType="application/vnd.openxmlformats-officedocument.presentationml.slideLayout+xml"/>
  <Override PartName="/ppt/slideLayouts/slideLayout3764.xml" ContentType="application/vnd.openxmlformats-officedocument.presentationml.slideLayout+xml"/>
  <Override PartName="/ppt/slideLayouts/slideLayout3765.xml" ContentType="application/vnd.openxmlformats-officedocument.presentationml.slideLayout+xml"/>
  <Override PartName="/ppt/slideLayouts/slideLayout3766.xml" ContentType="application/vnd.openxmlformats-officedocument.presentationml.slideLayout+xml"/>
  <Override PartName="/ppt/slideLayouts/slideLayout3767.xml" ContentType="application/vnd.openxmlformats-officedocument.presentationml.slideLayout+xml"/>
  <Override PartName="/ppt/slideLayouts/slideLayout3768.xml" ContentType="application/vnd.openxmlformats-officedocument.presentationml.slideLayout+xml"/>
  <Override PartName="/ppt/slideLayouts/slideLayout3769.xml" ContentType="application/vnd.openxmlformats-officedocument.presentationml.slideLayout+xml"/>
  <Override PartName="/ppt/slideLayouts/slideLayout3770.xml" ContentType="application/vnd.openxmlformats-officedocument.presentationml.slideLayout+xml"/>
  <Override PartName="/ppt/theme/theme314.xml" ContentType="application/vnd.openxmlformats-officedocument.theme+xml"/>
  <Override PartName="/ppt/slideLayouts/slideLayout3771.xml" ContentType="application/vnd.openxmlformats-officedocument.presentationml.slideLayout+xml"/>
  <Override PartName="/ppt/slideLayouts/slideLayout3772.xml" ContentType="application/vnd.openxmlformats-officedocument.presentationml.slideLayout+xml"/>
  <Override PartName="/ppt/slideLayouts/slideLayout3773.xml" ContentType="application/vnd.openxmlformats-officedocument.presentationml.slideLayout+xml"/>
  <Override PartName="/ppt/slideLayouts/slideLayout3774.xml" ContentType="application/vnd.openxmlformats-officedocument.presentationml.slideLayout+xml"/>
  <Override PartName="/ppt/slideLayouts/slideLayout3775.xml" ContentType="application/vnd.openxmlformats-officedocument.presentationml.slideLayout+xml"/>
  <Override PartName="/ppt/slideLayouts/slideLayout3776.xml" ContentType="application/vnd.openxmlformats-officedocument.presentationml.slideLayout+xml"/>
  <Override PartName="/ppt/slideLayouts/slideLayout3777.xml" ContentType="application/vnd.openxmlformats-officedocument.presentationml.slideLayout+xml"/>
  <Override PartName="/ppt/slideLayouts/slideLayout3778.xml" ContentType="application/vnd.openxmlformats-officedocument.presentationml.slideLayout+xml"/>
  <Override PartName="/ppt/slideLayouts/slideLayout3779.xml" ContentType="application/vnd.openxmlformats-officedocument.presentationml.slideLayout+xml"/>
  <Override PartName="/ppt/slideLayouts/slideLayout3780.xml" ContentType="application/vnd.openxmlformats-officedocument.presentationml.slideLayout+xml"/>
  <Override PartName="/ppt/slideLayouts/slideLayout3781.xml" ContentType="application/vnd.openxmlformats-officedocument.presentationml.slideLayout+xml"/>
  <Override PartName="/ppt/slideLayouts/slideLayout3782.xml" ContentType="application/vnd.openxmlformats-officedocument.presentationml.slideLayout+xml"/>
  <Override PartName="/ppt/theme/theme315.xml" ContentType="application/vnd.openxmlformats-officedocument.theme+xml"/>
  <Override PartName="/ppt/slideLayouts/slideLayout3783.xml" ContentType="application/vnd.openxmlformats-officedocument.presentationml.slideLayout+xml"/>
  <Override PartName="/ppt/slideLayouts/slideLayout3784.xml" ContentType="application/vnd.openxmlformats-officedocument.presentationml.slideLayout+xml"/>
  <Override PartName="/ppt/slideLayouts/slideLayout3785.xml" ContentType="application/vnd.openxmlformats-officedocument.presentationml.slideLayout+xml"/>
  <Override PartName="/ppt/slideLayouts/slideLayout3786.xml" ContentType="application/vnd.openxmlformats-officedocument.presentationml.slideLayout+xml"/>
  <Override PartName="/ppt/slideLayouts/slideLayout3787.xml" ContentType="application/vnd.openxmlformats-officedocument.presentationml.slideLayout+xml"/>
  <Override PartName="/ppt/slideLayouts/slideLayout3788.xml" ContentType="application/vnd.openxmlformats-officedocument.presentationml.slideLayout+xml"/>
  <Override PartName="/ppt/slideLayouts/slideLayout3789.xml" ContentType="application/vnd.openxmlformats-officedocument.presentationml.slideLayout+xml"/>
  <Override PartName="/ppt/slideLayouts/slideLayout3790.xml" ContentType="application/vnd.openxmlformats-officedocument.presentationml.slideLayout+xml"/>
  <Override PartName="/ppt/slideLayouts/slideLayout3791.xml" ContentType="application/vnd.openxmlformats-officedocument.presentationml.slideLayout+xml"/>
  <Override PartName="/ppt/slideLayouts/slideLayout3792.xml" ContentType="application/vnd.openxmlformats-officedocument.presentationml.slideLayout+xml"/>
  <Override PartName="/ppt/slideLayouts/slideLayout3793.xml" ContentType="application/vnd.openxmlformats-officedocument.presentationml.slideLayout+xml"/>
  <Override PartName="/ppt/slideLayouts/slideLayout3794.xml" ContentType="application/vnd.openxmlformats-officedocument.presentationml.slideLayout+xml"/>
  <Override PartName="/ppt/theme/theme316.xml" ContentType="application/vnd.openxmlformats-officedocument.theme+xml"/>
  <Override PartName="/ppt/slideLayouts/slideLayout3795.xml" ContentType="application/vnd.openxmlformats-officedocument.presentationml.slideLayout+xml"/>
  <Override PartName="/ppt/slideLayouts/slideLayout3796.xml" ContentType="application/vnd.openxmlformats-officedocument.presentationml.slideLayout+xml"/>
  <Override PartName="/ppt/slideLayouts/slideLayout3797.xml" ContentType="application/vnd.openxmlformats-officedocument.presentationml.slideLayout+xml"/>
  <Override PartName="/ppt/slideLayouts/slideLayout3798.xml" ContentType="application/vnd.openxmlformats-officedocument.presentationml.slideLayout+xml"/>
  <Override PartName="/ppt/slideLayouts/slideLayout3799.xml" ContentType="application/vnd.openxmlformats-officedocument.presentationml.slideLayout+xml"/>
  <Override PartName="/ppt/slideLayouts/slideLayout3800.xml" ContentType="application/vnd.openxmlformats-officedocument.presentationml.slideLayout+xml"/>
  <Override PartName="/ppt/slideLayouts/slideLayout3801.xml" ContentType="application/vnd.openxmlformats-officedocument.presentationml.slideLayout+xml"/>
  <Override PartName="/ppt/slideLayouts/slideLayout3802.xml" ContentType="application/vnd.openxmlformats-officedocument.presentationml.slideLayout+xml"/>
  <Override PartName="/ppt/slideLayouts/slideLayout3803.xml" ContentType="application/vnd.openxmlformats-officedocument.presentationml.slideLayout+xml"/>
  <Override PartName="/ppt/slideLayouts/slideLayout3804.xml" ContentType="application/vnd.openxmlformats-officedocument.presentationml.slideLayout+xml"/>
  <Override PartName="/ppt/slideLayouts/slideLayout3805.xml" ContentType="application/vnd.openxmlformats-officedocument.presentationml.slideLayout+xml"/>
  <Override PartName="/ppt/slideLayouts/slideLayout3806.xml" ContentType="application/vnd.openxmlformats-officedocument.presentationml.slideLayout+xml"/>
  <Override PartName="/ppt/theme/theme317.xml" ContentType="application/vnd.openxmlformats-officedocument.theme+xml"/>
  <Override PartName="/ppt/slideLayouts/slideLayout3807.xml" ContentType="application/vnd.openxmlformats-officedocument.presentationml.slideLayout+xml"/>
  <Override PartName="/ppt/slideLayouts/slideLayout3808.xml" ContentType="application/vnd.openxmlformats-officedocument.presentationml.slideLayout+xml"/>
  <Override PartName="/ppt/slideLayouts/slideLayout3809.xml" ContentType="application/vnd.openxmlformats-officedocument.presentationml.slideLayout+xml"/>
  <Override PartName="/ppt/slideLayouts/slideLayout3810.xml" ContentType="application/vnd.openxmlformats-officedocument.presentationml.slideLayout+xml"/>
  <Override PartName="/ppt/slideLayouts/slideLayout3811.xml" ContentType="application/vnd.openxmlformats-officedocument.presentationml.slideLayout+xml"/>
  <Override PartName="/ppt/slideLayouts/slideLayout3812.xml" ContentType="application/vnd.openxmlformats-officedocument.presentationml.slideLayout+xml"/>
  <Override PartName="/ppt/slideLayouts/slideLayout3813.xml" ContentType="application/vnd.openxmlformats-officedocument.presentationml.slideLayout+xml"/>
  <Override PartName="/ppt/slideLayouts/slideLayout3814.xml" ContentType="application/vnd.openxmlformats-officedocument.presentationml.slideLayout+xml"/>
  <Override PartName="/ppt/slideLayouts/slideLayout3815.xml" ContentType="application/vnd.openxmlformats-officedocument.presentationml.slideLayout+xml"/>
  <Override PartName="/ppt/slideLayouts/slideLayout3816.xml" ContentType="application/vnd.openxmlformats-officedocument.presentationml.slideLayout+xml"/>
  <Override PartName="/ppt/slideLayouts/slideLayout3817.xml" ContentType="application/vnd.openxmlformats-officedocument.presentationml.slideLayout+xml"/>
  <Override PartName="/ppt/slideLayouts/slideLayout3818.xml" ContentType="application/vnd.openxmlformats-officedocument.presentationml.slideLayout+xml"/>
  <Override PartName="/ppt/theme/theme318.xml" ContentType="application/vnd.openxmlformats-officedocument.theme+xml"/>
  <Override PartName="/ppt/slideLayouts/slideLayout3819.xml" ContentType="application/vnd.openxmlformats-officedocument.presentationml.slideLayout+xml"/>
  <Override PartName="/ppt/slideLayouts/slideLayout3820.xml" ContentType="application/vnd.openxmlformats-officedocument.presentationml.slideLayout+xml"/>
  <Override PartName="/ppt/slideLayouts/slideLayout3821.xml" ContentType="application/vnd.openxmlformats-officedocument.presentationml.slideLayout+xml"/>
  <Override PartName="/ppt/slideLayouts/slideLayout3822.xml" ContentType="application/vnd.openxmlformats-officedocument.presentationml.slideLayout+xml"/>
  <Override PartName="/ppt/slideLayouts/slideLayout3823.xml" ContentType="application/vnd.openxmlformats-officedocument.presentationml.slideLayout+xml"/>
  <Override PartName="/ppt/slideLayouts/slideLayout3824.xml" ContentType="application/vnd.openxmlformats-officedocument.presentationml.slideLayout+xml"/>
  <Override PartName="/ppt/slideLayouts/slideLayout3825.xml" ContentType="application/vnd.openxmlformats-officedocument.presentationml.slideLayout+xml"/>
  <Override PartName="/ppt/slideLayouts/slideLayout3826.xml" ContentType="application/vnd.openxmlformats-officedocument.presentationml.slideLayout+xml"/>
  <Override PartName="/ppt/slideLayouts/slideLayout3827.xml" ContentType="application/vnd.openxmlformats-officedocument.presentationml.slideLayout+xml"/>
  <Override PartName="/ppt/slideLayouts/slideLayout3828.xml" ContentType="application/vnd.openxmlformats-officedocument.presentationml.slideLayout+xml"/>
  <Override PartName="/ppt/slideLayouts/slideLayout3829.xml" ContentType="application/vnd.openxmlformats-officedocument.presentationml.slideLayout+xml"/>
  <Override PartName="/ppt/slideLayouts/slideLayout3830.xml" ContentType="application/vnd.openxmlformats-officedocument.presentationml.slideLayout+xml"/>
  <Override PartName="/ppt/theme/theme319.xml" ContentType="application/vnd.openxmlformats-officedocument.theme+xml"/>
  <Override PartName="/ppt/slideLayouts/slideLayout3831.xml" ContentType="application/vnd.openxmlformats-officedocument.presentationml.slideLayout+xml"/>
  <Override PartName="/ppt/slideLayouts/slideLayout3832.xml" ContentType="application/vnd.openxmlformats-officedocument.presentationml.slideLayout+xml"/>
  <Override PartName="/ppt/slideLayouts/slideLayout3833.xml" ContentType="application/vnd.openxmlformats-officedocument.presentationml.slideLayout+xml"/>
  <Override PartName="/ppt/slideLayouts/slideLayout3834.xml" ContentType="application/vnd.openxmlformats-officedocument.presentationml.slideLayout+xml"/>
  <Override PartName="/ppt/slideLayouts/slideLayout3835.xml" ContentType="application/vnd.openxmlformats-officedocument.presentationml.slideLayout+xml"/>
  <Override PartName="/ppt/slideLayouts/slideLayout3836.xml" ContentType="application/vnd.openxmlformats-officedocument.presentationml.slideLayout+xml"/>
  <Override PartName="/ppt/slideLayouts/slideLayout3837.xml" ContentType="application/vnd.openxmlformats-officedocument.presentationml.slideLayout+xml"/>
  <Override PartName="/ppt/slideLayouts/slideLayout3838.xml" ContentType="application/vnd.openxmlformats-officedocument.presentationml.slideLayout+xml"/>
  <Override PartName="/ppt/slideLayouts/slideLayout3839.xml" ContentType="application/vnd.openxmlformats-officedocument.presentationml.slideLayout+xml"/>
  <Override PartName="/ppt/slideLayouts/slideLayout3840.xml" ContentType="application/vnd.openxmlformats-officedocument.presentationml.slideLayout+xml"/>
  <Override PartName="/ppt/slideLayouts/slideLayout3841.xml" ContentType="application/vnd.openxmlformats-officedocument.presentationml.slideLayout+xml"/>
  <Override PartName="/ppt/slideLayouts/slideLayout3842.xml" ContentType="application/vnd.openxmlformats-officedocument.presentationml.slideLayout+xml"/>
  <Override PartName="/ppt/theme/theme320.xml" ContentType="application/vnd.openxmlformats-officedocument.theme+xml"/>
  <Override PartName="/ppt/slideLayouts/slideLayout3843.xml" ContentType="application/vnd.openxmlformats-officedocument.presentationml.slideLayout+xml"/>
  <Override PartName="/ppt/slideLayouts/slideLayout3844.xml" ContentType="application/vnd.openxmlformats-officedocument.presentationml.slideLayout+xml"/>
  <Override PartName="/ppt/slideLayouts/slideLayout3845.xml" ContentType="application/vnd.openxmlformats-officedocument.presentationml.slideLayout+xml"/>
  <Override PartName="/ppt/slideLayouts/slideLayout3846.xml" ContentType="application/vnd.openxmlformats-officedocument.presentationml.slideLayout+xml"/>
  <Override PartName="/ppt/slideLayouts/slideLayout3847.xml" ContentType="application/vnd.openxmlformats-officedocument.presentationml.slideLayout+xml"/>
  <Override PartName="/ppt/slideLayouts/slideLayout3848.xml" ContentType="application/vnd.openxmlformats-officedocument.presentationml.slideLayout+xml"/>
  <Override PartName="/ppt/slideLayouts/slideLayout3849.xml" ContentType="application/vnd.openxmlformats-officedocument.presentationml.slideLayout+xml"/>
  <Override PartName="/ppt/slideLayouts/slideLayout3850.xml" ContentType="application/vnd.openxmlformats-officedocument.presentationml.slideLayout+xml"/>
  <Override PartName="/ppt/slideLayouts/slideLayout3851.xml" ContentType="application/vnd.openxmlformats-officedocument.presentationml.slideLayout+xml"/>
  <Override PartName="/ppt/slideLayouts/slideLayout3852.xml" ContentType="application/vnd.openxmlformats-officedocument.presentationml.slideLayout+xml"/>
  <Override PartName="/ppt/slideLayouts/slideLayout3853.xml" ContentType="application/vnd.openxmlformats-officedocument.presentationml.slideLayout+xml"/>
  <Override PartName="/ppt/slideLayouts/slideLayout3854.xml" ContentType="application/vnd.openxmlformats-officedocument.presentationml.slideLayout+xml"/>
  <Override PartName="/ppt/theme/theme321.xml" ContentType="application/vnd.openxmlformats-officedocument.theme+xml"/>
  <Override PartName="/ppt/slideLayouts/slideLayout3855.xml" ContentType="application/vnd.openxmlformats-officedocument.presentationml.slideLayout+xml"/>
  <Override PartName="/ppt/slideLayouts/slideLayout3856.xml" ContentType="application/vnd.openxmlformats-officedocument.presentationml.slideLayout+xml"/>
  <Override PartName="/ppt/slideLayouts/slideLayout3857.xml" ContentType="application/vnd.openxmlformats-officedocument.presentationml.slideLayout+xml"/>
  <Override PartName="/ppt/slideLayouts/slideLayout3858.xml" ContentType="application/vnd.openxmlformats-officedocument.presentationml.slideLayout+xml"/>
  <Override PartName="/ppt/slideLayouts/slideLayout3859.xml" ContentType="application/vnd.openxmlformats-officedocument.presentationml.slideLayout+xml"/>
  <Override PartName="/ppt/slideLayouts/slideLayout3860.xml" ContentType="application/vnd.openxmlformats-officedocument.presentationml.slideLayout+xml"/>
  <Override PartName="/ppt/slideLayouts/slideLayout3861.xml" ContentType="application/vnd.openxmlformats-officedocument.presentationml.slideLayout+xml"/>
  <Override PartName="/ppt/slideLayouts/slideLayout3862.xml" ContentType="application/vnd.openxmlformats-officedocument.presentationml.slideLayout+xml"/>
  <Override PartName="/ppt/slideLayouts/slideLayout3863.xml" ContentType="application/vnd.openxmlformats-officedocument.presentationml.slideLayout+xml"/>
  <Override PartName="/ppt/slideLayouts/slideLayout3864.xml" ContentType="application/vnd.openxmlformats-officedocument.presentationml.slideLayout+xml"/>
  <Override PartName="/ppt/slideLayouts/slideLayout3865.xml" ContentType="application/vnd.openxmlformats-officedocument.presentationml.slideLayout+xml"/>
  <Override PartName="/ppt/slideLayouts/slideLayout3866.xml" ContentType="application/vnd.openxmlformats-officedocument.presentationml.slideLayout+xml"/>
  <Override PartName="/ppt/theme/theme322.xml" ContentType="application/vnd.openxmlformats-officedocument.theme+xml"/>
  <Override PartName="/ppt/slideLayouts/slideLayout3867.xml" ContentType="application/vnd.openxmlformats-officedocument.presentationml.slideLayout+xml"/>
  <Override PartName="/ppt/slideLayouts/slideLayout3868.xml" ContentType="application/vnd.openxmlformats-officedocument.presentationml.slideLayout+xml"/>
  <Override PartName="/ppt/slideLayouts/slideLayout3869.xml" ContentType="application/vnd.openxmlformats-officedocument.presentationml.slideLayout+xml"/>
  <Override PartName="/ppt/slideLayouts/slideLayout3870.xml" ContentType="application/vnd.openxmlformats-officedocument.presentationml.slideLayout+xml"/>
  <Override PartName="/ppt/slideLayouts/slideLayout3871.xml" ContentType="application/vnd.openxmlformats-officedocument.presentationml.slideLayout+xml"/>
  <Override PartName="/ppt/slideLayouts/slideLayout3872.xml" ContentType="application/vnd.openxmlformats-officedocument.presentationml.slideLayout+xml"/>
  <Override PartName="/ppt/slideLayouts/slideLayout3873.xml" ContentType="application/vnd.openxmlformats-officedocument.presentationml.slideLayout+xml"/>
  <Override PartName="/ppt/slideLayouts/slideLayout3874.xml" ContentType="application/vnd.openxmlformats-officedocument.presentationml.slideLayout+xml"/>
  <Override PartName="/ppt/slideLayouts/slideLayout3875.xml" ContentType="application/vnd.openxmlformats-officedocument.presentationml.slideLayout+xml"/>
  <Override PartName="/ppt/slideLayouts/slideLayout3876.xml" ContentType="application/vnd.openxmlformats-officedocument.presentationml.slideLayout+xml"/>
  <Override PartName="/ppt/slideLayouts/slideLayout3877.xml" ContentType="application/vnd.openxmlformats-officedocument.presentationml.slideLayout+xml"/>
  <Override PartName="/ppt/slideLayouts/slideLayout3878.xml" ContentType="application/vnd.openxmlformats-officedocument.presentationml.slideLayout+xml"/>
  <Override PartName="/ppt/theme/theme323.xml" ContentType="application/vnd.openxmlformats-officedocument.theme+xml"/>
  <Override PartName="/ppt/slideLayouts/slideLayout3879.xml" ContentType="application/vnd.openxmlformats-officedocument.presentationml.slideLayout+xml"/>
  <Override PartName="/ppt/slideLayouts/slideLayout3880.xml" ContentType="application/vnd.openxmlformats-officedocument.presentationml.slideLayout+xml"/>
  <Override PartName="/ppt/slideLayouts/slideLayout3881.xml" ContentType="application/vnd.openxmlformats-officedocument.presentationml.slideLayout+xml"/>
  <Override PartName="/ppt/slideLayouts/slideLayout3882.xml" ContentType="application/vnd.openxmlformats-officedocument.presentationml.slideLayout+xml"/>
  <Override PartName="/ppt/slideLayouts/slideLayout3883.xml" ContentType="application/vnd.openxmlformats-officedocument.presentationml.slideLayout+xml"/>
  <Override PartName="/ppt/slideLayouts/slideLayout3884.xml" ContentType="application/vnd.openxmlformats-officedocument.presentationml.slideLayout+xml"/>
  <Override PartName="/ppt/slideLayouts/slideLayout3885.xml" ContentType="application/vnd.openxmlformats-officedocument.presentationml.slideLayout+xml"/>
  <Override PartName="/ppt/slideLayouts/slideLayout3886.xml" ContentType="application/vnd.openxmlformats-officedocument.presentationml.slideLayout+xml"/>
  <Override PartName="/ppt/slideLayouts/slideLayout3887.xml" ContentType="application/vnd.openxmlformats-officedocument.presentationml.slideLayout+xml"/>
  <Override PartName="/ppt/slideLayouts/slideLayout3888.xml" ContentType="application/vnd.openxmlformats-officedocument.presentationml.slideLayout+xml"/>
  <Override PartName="/ppt/slideLayouts/slideLayout3889.xml" ContentType="application/vnd.openxmlformats-officedocument.presentationml.slideLayout+xml"/>
  <Override PartName="/ppt/slideLayouts/slideLayout3890.xml" ContentType="application/vnd.openxmlformats-officedocument.presentationml.slideLayout+xml"/>
  <Override PartName="/ppt/theme/theme324.xml" ContentType="application/vnd.openxmlformats-officedocument.theme+xml"/>
  <Override PartName="/ppt/slideLayouts/slideLayout3891.xml" ContentType="application/vnd.openxmlformats-officedocument.presentationml.slideLayout+xml"/>
  <Override PartName="/ppt/slideLayouts/slideLayout3892.xml" ContentType="application/vnd.openxmlformats-officedocument.presentationml.slideLayout+xml"/>
  <Override PartName="/ppt/slideLayouts/slideLayout3893.xml" ContentType="application/vnd.openxmlformats-officedocument.presentationml.slideLayout+xml"/>
  <Override PartName="/ppt/slideLayouts/slideLayout3894.xml" ContentType="application/vnd.openxmlformats-officedocument.presentationml.slideLayout+xml"/>
  <Override PartName="/ppt/slideLayouts/slideLayout3895.xml" ContentType="application/vnd.openxmlformats-officedocument.presentationml.slideLayout+xml"/>
  <Override PartName="/ppt/slideLayouts/slideLayout3896.xml" ContentType="application/vnd.openxmlformats-officedocument.presentationml.slideLayout+xml"/>
  <Override PartName="/ppt/slideLayouts/slideLayout3897.xml" ContentType="application/vnd.openxmlformats-officedocument.presentationml.slideLayout+xml"/>
  <Override PartName="/ppt/slideLayouts/slideLayout3898.xml" ContentType="application/vnd.openxmlformats-officedocument.presentationml.slideLayout+xml"/>
  <Override PartName="/ppt/slideLayouts/slideLayout3899.xml" ContentType="application/vnd.openxmlformats-officedocument.presentationml.slideLayout+xml"/>
  <Override PartName="/ppt/slideLayouts/slideLayout3900.xml" ContentType="application/vnd.openxmlformats-officedocument.presentationml.slideLayout+xml"/>
  <Override PartName="/ppt/slideLayouts/slideLayout3901.xml" ContentType="application/vnd.openxmlformats-officedocument.presentationml.slideLayout+xml"/>
  <Override PartName="/ppt/slideLayouts/slideLayout3902.xml" ContentType="application/vnd.openxmlformats-officedocument.presentationml.slideLayout+xml"/>
  <Override PartName="/ppt/theme/theme325.xml" ContentType="application/vnd.openxmlformats-officedocument.theme+xml"/>
  <Override PartName="/ppt/slideLayouts/slideLayout3903.xml" ContentType="application/vnd.openxmlformats-officedocument.presentationml.slideLayout+xml"/>
  <Override PartName="/ppt/slideLayouts/slideLayout3904.xml" ContentType="application/vnd.openxmlformats-officedocument.presentationml.slideLayout+xml"/>
  <Override PartName="/ppt/slideLayouts/slideLayout3905.xml" ContentType="application/vnd.openxmlformats-officedocument.presentationml.slideLayout+xml"/>
  <Override PartName="/ppt/slideLayouts/slideLayout3906.xml" ContentType="application/vnd.openxmlformats-officedocument.presentationml.slideLayout+xml"/>
  <Override PartName="/ppt/slideLayouts/slideLayout3907.xml" ContentType="application/vnd.openxmlformats-officedocument.presentationml.slideLayout+xml"/>
  <Override PartName="/ppt/slideLayouts/slideLayout3908.xml" ContentType="application/vnd.openxmlformats-officedocument.presentationml.slideLayout+xml"/>
  <Override PartName="/ppt/slideLayouts/slideLayout3909.xml" ContentType="application/vnd.openxmlformats-officedocument.presentationml.slideLayout+xml"/>
  <Override PartName="/ppt/slideLayouts/slideLayout3910.xml" ContentType="application/vnd.openxmlformats-officedocument.presentationml.slideLayout+xml"/>
  <Override PartName="/ppt/slideLayouts/slideLayout3911.xml" ContentType="application/vnd.openxmlformats-officedocument.presentationml.slideLayout+xml"/>
  <Override PartName="/ppt/slideLayouts/slideLayout3912.xml" ContentType="application/vnd.openxmlformats-officedocument.presentationml.slideLayout+xml"/>
  <Override PartName="/ppt/slideLayouts/slideLayout3913.xml" ContentType="application/vnd.openxmlformats-officedocument.presentationml.slideLayout+xml"/>
  <Override PartName="/ppt/slideLayouts/slideLayout3914.xml" ContentType="application/vnd.openxmlformats-officedocument.presentationml.slideLayout+xml"/>
  <Override PartName="/ppt/theme/theme326.xml" ContentType="application/vnd.openxmlformats-officedocument.theme+xml"/>
  <Override PartName="/ppt/slideLayouts/slideLayout3915.xml" ContentType="application/vnd.openxmlformats-officedocument.presentationml.slideLayout+xml"/>
  <Override PartName="/ppt/slideLayouts/slideLayout3916.xml" ContentType="application/vnd.openxmlformats-officedocument.presentationml.slideLayout+xml"/>
  <Override PartName="/ppt/slideLayouts/slideLayout3917.xml" ContentType="application/vnd.openxmlformats-officedocument.presentationml.slideLayout+xml"/>
  <Override PartName="/ppt/slideLayouts/slideLayout3918.xml" ContentType="application/vnd.openxmlformats-officedocument.presentationml.slideLayout+xml"/>
  <Override PartName="/ppt/slideLayouts/slideLayout3919.xml" ContentType="application/vnd.openxmlformats-officedocument.presentationml.slideLayout+xml"/>
  <Override PartName="/ppt/slideLayouts/slideLayout3920.xml" ContentType="application/vnd.openxmlformats-officedocument.presentationml.slideLayout+xml"/>
  <Override PartName="/ppt/slideLayouts/slideLayout3921.xml" ContentType="application/vnd.openxmlformats-officedocument.presentationml.slideLayout+xml"/>
  <Override PartName="/ppt/slideLayouts/slideLayout3922.xml" ContentType="application/vnd.openxmlformats-officedocument.presentationml.slideLayout+xml"/>
  <Override PartName="/ppt/slideLayouts/slideLayout3923.xml" ContentType="application/vnd.openxmlformats-officedocument.presentationml.slideLayout+xml"/>
  <Override PartName="/ppt/slideLayouts/slideLayout3924.xml" ContentType="application/vnd.openxmlformats-officedocument.presentationml.slideLayout+xml"/>
  <Override PartName="/ppt/slideLayouts/slideLayout3925.xml" ContentType="application/vnd.openxmlformats-officedocument.presentationml.slideLayout+xml"/>
  <Override PartName="/ppt/slideLayouts/slideLayout3926.xml" ContentType="application/vnd.openxmlformats-officedocument.presentationml.slideLayout+xml"/>
  <Override PartName="/ppt/theme/theme327.xml" ContentType="application/vnd.openxmlformats-officedocument.theme+xml"/>
  <Override PartName="/ppt/slideLayouts/slideLayout3927.xml" ContentType="application/vnd.openxmlformats-officedocument.presentationml.slideLayout+xml"/>
  <Override PartName="/ppt/slideLayouts/slideLayout3928.xml" ContentType="application/vnd.openxmlformats-officedocument.presentationml.slideLayout+xml"/>
  <Override PartName="/ppt/slideLayouts/slideLayout3929.xml" ContentType="application/vnd.openxmlformats-officedocument.presentationml.slideLayout+xml"/>
  <Override PartName="/ppt/slideLayouts/slideLayout3930.xml" ContentType="application/vnd.openxmlformats-officedocument.presentationml.slideLayout+xml"/>
  <Override PartName="/ppt/slideLayouts/slideLayout3931.xml" ContentType="application/vnd.openxmlformats-officedocument.presentationml.slideLayout+xml"/>
  <Override PartName="/ppt/slideLayouts/slideLayout3932.xml" ContentType="application/vnd.openxmlformats-officedocument.presentationml.slideLayout+xml"/>
  <Override PartName="/ppt/slideLayouts/slideLayout3933.xml" ContentType="application/vnd.openxmlformats-officedocument.presentationml.slideLayout+xml"/>
  <Override PartName="/ppt/slideLayouts/slideLayout3934.xml" ContentType="application/vnd.openxmlformats-officedocument.presentationml.slideLayout+xml"/>
  <Override PartName="/ppt/slideLayouts/slideLayout3935.xml" ContentType="application/vnd.openxmlformats-officedocument.presentationml.slideLayout+xml"/>
  <Override PartName="/ppt/slideLayouts/slideLayout3936.xml" ContentType="application/vnd.openxmlformats-officedocument.presentationml.slideLayout+xml"/>
  <Override PartName="/ppt/slideLayouts/slideLayout3937.xml" ContentType="application/vnd.openxmlformats-officedocument.presentationml.slideLayout+xml"/>
  <Override PartName="/ppt/slideLayouts/slideLayout3938.xml" ContentType="application/vnd.openxmlformats-officedocument.presentationml.slideLayout+xml"/>
  <Override PartName="/ppt/theme/theme328.xml" ContentType="application/vnd.openxmlformats-officedocument.theme+xml"/>
  <Override PartName="/ppt/slideLayouts/slideLayout3939.xml" ContentType="application/vnd.openxmlformats-officedocument.presentationml.slideLayout+xml"/>
  <Override PartName="/ppt/slideLayouts/slideLayout3940.xml" ContentType="application/vnd.openxmlformats-officedocument.presentationml.slideLayout+xml"/>
  <Override PartName="/ppt/slideLayouts/slideLayout3941.xml" ContentType="application/vnd.openxmlformats-officedocument.presentationml.slideLayout+xml"/>
  <Override PartName="/ppt/slideLayouts/slideLayout3942.xml" ContentType="application/vnd.openxmlformats-officedocument.presentationml.slideLayout+xml"/>
  <Override PartName="/ppt/slideLayouts/slideLayout3943.xml" ContentType="application/vnd.openxmlformats-officedocument.presentationml.slideLayout+xml"/>
  <Override PartName="/ppt/slideLayouts/slideLayout3944.xml" ContentType="application/vnd.openxmlformats-officedocument.presentationml.slideLayout+xml"/>
  <Override PartName="/ppt/slideLayouts/slideLayout3945.xml" ContentType="application/vnd.openxmlformats-officedocument.presentationml.slideLayout+xml"/>
  <Override PartName="/ppt/slideLayouts/slideLayout3946.xml" ContentType="application/vnd.openxmlformats-officedocument.presentationml.slideLayout+xml"/>
  <Override PartName="/ppt/slideLayouts/slideLayout3947.xml" ContentType="application/vnd.openxmlformats-officedocument.presentationml.slideLayout+xml"/>
  <Override PartName="/ppt/slideLayouts/slideLayout3948.xml" ContentType="application/vnd.openxmlformats-officedocument.presentationml.slideLayout+xml"/>
  <Override PartName="/ppt/slideLayouts/slideLayout3949.xml" ContentType="application/vnd.openxmlformats-officedocument.presentationml.slideLayout+xml"/>
  <Override PartName="/ppt/slideLayouts/slideLayout3950.xml" ContentType="application/vnd.openxmlformats-officedocument.presentationml.slideLayout+xml"/>
  <Override PartName="/ppt/theme/theme329.xml" ContentType="application/vnd.openxmlformats-officedocument.theme+xml"/>
  <Override PartName="/ppt/slideLayouts/slideLayout3951.xml" ContentType="application/vnd.openxmlformats-officedocument.presentationml.slideLayout+xml"/>
  <Override PartName="/ppt/slideLayouts/slideLayout3952.xml" ContentType="application/vnd.openxmlformats-officedocument.presentationml.slideLayout+xml"/>
  <Override PartName="/ppt/slideLayouts/slideLayout3953.xml" ContentType="application/vnd.openxmlformats-officedocument.presentationml.slideLayout+xml"/>
  <Override PartName="/ppt/slideLayouts/slideLayout3954.xml" ContentType="application/vnd.openxmlformats-officedocument.presentationml.slideLayout+xml"/>
  <Override PartName="/ppt/slideLayouts/slideLayout3955.xml" ContentType="application/vnd.openxmlformats-officedocument.presentationml.slideLayout+xml"/>
  <Override PartName="/ppt/slideLayouts/slideLayout3956.xml" ContentType="application/vnd.openxmlformats-officedocument.presentationml.slideLayout+xml"/>
  <Override PartName="/ppt/slideLayouts/slideLayout3957.xml" ContentType="application/vnd.openxmlformats-officedocument.presentationml.slideLayout+xml"/>
  <Override PartName="/ppt/slideLayouts/slideLayout3958.xml" ContentType="application/vnd.openxmlformats-officedocument.presentationml.slideLayout+xml"/>
  <Override PartName="/ppt/slideLayouts/slideLayout3959.xml" ContentType="application/vnd.openxmlformats-officedocument.presentationml.slideLayout+xml"/>
  <Override PartName="/ppt/slideLayouts/slideLayout3960.xml" ContentType="application/vnd.openxmlformats-officedocument.presentationml.slideLayout+xml"/>
  <Override PartName="/ppt/slideLayouts/slideLayout3961.xml" ContentType="application/vnd.openxmlformats-officedocument.presentationml.slideLayout+xml"/>
  <Override PartName="/ppt/slideLayouts/slideLayout3962.xml" ContentType="application/vnd.openxmlformats-officedocument.presentationml.slideLayout+xml"/>
  <Override PartName="/ppt/theme/theme330.xml" ContentType="application/vnd.openxmlformats-officedocument.theme+xml"/>
  <Override PartName="/ppt/slideLayouts/slideLayout3963.xml" ContentType="application/vnd.openxmlformats-officedocument.presentationml.slideLayout+xml"/>
  <Override PartName="/ppt/slideLayouts/slideLayout3964.xml" ContentType="application/vnd.openxmlformats-officedocument.presentationml.slideLayout+xml"/>
  <Override PartName="/ppt/slideLayouts/slideLayout3965.xml" ContentType="application/vnd.openxmlformats-officedocument.presentationml.slideLayout+xml"/>
  <Override PartName="/ppt/slideLayouts/slideLayout3966.xml" ContentType="application/vnd.openxmlformats-officedocument.presentationml.slideLayout+xml"/>
  <Override PartName="/ppt/slideLayouts/slideLayout3967.xml" ContentType="application/vnd.openxmlformats-officedocument.presentationml.slideLayout+xml"/>
  <Override PartName="/ppt/slideLayouts/slideLayout3968.xml" ContentType="application/vnd.openxmlformats-officedocument.presentationml.slideLayout+xml"/>
  <Override PartName="/ppt/slideLayouts/slideLayout3969.xml" ContentType="application/vnd.openxmlformats-officedocument.presentationml.slideLayout+xml"/>
  <Override PartName="/ppt/slideLayouts/slideLayout3970.xml" ContentType="application/vnd.openxmlformats-officedocument.presentationml.slideLayout+xml"/>
  <Override PartName="/ppt/slideLayouts/slideLayout3971.xml" ContentType="application/vnd.openxmlformats-officedocument.presentationml.slideLayout+xml"/>
  <Override PartName="/ppt/slideLayouts/slideLayout3972.xml" ContentType="application/vnd.openxmlformats-officedocument.presentationml.slideLayout+xml"/>
  <Override PartName="/ppt/slideLayouts/slideLayout3973.xml" ContentType="application/vnd.openxmlformats-officedocument.presentationml.slideLayout+xml"/>
  <Override PartName="/ppt/slideLayouts/slideLayout3974.xml" ContentType="application/vnd.openxmlformats-officedocument.presentationml.slideLayout+xml"/>
  <Override PartName="/ppt/theme/theme331.xml" ContentType="application/vnd.openxmlformats-officedocument.theme+xml"/>
  <Override PartName="/ppt/slideLayouts/slideLayout3975.xml" ContentType="application/vnd.openxmlformats-officedocument.presentationml.slideLayout+xml"/>
  <Override PartName="/ppt/slideLayouts/slideLayout3976.xml" ContentType="application/vnd.openxmlformats-officedocument.presentationml.slideLayout+xml"/>
  <Override PartName="/ppt/slideLayouts/slideLayout3977.xml" ContentType="application/vnd.openxmlformats-officedocument.presentationml.slideLayout+xml"/>
  <Override PartName="/ppt/slideLayouts/slideLayout3978.xml" ContentType="application/vnd.openxmlformats-officedocument.presentationml.slideLayout+xml"/>
  <Override PartName="/ppt/slideLayouts/slideLayout3979.xml" ContentType="application/vnd.openxmlformats-officedocument.presentationml.slideLayout+xml"/>
  <Override PartName="/ppt/slideLayouts/slideLayout3980.xml" ContentType="application/vnd.openxmlformats-officedocument.presentationml.slideLayout+xml"/>
  <Override PartName="/ppt/slideLayouts/slideLayout3981.xml" ContentType="application/vnd.openxmlformats-officedocument.presentationml.slideLayout+xml"/>
  <Override PartName="/ppt/slideLayouts/slideLayout3982.xml" ContentType="application/vnd.openxmlformats-officedocument.presentationml.slideLayout+xml"/>
  <Override PartName="/ppt/slideLayouts/slideLayout3983.xml" ContentType="application/vnd.openxmlformats-officedocument.presentationml.slideLayout+xml"/>
  <Override PartName="/ppt/slideLayouts/slideLayout3984.xml" ContentType="application/vnd.openxmlformats-officedocument.presentationml.slideLayout+xml"/>
  <Override PartName="/ppt/slideLayouts/slideLayout3985.xml" ContentType="application/vnd.openxmlformats-officedocument.presentationml.slideLayout+xml"/>
  <Override PartName="/ppt/slideLayouts/slideLayout3986.xml" ContentType="application/vnd.openxmlformats-officedocument.presentationml.slideLayout+xml"/>
  <Override PartName="/ppt/theme/theme332.xml" ContentType="application/vnd.openxmlformats-officedocument.theme+xml"/>
  <Override PartName="/ppt/slideLayouts/slideLayout3987.xml" ContentType="application/vnd.openxmlformats-officedocument.presentationml.slideLayout+xml"/>
  <Override PartName="/ppt/slideLayouts/slideLayout3988.xml" ContentType="application/vnd.openxmlformats-officedocument.presentationml.slideLayout+xml"/>
  <Override PartName="/ppt/slideLayouts/slideLayout3989.xml" ContentType="application/vnd.openxmlformats-officedocument.presentationml.slideLayout+xml"/>
  <Override PartName="/ppt/slideLayouts/slideLayout3990.xml" ContentType="application/vnd.openxmlformats-officedocument.presentationml.slideLayout+xml"/>
  <Override PartName="/ppt/slideLayouts/slideLayout3991.xml" ContentType="application/vnd.openxmlformats-officedocument.presentationml.slideLayout+xml"/>
  <Override PartName="/ppt/slideLayouts/slideLayout3992.xml" ContentType="application/vnd.openxmlformats-officedocument.presentationml.slideLayout+xml"/>
  <Override PartName="/ppt/slideLayouts/slideLayout3993.xml" ContentType="application/vnd.openxmlformats-officedocument.presentationml.slideLayout+xml"/>
  <Override PartName="/ppt/slideLayouts/slideLayout3994.xml" ContentType="application/vnd.openxmlformats-officedocument.presentationml.slideLayout+xml"/>
  <Override PartName="/ppt/slideLayouts/slideLayout3995.xml" ContentType="application/vnd.openxmlformats-officedocument.presentationml.slideLayout+xml"/>
  <Override PartName="/ppt/slideLayouts/slideLayout3996.xml" ContentType="application/vnd.openxmlformats-officedocument.presentationml.slideLayout+xml"/>
  <Override PartName="/ppt/slideLayouts/slideLayout3997.xml" ContentType="application/vnd.openxmlformats-officedocument.presentationml.slideLayout+xml"/>
  <Override PartName="/ppt/slideLayouts/slideLayout3998.xml" ContentType="application/vnd.openxmlformats-officedocument.presentationml.slideLayout+xml"/>
  <Override PartName="/ppt/theme/theme333.xml" ContentType="application/vnd.openxmlformats-officedocument.theme+xml"/>
  <Override PartName="/ppt/theme/theme33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  <p:sldMasterId id="2147483674" r:id="rId3"/>
    <p:sldMasterId id="2147483687" r:id="rId4"/>
    <p:sldMasterId id="2147483700" r:id="rId5"/>
    <p:sldMasterId id="2147483713" r:id="rId6"/>
    <p:sldMasterId id="2147483726" r:id="rId7"/>
    <p:sldMasterId id="2147483739" r:id="rId8"/>
    <p:sldMasterId id="2147483752" r:id="rId9"/>
    <p:sldMasterId id="2147483765" r:id="rId10"/>
    <p:sldMasterId id="2147483778" r:id="rId11"/>
    <p:sldMasterId id="2147483791" r:id="rId12"/>
    <p:sldMasterId id="2147483804" r:id="rId13"/>
    <p:sldMasterId id="2147483817" r:id="rId14"/>
    <p:sldMasterId id="2147483830" r:id="rId15"/>
    <p:sldMasterId id="2147483843" r:id="rId16"/>
    <p:sldMasterId id="2147483856" r:id="rId17"/>
    <p:sldMasterId id="2147483869" r:id="rId18"/>
    <p:sldMasterId id="2147483882" r:id="rId19"/>
    <p:sldMasterId id="2147483895" r:id="rId20"/>
    <p:sldMasterId id="2147483908" r:id="rId21"/>
    <p:sldMasterId id="2147483921" r:id="rId22"/>
    <p:sldMasterId id="2147483934" r:id="rId23"/>
    <p:sldMasterId id="2147483947" r:id="rId24"/>
    <p:sldMasterId id="2147483960" r:id="rId25"/>
    <p:sldMasterId id="2147483973" r:id="rId26"/>
    <p:sldMasterId id="2147483986" r:id="rId27"/>
    <p:sldMasterId id="2147483999" r:id="rId28"/>
    <p:sldMasterId id="2147484012" r:id="rId29"/>
    <p:sldMasterId id="2147484025" r:id="rId30"/>
    <p:sldMasterId id="2147484038" r:id="rId31"/>
    <p:sldMasterId id="2147484051" r:id="rId32"/>
    <p:sldMasterId id="2147484064" r:id="rId33"/>
    <p:sldMasterId id="2147484077" r:id="rId34"/>
    <p:sldMasterId id="2147484090" r:id="rId35"/>
    <p:sldMasterId id="2147484103" r:id="rId36"/>
    <p:sldMasterId id="2147484116" r:id="rId37"/>
    <p:sldMasterId id="2147484129" r:id="rId38"/>
    <p:sldMasterId id="2147484142" r:id="rId39"/>
    <p:sldMasterId id="2147484155" r:id="rId40"/>
    <p:sldMasterId id="2147484168" r:id="rId41"/>
    <p:sldMasterId id="2147484181" r:id="rId42"/>
    <p:sldMasterId id="2147484194" r:id="rId43"/>
    <p:sldMasterId id="2147484207" r:id="rId44"/>
    <p:sldMasterId id="2147484220" r:id="rId45"/>
    <p:sldMasterId id="2147484233" r:id="rId46"/>
    <p:sldMasterId id="2147484246" r:id="rId47"/>
    <p:sldMasterId id="2147484259" r:id="rId48"/>
    <p:sldMasterId id="2147484272" r:id="rId49"/>
    <p:sldMasterId id="2147484285" r:id="rId50"/>
    <p:sldMasterId id="2147484298" r:id="rId51"/>
    <p:sldMasterId id="2147484311" r:id="rId52"/>
    <p:sldMasterId id="2147484324" r:id="rId53"/>
    <p:sldMasterId id="2147484337" r:id="rId54"/>
    <p:sldMasterId id="2147484350" r:id="rId55"/>
    <p:sldMasterId id="2147484363" r:id="rId56"/>
    <p:sldMasterId id="2147484376" r:id="rId57"/>
    <p:sldMasterId id="2147484389" r:id="rId58"/>
    <p:sldMasterId id="2147484402" r:id="rId59"/>
    <p:sldMasterId id="2147484415" r:id="rId60"/>
    <p:sldMasterId id="2147484441" r:id="rId61"/>
    <p:sldMasterId id="2147484454" r:id="rId62"/>
    <p:sldMasterId id="2147484467" r:id="rId63"/>
    <p:sldMasterId id="2147484480" r:id="rId64"/>
    <p:sldMasterId id="2147484493" r:id="rId65"/>
    <p:sldMasterId id="2147484506" r:id="rId66"/>
    <p:sldMasterId id="2147484519" r:id="rId67"/>
    <p:sldMasterId id="2147484532" r:id="rId68"/>
    <p:sldMasterId id="2147484545" r:id="rId69"/>
    <p:sldMasterId id="2147484558" r:id="rId70"/>
    <p:sldMasterId id="2147484571" r:id="rId71"/>
    <p:sldMasterId id="2147484584" r:id="rId72"/>
    <p:sldMasterId id="2147484597" r:id="rId73"/>
    <p:sldMasterId id="2147484610" r:id="rId74"/>
    <p:sldMasterId id="2147484623" r:id="rId75"/>
    <p:sldMasterId id="2147484636" r:id="rId76"/>
    <p:sldMasterId id="2147484649" r:id="rId77"/>
    <p:sldMasterId id="2147484662" r:id="rId78"/>
    <p:sldMasterId id="2147484675" r:id="rId79"/>
    <p:sldMasterId id="2147484688" r:id="rId80"/>
    <p:sldMasterId id="2147484701" r:id="rId81"/>
    <p:sldMasterId id="2147484714" r:id="rId82"/>
    <p:sldMasterId id="2147484727" r:id="rId83"/>
    <p:sldMasterId id="2147484740" r:id="rId84"/>
    <p:sldMasterId id="2147484753" r:id="rId85"/>
    <p:sldMasterId id="2147484766" r:id="rId86"/>
    <p:sldMasterId id="2147484779" r:id="rId87"/>
    <p:sldMasterId id="2147484792" r:id="rId88"/>
    <p:sldMasterId id="2147484805" r:id="rId89"/>
    <p:sldMasterId id="2147484818" r:id="rId90"/>
    <p:sldMasterId id="2147484831" r:id="rId91"/>
    <p:sldMasterId id="2147484844" r:id="rId92"/>
    <p:sldMasterId id="2147484857" r:id="rId93"/>
    <p:sldMasterId id="2147484870" r:id="rId94"/>
    <p:sldMasterId id="2147484883" r:id="rId95"/>
    <p:sldMasterId id="2147484896" r:id="rId96"/>
    <p:sldMasterId id="2147484909" r:id="rId97"/>
    <p:sldMasterId id="2147484922" r:id="rId98"/>
    <p:sldMasterId id="2147484935" r:id="rId99"/>
    <p:sldMasterId id="2147484948" r:id="rId100"/>
    <p:sldMasterId id="2147484961" r:id="rId101"/>
    <p:sldMasterId id="2147484974" r:id="rId102"/>
    <p:sldMasterId id="2147484987" r:id="rId103"/>
    <p:sldMasterId id="2147485000" r:id="rId104"/>
    <p:sldMasterId id="2147485013" r:id="rId105"/>
    <p:sldMasterId id="2147485026" r:id="rId106"/>
    <p:sldMasterId id="2147485039" r:id="rId107"/>
    <p:sldMasterId id="2147485052" r:id="rId108"/>
    <p:sldMasterId id="2147485065" r:id="rId109"/>
    <p:sldMasterId id="2147485078" r:id="rId110"/>
    <p:sldMasterId id="2147485091" r:id="rId111"/>
    <p:sldMasterId id="2147485104" r:id="rId112"/>
    <p:sldMasterId id="2147485117" r:id="rId113"/>
    <p:sldMasterId id="2147485130" r:id="rId114"/>
    <p:sldMasterId id="2147485143" r:id="rId115"/>
    <p:sldMasterId id="2147485156" r:id="rId116"/>
    <p:sldMasterId id="2147485169" r:id="rId117"/>
    <p:sldMasterId id="2147485182" r:id="rId118"/>
    <p:sldMasterId id="2147485195" r:id="rId119"/>
    <p:sldMasterId id="2147485208" r:id="rId120"/>
    <p:sldMasterId id="2147485221" r:id="rId121"/>
    <p:sldMasterId id="2147485234" r:id="rId122"/>
    <p:sldMasterId id="2147485247" r:id="rId123"/>
    <p:sldMasterId id="2147485260" r:id="rId124"/>
    <p:sldMasterId id="2147485273" r:id="rId125"/>
    <p:sldMasterId id="2147485286" r:id="rId126"/>
    <p:sldMasterId id="2147485299" r:id="rId127"/>
    <p:sldMasterId id="2147485312" r:id="rId128"/>
    <p:sldMasterId id="2147485325" r:id="rId129"/>
    <p:sldMasterId id="2147485338" r:id="rId130"/>
    <p:sldMasterId id="2147485351" r:id="rId131"/>
    <p:sldMasterId id="2147485364" r:id="rId132"/>
    <p:sldMasterId id="2147485377" r:id="rId133"/>
    <p:sldMasterId id="2147485390" r:id="rId134"/>
    <p:sldMasterId id="2147485403" r:id="rId135"/>
    <p:sldMasterId id="2147485416" r:id="rId136"/>
    <p:sldMasterId id="2147485429" r:id="rId137"/>
    <p:sldMasterId id="2147485442" r:id="rId138"/>
    <p:sldMasterId id="2147485455" r:id="rId139"/>
    <p:sldMasterId id="2147485468" r:id="rId140"/>
    <p:sldMasterId id="2147485481" r:id="rId141"/>
    <p:sldMasterId id="2147485494" r:id="rId142"/>
    <p:sldMasterId id="2147485507" r:id="rId143"/>
    <p:sldMasterId id="2147485520" r:id="rId144"/>
    <p:sldMasterId id="2147485533" r:id="rId145"/>
    <p:sldMasterId id="2147485546" r:id="rId146"/>
    <p:sldMasterId id="2147485559" r:id="rId147"/>
    <p:sldMasterId id="2147485572" r:id="rId148"/>
    <p:sldMasterId id="2147485585" r:id="rId149"/>
    <p:sldMasterId id="2147485598" r:id="rId150"/>
    <p:sldMasterId id="2147485611" r:id="rId151"/>
    <p:sldMasterId id="2147485624" r:id="rId152"/>
    <p:sldMasterId id="2147485637" r:id="rId153"/>
    <p:sldMasterId id="2147485650" r:id="rId154"/>
    <p:sldMasterId id="2147485663" r:id="rId155"/>
    <p:sldMasterId id="2147485676" r:id="rId156"/>
    <p:sldMasterId id="2147485689" r:id="rId157"/>
    <p:sldMasterId id="2147485702" r:id="rId158"/>
    <p:sldMasterId id="2147485715" r:id="rId159"/>
    <p:sldMasterId id="2147485728" r:id="rId160"/>
    <p:sldMasterId id="2147485741" r:id="rId161"/>
    <p:sldMasterId id="2147485754" r:id="rId162"/>
    <p:sldMasterId id="2147485767" r:id="rId163"/>
    <p:sldMasterId id="2147485780" r:id="rId164"/>
    <p:sldMasterId id="2147485793" r:id="rId165"/>
    <p:sldMasterId id="2147485806" r:id="rId166"/>
    <p:sldMasterId id="2147485819" r:id="rId167"/>
    <p:sldMasterId id="2147485832" r:id="rId168"/>
    <p:sldMasterId id="2147485845" r:id="rId169"/>
    <p:sldMasterId id="2147485858" r:id="rId170"/>
    <p:sldMasterId id="2147485871" r:id="rId171"/>
    <p:sldMasterId id="2147485884" r:id="rId172"/>
    <p:sldMasterId id="2147485897" r:id="rId173"/>
    <p:sldMasterId id="2147485910" r:id="rId174"/>
    <p:sldMasterId id="2147485923" r:id="rId175"/>
    <p:sldMasterId id="2147485936" r:id="rId176"/>
    <p:sldMasterId id="2147485949" r:id="rId177"/>
    <p:sldMasterId id="2147485962" r:id="rId178"/>
    <p:sldMasterId id="2147485975" r:id="rId179"/>
    <p:sldMasterId id="2147485988" r:id="rId180"/>
    <p:sldMasterId id="2147486001" r:id="rId181"/>
    <p:sldMasterId id="2147486014" r:id="rId182"/>
    <p:sldMasterId id="2147486027" r:id="rId183"/>
    <p:sldMasterId id="2147486040" r:id="rId184"/>
    <p:sldMasterId id="2147486053" r:id="rId185"/>
    <p:sldMasterId id="2147486066" r:id="rId186"/>
    <p:sldMasterId id="2147486079" r:id="rId187"/>
    <p:sldMasterId id="2147486092" r:id="rId188"/>
    <p:sldMasterId id="2147486105" r:id="rId189"/>
    <p:sldMasterId id="2147486118" r:id="rId190"/>
    <p:sldMasterId id="2147486131" r:id="rId191"/>
    <p:sldMasterId id="2147486144" r:id="rId192"/>
    <p:sldMasterId id="2147486157" r:id="rId193"/>
    <p:sldMasterId id="2147486170" r:id="rId194"/>
    <p:sldMasterId id="2147486183" r:id="rId195"/>
    <p:sldMasterId id="2147486196" r:id="rId196"/>
    <p:sldMasterId id="2147486209" r:id="rId197"/>
    <p:sldMasterId id="2147486222" r:id="rId198"/>
    <p:sldMasterId id="2147486235" r:id="rId199"/>
    <p:sldMasterId id="2147486248" r:id="rId200"/>
    <p:sldMasterId id="2147486261" r:id="rId201"/>
    <p:sldMasterId id="2147486274" r:id="rId202"/>
    <p:sldMasterId id="2147486287" r:id="rId203"/>
    <p:sldMasterId id="2147486300" r:id="rId204"/>
    <p:sldMasterId id="2147486313" r:id="rId205"/>
    <p:sldMasterId id="2147486326" r:id="rId206"/>
    <p:sldMasterId id="2147486339" r:id="rId207"/>
    <p:sldMasterId id="2147486352" r:id="rId208"/>
    <p:sldMasterId id="2147486365" r:id="rId209"/>
    <p:sldMasterId id="2147486378" r:id="rId210"/>
    <p:sldMasterId id="2147486391" r:id="rId211"/>
    <p:sldMasterId id="2147486404" r:id="rId212"/>
    <p:sldMasterId id="2147486417" r:id="rId213"/>
    <p:sldMasterId id="2147486430" r:id="rId214"/>
    <p:sldMasterId id="2147486443" r:id="rId215"/>
    <p:sldMasterId id="2147486456" r:id="rId216"/>
    <p:sldMasterId id="2147486469" r:id="rId217"/>
    <p:sldMasterId id="2147486482" r:id="rId218"/>
    <p:sldMasterId id="2147486495" r:id="rId219"/>
    <p:sldMasterId id="2147486508" r:id="rId220"/>
    <p:sldMasterId id="2147486521" r:id="rId221"/>
    <p:sldMasterId id="2147486534" r:id="rId222"/>
    <p:sldMasterId id="2147486547" r:id="rId223"/>
    <p:sldMasterId id="2147486560" r:id="rId224"/>
    <p:sldMasterId id="2147486573" r:id="rId225"/>
    <p:sldMasterId id="2147486586" r:id="rId226"/>
    <p:sldMasterId id="2147486599" r:id="rId227"/>
    <p:sldMasterId id="2147486625" r:id="rId228"/>
    <p:sldMasterId id="2147486638" r:id="rId229"/>
    <p:sldMasterId id="2147486651" r:id="rId230"/>
    <p:sldMasterId id="2147486664" r:id="rId231"/>
    <p:sldMasterId id="2147486677" r:id="rId232"/>
    <p:sldMasterId id="2147486690" r:id="rId233"/>
    <p:sldMasterId id="2147486703" r:id="rId234"/>
    <p:sldMasterId id="2147486716" r:id="rId235"/>
    <p:sldMasterId id="2147486729" r:id="rId236"/>
    <p:sldMasterId id="2147486742" r:id="rId237"/>
    <p:sldMasterId id="2147486755" r:id="rId238"/>
    <p:sldMasterId id="2147486781" r:id="rId239"/>
    <p:sldMasterId id="2147486794" r:id="rId240"/>
    <p:sldMasterId id="2147486807" r:id="rId241"/>
    <p:sldMasterId id="2147486820" r:id="rId242"/>
    <p:sldMasterId id="2147486833" r:id="rId243"/>
    <p:sldMasterId id="2147486846" r:id="rId244"/>
    <p:sldMasterId id="2147486859" r:id="rId245"/>
    <p:sldMasterId id="2147486872" r:id="rId246"/>
    <p:sldMasterId id="2147486885" r:id="rId247"/>
    <p:sldMasterId id="2147486898" r:id="rId248"/>
    <p:sldMasterId id="2147486911" r:id="rId249"/>
    <p:sldMasterId id="2147486924" r:id="rId250"/>
    <p:sldMasterId id="2147486937" r:id="rId251"/>
    <p:sldMasterId id="2147486950" r:id="rId252"/>
    <p:sldMasterId id="2147486963" r:id="rId253"/>
    <p:sldMasterId id="2147486976" r:id="rId254"/>
    <p:sldMasterId id="2147486989" r:id="rId255"/>
    <p:sldMasterId id="2147487002" r:id="rId256"/>
    <p:sldMasterId id="2147487015" r:id="rId257"/>
    <p:sldMasterId id="2147487028" r:id="rId258"/>
    <p:sldMasterId id="2147487041" r:id="rId259"/>
    <p:sldMasterId id="2147487054" r:id="rId260"/>
    <p:sldMasterId id="2147487067" r:id="rId261"/>
    <p:sldMasterId id="2147487080" r:id="rId262"/>
    <p:sldMasterId id="2147487093" r:id="rId263"/>
    <p:sldMasterId id="2147487106" r:id="rId264"/>
    <p:sldMasterId id="2147487119" r:id="rId265"/>
    <p:sldMasterId id="2147487132" r:id="rId266"/>
    <p:sldMasterId id="2147487145" r:id="rId267"/>
    <p:sldMasterId id="2147487158" r:id="rId268"/>
    <p:sldMasterId id="2147487171" r:id="rId269"/>
    <p:sldMasterId id="2147487184" r:id="rId270"/>
    <p:sldMasterId id="2147487197" r:id="rId271"/>
    <p:sldMasterId id="2147487210" r:id="rId272"/>
    <p:sldMasterId id="2147487223" r:id="rId273"/>
    <p:sldMasterId id="2147487236" r:id="rId274"/>
    <p:sldMasterId id="2147487249" r:id="rId275"/>
    <p:sldMasterId id="2147487262" r:id="rId276"/>
    <p:sldMasterId id="2147487275" r:id="rId277"/>
    <p:sldMasterId id="2147487288" r:id="rId278"/>
    <p:sldMasterId id="2147487301" r:id="rId279"/>
    <p:sldMasterId id="2147487314" r:id="rId280"/>
    <p:sldMasterId id="2147487327" r:id="rId281"/>
    <p:sldMasterId id="2147487340" r:id="rId282"/>
    <p:sldMasterId id="2147487353" r:id="rId283"/>
    <p:sldMasterId id="2147487366" r:id="rId284"/>
    <p:sldMasterId id="2147487379" r:id="rId285"/>
    <p:sldMasterId id="2147487392" r:id="rId286"/>
    <p:sldMasterId id="2147487405" r:id="rId287"/>
    <p:sldMasterId id="2147487418" r:id="rId288"/>
    <p:sldMasterId id="2147487431" r:id="rId289"/>
    <p:sldMasterId id="2147487444" r:id="rId290"/>
    <p:sldMasterId id="2147487457" r:id="rId291"/>
    <p:sldMasterId id="2147487470" r:id="rId292"/>
    <p:sldMasterId id="2147487483" r:id="rId293"/>
    <p:sldMasterId id="2147487496" r:id="rId294"/>
    <p:sldMasterId id="2147487509" r:id="rId295"/>
    <p:sldMasterId id="2147487522" r:id="rId296"/>
    <p:sldMasterId id="2147487535" r:id="rId297"/>
    <p:sldMasterId id="2147487548" r:id="rId298"/>
    <p:sldMasterId id="2147487561" r:id="rId299"/>
    <p:sldMasterId id="2147487574" r:id="rId300"/>
    <p:sldMasterId id="2147487587" r:id="rId301"/>
    <p:sldMasterId id="2147487600" r:id="rId302"/>
    <p:sldMasterId id="2147487613" r:id="rId303"/>
    <p:sldMasterId id="2147487626" r:id="rId304"/>
    <p:sldMasterId id="2147487639" r:id="rId305"/>
    <p:sldMasterId id="2147487652" r:id="rId306"/>
    <p:sldMasterId id="2147487665" r:id="rId307"/>
    <p:sldMasterId id="2147487678" r:id="rId308"/>
    <p:sldMasterId id="2147487691" r:id="rId309"/>
    <p:sldMasterId id="2147487704" r:id="rId310"/>
    <p:sldMasterId id="2147487717" r:id="rId311"/>
    <p:sldMasterId id="2147487730" r:id="rId312"/>
    <p:sldMasterId id="2147487743" r:id="rId313"/>
    <p:sldMasterId id="2147487756" r:id="rId314"/>
    <p:sldMasterId id="2147487769" r:id="rId315"/>
    <p:sldMasterId id="2147487782" r:id="rId316"/>
    <p:sldMasterId id="2147487795" r:id="rId317"/>
    <p:sldMasterId id="2147487808" r:id="rId318"/>
    <p:sldMasterId id="2147487821" r:id="rId319"/>
    <p:sldMasterId id="2147487834" r:id="rId320"/>
    <p:sldMasterId id="2147487847" r:id="rId321"/>
    <p:sldMasterId id="2147487860" r:id="rId322"/>
    <p:sldMasterId id="2147487873" r:id="rId323"/>
    <p:sldMasterId id="2147487886" r:id="rId324"/>
    <p:sldMasterId id="2147487899" r:id="rId325"/>
    <p:sldMasterId id="2147487912" r:id="rId326"/>
    <p:sldMasterId id="2147487925" r:id="rId327"/>
    <p:sldMasterId id="2147487938" r:id="rId328"/>
    <p:sldMasterId id="2147487951" r:id="rId329"/>
    <p:sldMasterId id="2147487964" r:id="rId330"/>
    <p:sldMasterId id="2147487977" r:id="rId331"/>
    <p:sldMasterId id="2147487990" r:id="rId332"/>
    <p:sldMasterId id="2147488003" r:id="rId333"/>
  </p:sldMasterIdLst>
  <p:notesMasterIdLst>
    <p:notesMasterId r:id="rId340"/>
  </p:notesMasterIdLst>
  <p:sldIdLst>
    <p:sldId id="256" r:id="rId334"/>
    <p:sldId id="1613" r:id="rId335"/>
    <p:sldId id="293" r:id="rId336"/>
    <p:sldId id="1760" r:id="rId337"/>
    <p:sldId id="1761" r:id="rId338"/>
    <p:sldId id="1647" r:id="rId339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7A623"/>
    <a:srgbClr val="EEB30C"/>
    <a:srgbClr val="DBA640"/>
    <a:srgbClr val="DBA50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12"/>
    <p:restoredTop sz="94626"/>
  </p:normalViewPr>
  <p:slideViewPr>
    <p:cSldViewPr snapToGrid="0">
      <p:cViewPr varScale="1">
        <p:scale>
          <a:sx n="112" d="100"/>
          <a:sy n="112" d="100"/>
        </p:scale>
        <p:origin x="232" y="28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Master" Target="slideMasters/slideMaster117.xml"/><Relationship Id="rId299" Type="http://schemas.openxmlformats.org/officeDocument/2006/relationships/slideMaster" Target="slideMasters/slideMaster299.xml"/><Relationship Id="rId21" Type="http://schemas.openxmlformats.org/officeDocument/2006/relationships/slideMaster" Target="slideMasters/slideMaster21.xml"/><Relationship Id="rId63" Type="http://schemas.openxmlformats.org/officeDocument/2006/relationships/slideMaster" Target="slideMasters/slideMaster63.xml"/><Relationship Id="rId159" Type="http://schemas.openxmlformats.org/officeDocument/2006/relationships/slideMaster" Target="slideMasters/slideMaster159.xml"/><Relationship Id="rId324" Type="http://schemas.openxmlformats.org/officeDocument/2006/relationships/slideMaster" Target="slideMasters/slideMaster324.xml"/><Relationship Id="rId170" Type="http://schemas.openxmlformats.org/officeDocument/2006/relationships/slideMaster" Target="slideMasters/slideMaster170.xml"/><Relationship Id="rId226" Type="http://schemas.openxmlformats.org/officeDocument/2006/relationships/slideMaster" Target="slideMasters/slideMaster226.xml"/><Relationship Id="rId268" Type="http://schemas.openxmlformats.org/officeDocument/2006/relationships/slideMaster" Target="slideMasters/slideMaster268.xml"/><Relationship Id="rId32" Type="http://schemas.openxmlformats.org/officeDocument/2006/relationships/slideMaster" Target="slideMasters/slideMaster32.xml"/><Relationship Id="rId74" Type="http://schemas.openxmlformats.org/officeDocument/2006/relationships/slideMaster" Target="slideMasters/slideMaster74.xml"/><Relationship Id="rId128" Type="http://schemas.openxmlformats.org/officeDocument/2006/relationships/slideMaster" Target="slideMasters/slideMaster128.xml"/><Relationship Id="rId335" Type="http://schemas.openxmlformats.org/officeDocument/2006/relationships/slide" Target="slides/slide2.xml"/><Relationship Id="rId5" Type="http://schemas.openxmlformats.org/officeDocument/2006/relationships/slideMaster" Target="slideMasters/slideMaster5.xml"/><Relationship Id="rId181" Type="http://schemas.openxmlformats.org/officeDocument/2006/relationships/slideMaster" Target="slideMasters/slideMaster181.xml"/><Relationship Id="rId237" Type="http://schemas.openxmlformats.org/officeDocument/2006/relationships/slideMaster" Target="slideMasters/slideMaster237.xml"/><Relationship Id="rId279" Type="http://schemas.openxmlformats.org/officeDocument/2006/relationships/slideMaster" Target="slideMasters/slideMaster279.xml"/><Relationship Id="rId43" Type="http://schemas.openxmlformats.org/officeDocument/2006/relationships/slideMaster" Target="slideMasters/slideMaster43.xml"/><Relationship Id="rId139" Type="http://schemas.openxmlformats.org/officeDocument/2006/relationships/slideMaster" Target="slideMasters/slideMaster139.xml"/><Relationship Id="rId290" Type="http://schemas.openxmlformats.org/officeDocument/2006/relationships/slideMaster" Target="slideMasters/slideMaster290.xml"/><Relationship Id="rId304" Type="http://schemas.openxmlformats.org/officeDocument/2006/relationships/slideMaster" Target="slideMasters/slideMaster304.xml"/><Relationship Id="rId85" Type="http://schemas.openxmlformats.org/officeDocument/2006/relationships/slideMaster" Target="slideMasters/slideMaster85.xml"/><Relationship Id="rId150" Type="http://schemas.openxmlformats.org/officeDocument/2006/relationships/slideMaster" Target="slideMasters/slideMaster150.xml"/><Relationship Id="rId192" Type="http://schemas.openxmlformats.org/officeDocument/2006/relationships/slideMaster" Target="slideMasters/slideMaster192.xml"/><Relationship Id="rId206" Type="http://schemas.openxmlformats.org/officeDocument/2006/relationships/slideMaster" Target="slideMasters/slideMaster206.xml"/><Relationship Id="rId248" Type="http://schemas.openxmlformats.org/officeDocument/2006/relationships/slideMaster" Target="slideMasters/slideMaster248.xml"/><Relationship Id="rId12" Type="http://schemas.openxmlformats.org/officeDocument/2006/relationships/slideMaster" Target="slideMasters/slideMaster12.xml"/><Relationship Id="rId108" Type="http://schemas.openxmlformats.org/officeDocument/2006/relationships/slideMaster" Target="slideMasters/slideMaster108.xml"/><Relationship Id="rId315" Type="http://schemas.openxmlformats.org/officeDocument/2006/relationships/slideMaster" Target="slideMasters/slideMaster315.xml"/><Relationship Id="rId54" Type="http://schemas.openxmlformats.org/officeDocument/2006/relationships/slideMaster" Target="slideMasters/slideMaster54.xml"/><Relationship Id="rId96" Type="http://schemas.openxmlformats.org/officeDocument/2006/relationships/slideMaster" Target="slideMasters/slideMaster96.xml"/><Relationship Id="rId161" Type="http://schemas.openxmlformats.org/officeDocument/2006/relationships/slideMaster" Target="slideMasters/slideMaster161.xml"/><Relationship Id="rId217" Type="http://schemas.openxmlformats.org/officeDocument/2006/relationships/slideMaster" Target="slideMasters/slideMaster217.xml"/><Relationship Id="rId259" Type="http://schemas.openxmlformats.org/officeDocument/2006/relationships/slideMaster" Target="slideMasters/slideMaster259.xml"/><Relationship Id="rId23" Type="http://schemas.openxmlformats.org/officeDocument/2006/relationships/slideMaster" Target="slideMasters/slideMaster23.xml"/><Relationship Id="rId119" Type="http://schemas.openxmlformats.org/officeDocument/2006/relationships/slideMaster" Target="slideMasters/slideMaster119.xml"/><Relationship Id="rId270" Type="http://schemas.openxmlformats.org/officeDocument/2006/relationships/slideMaster" Target="slideMasters/slideMaster270.xml"/><Relationship Id="rId326" Type="http://schemas.openxmlformats.org/officeDocument/2006/relationships/slideMaster" Target="slideMasters/slideMaster326.xml"/><Relationship Id="rId65" Type="http://schemas.openxmlformats.org/officeDocument/2006/relationships/slideMaster" Target="slideMasters/slideMaster65.xml"/><Relationship Id="rId130" Type="http://schemas.openxmlformats.org/officeDocument/2006/relationships/slideMaster" Target="slideMasters/slideMaster130.xml"/><Relationship Id="rId172" Type="http://schemas.openxmlformats.org/officeDocument/2006/relationships/slideMaster" Target="slideMasters/slideMaster172.xml"/><Relationship Id="rId228" Type="http://schemas.openxmlformats.org/officeDocument/2006/relationships/slideMaster" Target="slideMasters/slideMaster228.xml"/><Relationship Id="rId281" Type="http://schemas.openxmlformats.org/officeDocument/2006/relationships/slideMaster" Target="slideMasters/slideMaster281.xml"/><Relationship Id="rId337" Type="http://schemas.openxmlformats.org/officeDocument/2006/relationships/slide" Target="slides/slide4.xml"/><Relationship Id="rId34" Type="http://schemas.openxmlformats.org/officeDocument/2006/relationships/slideMaster" Target="slideMasters/slideMaster34.xml"/><Relationship Id="rId76" Type="http://schemas.openxmlformats.org/officeDocument/2006/relationships/slideMaster" Target="slideMasters/slideMaster76.xml"/><Relationship Id="rId141" Type="http://schemas.openxmlformats.org/officeDocument/2006/relationships/slideMaster" Target="slideMasters/slideMaster141.xml"/><Relationship Id="rId7" Type="http://schemas.openxmlformats.org/officeDocument/2006/relationships/slideMaster" Target="slideMasters/slideMaster7.xml"/><Relationship Id="rId183" Type="http://schemas.openxmlformats.org/officeDocument/2006/relationships/slideMaster" Target="slideMasters/slideMaster183.xml"/><Relationship Id="rId239" Type="http://schemas.openxmlformats.org/officeDocument/2006/relationships/slideMaster" Target="slideMasters/slideMaster239.xml"/><Relationship Id="rId250" Type="http://schemas.openxmlformats.org/officeDocument/2006/relationships/slideMaster" Target="slideMasters/slideMaster250.xml"/><Relationship Id="rId292" Type="http://schemas.openxmlformats.org/officeDocument/2006/relationships/slideMaster" Target="slideMasters/slideMaster292.xml"/><Relationship Id="rId306" Type="http://schemas.openxmlformats.org/officeDocument/2006/relationships/slideMaster" Target="slideMasters/slideMaster306.xml"/><Relationship Id="rId45" Type="http://schemas.openxmlformats.org/officeDocument/2006/relationships/slideMaster" Target="slideMasters/slideMaster45.xml"/><Relationship Id="rId87" Type="http://schemas.openxmlformats.org/officeDocument/2006/relationships/slideMaster" Target="slideMasters/slideMaster87.xml"/><Relationship Id="rId110" Type="http://schemas.openxmlformats.org/officeDocument/2006/relationships/slideMaster" Target="slideMasters/slideMaster110.xml"/><Relationship Id="rId152" Type="http://schemas.openxmlformats.org/officeDocument/2006/relationships/slideMaster" Target="slideMasters/slideMaster152.xml"/><Relationship Id="rId194" Type="http://schemas.openxmlformats.org/officeDocument/2006/relationships/slideMaster" Target="slideMasters/slideMaster194.xml"/><Relationship Id="rId208" Type="http://schemas.openxmlformats.org/officeDocument/2006/relationships/slideMaster" Target="slideMasters/slideMaster208.xml"/><Relationship Id="rId240" Type="http://schemas.openxmlformats.org/officeDocument/2006/relationships/slideMaster" Target="slideMasters/slideMaster240.xml"/><Relationship Id="rId261" Type="http://schemas.openxmlformats.org/officeDocument/2006/relationships/slideMaster" Target="slideMasters/slideMaster261.xml"/><Relationship Id="rId14" Type="http://schemas.openxmlformats.org/officeDocument/2006/relationships/slideMaster" Target="slideMasters/slideMaster14.xml"/><Relationship Id="rId35" Type="http://schemas.openxmlformats.org/officeDocument/2006/relationships/slideMaster" Target="slideMasters/slideMaster35.xml"/><Relationship Id="rId56" Type="http://schemas.openxmlformats.org/officeDocument/2006/relationships/slideMaster" Target="slideMasters/slideMaster56.xml"/><Relationship Id="rId77" Type="http://schemas.openxmlformats.org/officeDocument/2006/relationships/slideMaster" Target="slideMasters/slideMaster77.xml"/><Relationship Id="rId100" Type="http://schemas.openxmlformats.org/officeDocument/2006/relationships/slideMaster" Target="slideMasters/slideMaster100.xml"/><Relationship Id="rId282" Type="http://schemas.openxmlformats.org/officeDocument/2006/relationships/slideMaster" Target="slideMasters/slideMaster282.xml"/><Relationship Id="rId317" Type="http://schemas.openxmlformats.org/officeDocument/2006/relationships/slideMaster" Target="slideMasters/slideMaster317.xml"/><Relationship Id="rId338" Type="http://schemas.openxmlformats.org/officeDocument/2006/relationships/slide" Target="slides/slide5.xml"/><Relationship Id="rId8" Type="http://schemas.openxmlformats.org/officeDocument/2006/relationships/slideMaster" Target="slideMasters/slideMaster8.xml"/><Relationship Id="rId98" Type="http://schemas.openxmlformats.org/officeDocument/2006/relationships/slideMaster" Target="slideMasters/slideMaster98.xml"/><Relationship Id="rId121" Type="http://schemas.openxmlformats.org/officeDocument/2006/relationships/slideMaster" Target="slideMasters/slideMaster121.xml"/><Relationship Id="rId142" Type="http://schemas.openxmlformats.org/officeDocument/2006/relationships/slideMaster" Target="slideMasters/slideMaster142.xml"/><Relationship Id="rId163" Type="http://schemas.openxmlformats.org/officeDocument/2006/relationships/slideMaster" Target="slideMasters/slideMaster163.xml"/><Relationship Id="rId184" Type="http://schemas.openxmlformats.org/officeDocument/2006/relationships/slideMaster" Target="slideMasters/slideMaster184.xml"/><Relationship Id="rId219" Type="http://schemas.openxmlformats.org/officeDocument/2006/relationships/slideMaster" Target="slideMasters/slideMaster219.xml"/><Relationship Id="rId230" Type="http://schemas.openxmlformats.org/officeDocument/2006/relationships/slideMaster" Target="slideMasters/slideMaster230.xml"/><Relationship Id="rId251" Type="http://schemas.openxmlformats.org/officeDocument/2006/relationships/slideMaster" Target="slideMasters/slideMaster251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Master" Target="slideMasters/slideMaster67.xml"/><Relationship Id="rId272" Type="http://schemas.openxmlformats.org/officeDocument/2006/relationships/slideMaster" Target="slideMasters/slideMaster272.xml"/><Relationship Id="rId293" Type="http://schemas.openxmlformats.org/officeDocument/2006/relationships/slideMaster" Target="slideMasters/slideMaster293.xml"/><Relationship Id="rId307" Type="http://schemas.openxmlformats.org/officeDocument/2006/relationships/slideMaster" Target="slideMasters/slideMaster307.xml"/><Relationship Id="rId328" Type="http://schemas.openxmlformats.org/officeDocument/2006/relationships/slideMaster" Target="slideMasters/slideMaster328.xml"/><Relationship Id="rId88" Type="http://schemas.openxmlformats.org/officeDocument/2006/relationships/slideMaster" Target="slideMasters/slideMaster88.xml"/><Relationship Id="rId111" Type="http://schemas.openxmlformats.org/officeDocument/2006/relationships/slideMaster" Target="slideMasters/slideMaster111.xml"/><Relationship Id="rId132" Type="http://schemas.openxmlformats.org/officeDocument/2006/relationships/slideMaster" Target="slideMasters/slideMaster132.xml"/><Relationship Id="rId153" Type="http://schemas.openxmlformats.org/officeDocument/2006/relationships/slideMaster" Target="slideMasters/slideMaster153.xml"/><Relationship Id="rId174" Type="http://schemas.openxmlformats.org/officeDocument/2006/relationships/slideMaster" Target="slideMasters/slideMaster174.xml"/><Relationship Id="rId195" Type="http://schemas.openxmlformats.org/officeDocument/2006/relationships/slideMaster" Target="slideMasters/slideMaster195.xml"/><Relationship Id="rId209" Type="http://schemas.openxmlformats.org/officeDocument/2006/relationships/slideMaster" Target="slideMasters/slideMaster209.xml"/><Relationship Id="rId220" Type="http://schemas.openxmlformats.org/officeDocument/2006/relationships/slideMaster" Target="slideMasters/slideMaster220.xml"/><Relationship Id="rId241" Type="http://schemas.openxmlformats.org/officeDocument/2006/relationships/slideMaster" Target="slideMasters/slideMaster241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Master" Target="slideMasters/slideMaster57.xml"/><Relationship Id="rId262" Type="http://schemas.openxmlformats.org/officeDocument/2006/relationships/slideMaster" Target="slideMasters/slideMaster262.xml"/><Relationship Id="rId283" Type="http://schemas.openxmlformats.org/officeDocument/2006/relationships/slideMaster" Target="slideMasters/slideMaster283.xml"/><Relationship Id="rId318" Type="http://schemas.openxmlformats.org/officeDocument/2006/relationships/slideMaster" Target="slideMasters/slideMaster318.xml"/><Relationship Id="rId339" Type="http://schemas.openxmlformats.org/officeDocument/2006/relationships/slide" Target="slides/slide6.xml"/><Relationship Id="rId78" Type="http://schemas.openxmlformats.org/officeDocument/2006/relationships/slideMaster" Target="slideMasters/slideMaster78.xml"/><Relationship Id="rId99" Type="http://schemas.openxmlformats.org/officeDocument/2006/relationships/slideMaster" Target="slideMasters/slideMaster99.xml"/><Relationship Id="rId101" Type="http://schemas.openxmlformats.org/officeDocument/2006/relationships/slideMaster" Target="slideMasters/slideMaster101.xml"/><Relationship Id="rId122" Type="http://schemas.openxmlformats.org/officeDocument/2006/relationships/slideMaster" Target="slideMasters/slideMaster122.xml"/><Relationship Id="rId143" Type="http://schemas.openxmlformats.org/officeDocument/2006/relationships/slideMaster" Target="slideMasters/slideMaster143.xml"/><Relationship Id="rId164" Type="http://schemas.openxmlformats.org/officeDocument/2006/relationships/slideMaster" Target="slideMasters/slideMaster164.xml"/><Relationship Id="rId185" Type="http://schemas.openxmlformats.org/officeDocument/2006/relationships/slideMaster" Target="slideMasters/slideMaster185.xml"/><Relationship Id="rId9" Type="http://schemas.openxmlformats.org/officeDocument/2006/relationships/slideMaster" Target="slideMasters/slideMaster9.xml"/><Relationship Id="rId210" Type="http://schemas.openxmlformats.org/officeDocument/2006/relationships/slideMaster" Target="slideMasters/slideMaster210.xml"/><Relationship Id="rId26" Type="http://schemas.openxmlformats.org/officeDocument/2006/relationships/slideMaster" Target="slideMasters/slideMaster26.xml"/><Relationship Id="rId231" Type="http://schemas.openxmlformats.org/officeDocument/2006/relationships/slideMaster" Target="slideMasters/slideMaster231.xml"/><Relationship Id="rId252" Type="http://schemas.openxmlformats.org/officeDocument/2006/relationships/slideMaster" Target="slideMasters/slideMaster252.xml"/><Relationship Id="rId273" Type="http://schemas.openxmlformats.org/officeDocument/2006/relationships/slideMaster" Target="slideMasters/slideMaster273.xml"/><Relationship Id="rId294" Type="http://schemas.openxmlformats.org/officeDocument/2006/relationships/slideMaster" Target="slideMasters/slideMaster294.xml"/><Relationship Id="rId308" Type="http://schemas.openxmlformats.org/officeDocument/2006/relationships/slideMaster" Target="slideMasters/slideMaster308.xml"/><Relationship Id="rId329" Type="http://schemas.openxmlformats.org/officeDocument/2006/relationships/slideMaster" Target="slideMasters/slideMaster329.xml"/><Relationship Id="rId47" Type="http://schemas.openxmlformats.org/officeDocument/2006/relationships/slideMaster" Target="slideMasters/slideMaster47.xml"/><Relationship Id="rId68" Type="http://schemas.openxmlformats.org/officeDocument/2006/relationships/slideMaster" Target="slideMasters/slideMaster68.xml"/><Relationship Id="rId89" Type="http://schemas.openxmlformats.org/officeDocument/2006/relationships/slideMaster" Target="slideMasters/slideMaster89.xml"/><Relationship Id="rId112" Type="http://schemas.openxmlformats.org/officeDocument/2006/relationships/slideMaster" Target="slideMasters/slideMaster112.xml"/><Relationship Id="rId133" Type="http://schemas.openxmlformats.org/officeDocument/2006/relationships/slideMaster" Target="slideMasters/slideMaster133.xml"/><Relationship Id="rId154" Type="http://schemas.openxmlformats.org/officeDocument/2006/relationships/slideMaster" Target="slideMasters/slideMaster154.xml"/><Relationship Id="rId175" Type="http://schemas.openxmlformats.org/officeDocument/2006/relationships/slideMaster" Target="slideMasters/slideMaster175.xml"/><Relationship Id="rId340" Type="http://schemas.openxmlformats.org/officeDocument/2006/relationships/notesMaster" Target="notesMasters/notesMaster1.xml"/><Relationship Id="rId196" Type="http://schemas.openxmlformats.org/officeDocument/2006/relationships/slideMaster" Target="slideMasters/slideMaster196.xml"/><Relationship Id="rId200" Type="http://schemas.openxmlformats.org/officeDocument/2006/relationships/slideMaster" Target="slideMasters/slideMaster200.xml"/><Relationship Id="rId16" Type="http://schemas.openxmlformats.org/officeDocument/2006/relationships/slideMaster" Target="slideMasters/slideMaster16.xml"/><Relationship Id="rId221" Type="http://schemas.openxmlformats.org/officeDocument/2006/relationships/slideMaster" Target="slideMasters/slideMaster221.xml"/><Relationship Id="rId242" Type="http://schemas.openxmlformats.org/officeDocument/2006/relationships/slideMaster" Target="slideMasters/slideMaster242.xml"/><Relationship Id="rId263" Type="http://schemas.openxmlformats.org/officeDocument/2006/relationships/slideMaster" Target="slideMasters/slideMaster263.xml"/><Relationship Id="rId284" Type="http://schemas.openxmlformats.org/officeDocument/2006/relationships/slideMaster" Target="slideMasters/slideMaster284.xml"/><Relationship Id="rId319" Type="http://schemas.openxmlformats.org/officeDocument/2006/relationships/slideMaster" Target="slideMasters/slideMaster319.xml"/><Relationship Id="rId37" Type="http://schemas.openxmlformats.org/officeDocument/2006/relationships/slideMaster" Target="slideMasters/slideMaster37.xml"/><Relationship Id="rId58" Type="http://schemas.openxmlformats.org/officeDocument/2006/relationships/slideMaster" Target="slideMasters/slideMaster58.xml"/><Relationship Id="rId79" Type="http://schemas.openxmlformats.org/officeDocument/2006/relationships/slideMaster" Target="slideMasters/slideMaster79.xml"/><Relationship Id="rId102" Type="http://schemas.openxmlformats.org/officeDocument/2006/relationships/slideMaster" Target="slideMasters/slideMaster102.xml"/><Relationship Id="rId123" Type="http://schemas.openxmlformats.org/officeDocument/2006/relationships/slideMaster" Target="slideMasters/slideMaster123.xml"/><Relationship Id="rId144" Type="http://schemas.openxmlformats.org/officeDocument/2006/relationships/slideMaster" Target="slideMasters/slideMaster144.xml"/><Relationship Id="rId330" Type="http://schemas.openxmlformats.org/officeDocument/2006/relationships/slideMaster" Target="slideMasters/slideMaster330.xml"/><Relationship Id="rId90" Type="http://schemas.openxmlformats.org/officeDocument/2006/relationships/slideMaster" Target="slideMasters/slideMaster90.xml"/><Relationship Id="rId165" Type="http://schemas.openxmlformats.org/officeDocument/2006/relationships/slideMaster" Target="slideMasters/slideMaster165.xml"/><Relationship Id="rId186" Type="http://schemas.openxmlformats.org/officeDocument/2006/relationships/slideMaster" Target="slideMasters/slideMaster186.xml"/><Relationship Id="rId211" Type="http://schemas.openxmlformats.org/officeDocument/2006/relationships/slideMaster" Target="slideMasters/slideMaster211.xml"/><Relationship Id="rId232" Type="http://schemas.openxmlformats.org/officeDocument/2006/relationships/slideMaster" Target="slideMasters/slideMaster232.xml"/><Relationship Id="rId253" Type="http://schemas.openxmlformats.org/officeDocument/2006/relationships/slideMaster" Target="slideMasters/slideMaster253.xml"/><Relationship Id="rId274" Type="http://schemas.openxmlformats.org/officeDocument/2006/relationships/slideMaster" Target="slideMasters/slideMaster274.xml"/><Relationship Id="rId295" Type="http://schemas.openxmlformats.org/officeDocument/2006/relationships/slideMaster" Target="slideMasters/slideMaster295.xml"/><Relationship Id="rId309" Type="http://schemas.openxmlformats.org/officeDocument/2006/relationships/slideMaster" Target="slideMasters/slideMaster309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Master" Target="slideMasters/slideMaster69.xml"/><Relationship Id="rId113" Type="http://schemas.openxmlformats.org/officeDocument/2006/relationships/slideMaster" Target="slideMasters/slideMaster113.xml"/><Relationship Id="rId134" Type="http://schemas.openxmlformats.org/officeDocument/2006/relationships/slideMaster" Target="slideMasters/slideMaster134.xml"/><Relationship Id="rId320" Type="http://schemas.openxmlformats.org/officeDocument/2006/relationships/slideMaster" Target="slideMasters/slideMaster320.xml"/><Relationship Id="rId80" Type="http://schemas.openxmlformats.org/officeDocument/2006/relationships/slideMaster" Target="slideMasters/slideMaster80.xml"/><Relationship Id="rId155" Type="http://schemas.openxmlformats.org/officeDocument/2006/relationships/slideMaster" Target="slideMasters/slideMaster155.xml"/><Relationship Id="rId176" Type="http://schemas.openxmlformats.org/officeDocument/2006/relationships/slideMaster" Target="slideMasters/slideMaster176.xml"/><Relationship Id="rId197" Type="http://schemas.openxmlformats.org/officeDocument/2006/relationships/slideMaster" Target="slideMasters/slideMaster197.xml"/><Relationship Id="rId341" Type="http://schemas.openxmlformats.org/officeDocument/2006/relationships/presProps" Target="presProps.xml"/><Relationship Id="rId201" Type="http://schemas.openxmlformats.org/officeDocument/2006/relationships/slideMaster" Target="slideMasters/slideMaster201.xml"/><Relationship Id="rId222" Type="http://schemas.openxmlformats.org/officeDocument/2006/relationships/slideMaster" Target="slideMasters/slideMaster222.xml"/><Relationship Id="rId243" Type="http://schemas.openxmlformats.org/officeDocument/2006/relationships/slideMaster" Target="slideMasters/slideMaster243.xml"/><Relationship Id="rId264" Type="http://schemas.openxmlformats.org/officeDocument/2006/relationships/slideMaster" Target="slideMasters/slideMaster264.xml"/><Relationship Id="rId285" Type="http://schemas.openxmlformats.org/officeDocument/2006/relationships/slideMaster" Target="slideMasters/slideMaster285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Master" Target="slideMasters/slideMaster59.xml"/><Relationship Id="rId103" Type="http://schemas.openxmlformats.org/officeDocument/2006/relationships/slideMaster" Target="slideMasters/slideMaster103.xml"/><Relationship Id="rId124" Type="http://schemas.openxmlformats.org/officeDocument/2006/relationships/slideMaster" Target="slideMasters/slideMaster124.xml"/><Relationship Id="rId310" Type="http://schemas.openxmlformats.org/officeDocument/2006/relationships/slideMaster" Target="slideMasters/slideMaster310.xml"/><Relationship Id="rId70" Type="http://schemas.openxmlformats.org/officeDocument/2006/relationships/slideMaster" Target="slideMasters/slideMaster70.xml"/><Relationship Id="rId91" Type="http://schemas.openxmlformats.org/officeDocument/2006/relationships/slideMaster" Target="slideMasters/slideMaster91.xml"/><Relationship Id="rId145" Type="http://schemas.openxmlformats.org/officeDocument/2006/relationships/slideMaster" Target="slideMasters/slideMaster145.xml"/><Relationship Id="rId166" Type="http://schemas.openxmlformats.org/officeDocument/2006/relationships/slideMaster" Target="slideMasters/slideMaster166.xml"/><Relationship Id="rId187" Type="http://schemas.openxmlformats.org/officeDocument/2006/relationships/slideMaster" Target="slideMasters/slideMaster187.xml"/><Relationship Id="rId331" Type="http://schemas.openxmlformats.org/officeDocument/2006/relationships/slideMaster" Target="slideMasters/slideMaster331.xml"/><Relationship Id="rId1" Type="http://schemas.openxmlformats.org/officeDocument/2006/relationships/slideMaster" Target="slideMasters/slideMaster1.xml"/><Relationship Id="rId212" Type="http://schemas.openxmlformats.org/officeDocument/2006/relationships/slideMaster" Target="slideMasters/slideMaster212.xml"/><Relationship Id="rId233" Type="http://schemas.openxmlformats.org/officeDocument/2006/relationships/slideMaster" Target="slideMasters/slideMaster233.xml"/><Relationship Id="rId254" Type="http://schemas.openxmlformats.org/officeDocument/2006/relationships/slideMaster" Target="slideMasters/slideMaster254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Master" Target="slideMasters/slideMaster114.xml"/><Relationship Id="rId275" Type="http://schemas.openxmlformats.org/officeDocument/2006/relationships/slideMaster" Target="slideMasters/slideMaster275.xml"/><Relationship Id="rId296" Type="http://schemas.openxmlformats.org/officeDocument/2006/relationships/slideMaster" Target="slideMasters/slideMaster296.xml"/><Relationship Id="rId300" Type="http://schemas.openxmlformats.org/officeDocument/2006/relationships/slideMaster" Target="slideMasters/slideMaster300.xml"/><Relationship Id="rId60" Type="http://schemas.openxmlformats.org/officeDocument/2006/relationships/slideMaster" Target="slideMasters/slideMaster60.xml"/><Relationship Id="rId81" Type="http://schemas.openxmlformats.org/officeDocument/2006/relationships/slideMaster" Target="slideMasters/slideMaster81.xml"/><Relationship Id="rId135" Type="http://schemas.openxmlformats.org/officeDocument/2006/relationships/slideMaster" Target="slideMasters/slideMaster135.xml"/><Relationship Id="rId156" Type="http://schemas.openxmlformats.org/officeDocument/2006/relationships/slideMaster" Target="slideMasters/slideMaster156.xml"/><Relationship Id="rId177" Type="http://schemas.openxmlformats.org/officeDocument/2006/relationships/slideMaster" Target="slideMasters/slideMaster177.xml"/><Relationship Id="rId198" Type="http://schemas.openxmlformats.org/officeDocument/2006/relationships/slideMaster" Target="slideMasters/slideMaster198.xml"/><Relationship Id="rId321" Type="http://schemas.openxmlformats.org/officeDocument/2006/relationships/slideMaster" Target="slideMasters/slideMaster321.xml"/><Relationship Id="rId342" Type="http://schemas.openxmlformats.org/officeDocument/2006/relationships/viewProps" Target="viewProps.xml"/><Relationship Id="rId202" Type="http://schemas.openxmlformats.org/officeDocument/2006/relationships/slideMaster" Target="slideMasters/slideMaster202.xml"/><Relationship Id="rId223" Type="http://schemas.openxmlformats.org/officeDocument/2006/relationships/slideMaster" Target="slideMasters/slideMaster223.xml"/><Relationship Id="rId244" Type="http://schemas.openxmlformats.org/officeDocument/2006/relationships/slideMaster" Target="slideMasters/slideMaster244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265" Type="http://schemas.openxmlformats.org/officeDocument/2006/relationships/slideMaster" Target="slideMasters/slideMaster265.xml"/><Relationship Id="rId286" Type="http://schemas.openxmlformats.org/officeDocument/2006/relationships/slideMaster" Target="slideMasters/slideMaster286.xml"/><Relationship Id="rId50" Type="http://schemas.openxmlformats.org/officeDocument/2006/relationships/slideMaster" Target="slideMasters/slideMaster50.xml"/><Relationship Id="rId104" Type="http://schemas.openxmlformats.org/officeDocument/2006/relationships/slideMaster" Target="slideMasters/slideMaster104.xml"/><Relationship Id="rId125" Type="http://schemas.openxmlformats.org/officeDocument/2006/relationships/slideMaster" Target="slideMasters/slideMaster125.xml"/><Relationship Id="rId146" Type="http://schemas.openxmlformats.org/officeDocument/2006/relationships/slideMaster" Target="slideMasters/slideMaster146.xml"/><Relationship Id="rId167" Type="http://schemas.openxmlformats.org/officeDocument/2006/relationships/slideMaster" Target="slideMasters/slideMaster167.xml"/><Relationship Id="rId188" Type="http://schemas.openxmlformats.org/officeDocument/2006/relationships/slideMaster" Target="slideMasters/slideMaster188.xml"/><Relationship Id="rId311" Type="http://schemas.openxmlformats.org/officeDocument/2006/relationships/slideMaster" Target="slideMasters/slideMaster311.xml"/><Relationship Id="rId332" Type="http://schemas.openxmlformats.org/officeDocument/2006/relationships/slideMaster" Target="slideMasters/slideMaster332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213" Type="http://schemas.openxmlformats.org/officeDocument/2006/relationships/slideMaster" Target="slideMasters/slideMaster213.xml"/><Relationship Id="rId234" Type="http://schemas.openxmlformats.org/officeDocument/2006/relationships/slideMaster" Target="slideMasters/slideMaster234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55" Type="http://schemas.openxmlformats.org/officeDocument/2006/relationships/slideMaster" Target="slideMasters/slideMaster255.xml"/><Relationship Id="rId276" Type="http://schemas.openxmlformats.org/officeDocument/2006/relationships/slideMaster" Target="slideMasters/slideMaster276.xml"/><Relationship Id="rId297" Type="http://schemas.openxmlformats.org/officeDocument/2006/relationships/slideMaster" Target="slideMasters/slideMaster297.xml"/><Relationship Id="rId40" Type="http://schemas.openxmlformats.org/officeDocument/2006/relationships/slideMaster" Target="slideMasters/slideMaster40.xml"/><Relationship Id="rId115" Type="http://schemas.openxmlformats.org/officeDocument/2006/relationships/slideMaster" Target="slideMasters/slideMaster115.xml"/><Relationship Id="rId136" Type="http://schemas.openxmlformats.org/officeDocument/2006/relationships/slideMaster" Target="slideMasters/slideMaster136.xml"/><Relationship Id="rId157" Type="http://schemas.openxmlformats.org/officeDocument/2006/relationships/slideMaster" Target="slideMasters/slideMaster157.xml"/><Relationship Id="rId178" Type="http://schemas.openxmlformats.org/officeDocument/2006/relationships/slideMaster" Target="slideMasters/slideMaster178.xml"/><Relationship Id="rId301" Type="http://schemas.openxmlformats.org/officeDocument/2006/relationships/slideMaster" Target="slideMasters/slideMaster301.xml"/><Relationship Id="rId322" Type="http://schemas.openxmlformats.org/officeDocument/2006/relationships/slideMaster" Target="slideMasters/slideMaster322.xml"/><Relationship Id="rId343" Type="http://schemas.openxmlformats.org/officeDocument/2006/relationships/theme" Target="theme/theme1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199" Type="http://schemas.openxmlformats.org/officeDocument/2006/relationships/slideMaster" Target="slideMasters/slideMaster199.xml"/><Relationship Id="rId203" Type="http://schemas.openxmlformats.org/officeDocument/2006/relationships/slideMaster" Target="slideMasters/slideMaster203.xml"/><Relationship Id="rId19" Type="http://schemas.openxmlformats.org/officeDocument/2006/relationships/slideMaster" Target="slideMasters/slideMaster19.xml"/><Relationship Id="rId224" Type="http://schemas.openxmlformats.org/officeDocument/2006/relationships/slideMaster" Target="slideMasters/slideMaster224.xml"/><Relationship Id="rId245" Type="http://schemas.openxmlformats.org/officeDocument/2006/relationships/slideMaster" Target="slideMasters/slideMaster245.xml"/><Relationship Id="rId266" Type="http://schemas.openxmlformats.org/officeDocument/2006/relationships/slideMaster" Target="slideMasters/slideMaster266.xml"/><Relationship Id="rId287" Type="http://schemas.openxmlformats.org/officeDocument/2006/relationships/slideMaster" Target="slideMasters/slideMaster287.xml"/><Relationship Id="rId30" Type="http://schemas.openxmlformats.org/officeDocument/2006/relationships/slideMaster" Target="slideMasters/slideMaster30.xml"/><Relationship Id="rId105" Type="http://schemas.openxmlformats.org/officeDocument/2006/relationships/slideMaster" Target="slideMasters/slideMaster105.xml"/><Relationship Id="rId126" Type="http://schemas.openxmlformats.org/officeDocument/2006/relationships/slideMaster" Target="slideMasters/slideMaster126.xml"/><Relationship Id="rId147" Type="http://schemas.openxmlformats.org/officeDocument/2006/relationships/slideMaster" Target="slideMasters/slideMaster147.xml"/><Relationship Id="rId168" Type="http://schemas.openxmlformats.org/officeDocument/2006/relationships/slideMaster" Target="slideMasters/slideMaster168.xml"/><Relationship Id="rId312" Type="http://schemas.openxmlformats.org/officeDocument/2006/relationships/slideMaster" Target="slideMasters/slideMaster312.xml"/><Relationship Id="rId333" Type="http://schemas.openxmlformats.org/officeDocument/2006/relationships/slideMaster" Target="slideMasters/slideMaster333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93" Type="http://schemas.openxmlformats.org/officeDocument/2006/relationships/slideMaster" Target="slideMasters/slideMaster93.xml"/><Relationship Id="rId189" Type="http://schemas.openxmlformats.org/officeDocument/2006/relationships/slideMaster" Target="slideMasters/slideMaster189.xml"/><Relationship Id="rId3" Type="http://schemas.openxmlformats.org/officeDocument/2006/relationships/slideMaster" Target="slideMasters/slideMaster3.xml"/><Relationship Id="rId214" Type="http://schemas.openxmlformats.org/officeDocument/2006/relationships/slideMaster" Target="slideMasters/slideMaster214.xml"/><Relationship Id="rId235" Type="http://schemas.openxmlformats.org/officeDocument/2006/relationships/slideMaster" Target="slideMasters/slideMaster235.xml"/><Relationship Id="rId256" Type="http://schemas.openxmlformats.org/officeDocument/2006/relationships/slideMaster" Target="slideMasters/slideMaster256.xml"/><Relationship Id="rId277" Type="http://schemas.openxmlformats.org/officeDocument/2006/relationships/slideMaster" Target="slideMasters/slideMaster277.xml"/><Relationship Id="rId298" Type="http://schemas.openxmlformats.org/officeDocument/2006/relationships/slideMaster" Target="slideMasters/slideMaster298.xml"/><Relationship Id="rId116" Type="http://schemas.openxmlformats.org/officeDocument/2006/relationships/slideMaster" Target="slideMasters/slideMaster116.xml"/><Relationship Id="rId137" Type="http://schemas.openxmlformats.org/officeDocument/2006/relationships/slideMaster" Target="slideMasters/slideMaster137.xml"/><Relationship Id="rId158" Type="http://schemas.openxmlformats.org/officeDocument/2006/relationships/slideMaster" Target="slideMasters/slideMaster158.xml"/><Relationship Id="rId302" Type="http://schemas.openxmlformats.org/officeDocument/2006/relationships/slideMaster" Target="slideMasters/slideMaster302.xml"/><Relationship Id="rId323" Type="http://schemas.openxmlformats.org/officeDocument/2006/relationships/slideMaster" Target="slideMasters/slideMaster323.xml"/><Relationship Id="rId344" Type="http://schemas.openxmlformats.org/officeDocument/2006/relationships/tableStyles" Target="tableStyles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Master" Target="slideMasters/slideMaster62.xml"/><Relationship Id="rId83" Type="http://schemas.openxmlformats.org/officeDocument/2006/relationships/slideMaster" Target="slideMasters/slideMaster83.xml"/><Relationship Id="rId179" Type="http://schemas.openxmlformats.org/officeDocument/2006/relationships/slideMaster" Target="slideMasters/slideMaster179.xml"/><Relationship Id="rId190" Type="http://schemas.openxmlformats.org/officeDocument/2006/relationships/slideMaster" Target="slideMasters/slideMaster190.xml"/><Relationship Id="rId204" Type="http://schemas.openxmlformats.org/officeDocument/2006/relationships/slideMaster" Target="slideMasters/slideMaster204.xml"/><Relationship Id="rId225" Type="http://schemas.openxmlformats.org/officeDocument/2006/relationships/slideMaster" Target="slideMasters/slideMaster225.xml"/><Relationship Id="rId246" Type="http://schemas.openxmlformats.org/officeDocument/2006/relationships/slideMaster" Target="slideMasters/slideMaster246.xml"/><Relationship Id="rId267" Type="http://schemas.openxmlformats.org/officeDocument/2006/relationships/slideMaster" Target="slideMasters/slideMaster267.xml"/><Relationship Id="rId288" Type="http://schemas.openxmlformats.org/officeDocument/2006/relationships/slideMaster" Target="slideMasters/slideMaster288.xml"/><Relationship Id="rId106" Type="http://schemas.openxmlformats.org/officeDocument/2006/relationships/slideMaster" Target="slideMasters/slideMaster106.xml"/><Relationship Id="rId127" Type="http://schemas.openxmlformats.org/officeDocument/2006/relationships/slideMaster" Target="slideMasters/slideMaster127.xml"/><Relationship Id="rId313" Type="http://schemas.openxmlformats.org/officeDocument/2006/relationships/slideMaster" Target="slideMasters/slideMaster313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Master" Target="slideMasters/slideMaster73.xml"/><Relationship Id="rId94" Type="http://schemas.openxmlformats.org/officeDocument/2006/relationships/slideMaster" Target="slideMasters/slideMaster94.xml"/><Relationship Id="rId148" Type="http://schemas.openxmlformats.org/officeDocument/2006/relationships/slideMaster" Target="slideMasters/slideMaster148.xml"/><Relationship Id="rId169" Type="http://schemas.openxmlformats.org/officeDocument/2006/relationships/slideMaster" Target="slideMasters/slideMaster169.xml"/><Relationship Id="rId334" Type="http://schemas.openxmlformats.org/officeDocument/2006/relationships/slide" Target="slides/slide1.xml"/><Relationship Id="rId4" Type="http://schemas.openxmlformats.org/officeDocument/2006/relationships/slideMaster" Target="slideMasters/slideMaster4.xml"/><Relationship Id="rId180" Type="http://schemas.openxmlformats.org/officeDocument/2006/relationships/slideMaster" Target="slideMasters/slideMaster180.xml"/><Relationship Id="rId215" Type="http://schemas.openxmlformats.org/officeDocument/2006/relationships/slideMaster" Target="slideMasters/slideMaster215.xml"/><Relationship Id="rId236" Type="http://schemas.openxmlformats.org/officeDocument/2006/relationships/slideMaster" Target="slideMasters/slideMaster236.xml"/><Relationship Id="rId257" Type="http://schemas.openxmlformats.org/officeDocument/2006/relationships/slideMaster" Target="slideMasters/slideMaster257.xml"/><Relationship Id="rId278" Type="http://schemas.openxmlformats.org/officeDocument/2006/relationships/slideMaster" Target="slideMasters/slideMaster278.xml"/><Relationship Id="rId303" Type="http://schemas.openxmlformats.org/officeDocument/2006/relationships/slideMaster" Target="slideMasters/slideMaster303.xml"/><Relationship Id="rId42" Type="http://schemas.openxmlformats.org/officeDocument/2006/relationships/slideMaster" Target="slideMasters/slideMaster42.xml"/><Relationship Id="rId84" Type="http://schemas.openxmlformats.org/officeDocument/2006/relationships/slideMaster" Target="slideMasters/slideMaster84.xml"/><Relationship Id="rId138" Type="http://schemas.openxmlformats.org/officeDocument/2006/relationships/slideMaster" Target="slideMasters/slideMaster138.xml"/><Relationship Id="rId191" Type="http://schemas.openxmlformats.org/officeDocument/2006/relationships/slideMaster" Target="slideMasters/slideMaster191.xml"/><Relationship Id="rId205" Type="http://schemas.openxmlformats.org/officeDocument/2006/relationships/slideMaster" Target="slideMasters/slideMaster205.xml"/><Relationship Id="rId247" Type="http://schemas.openxmlformats.org/officeDocument/2006/relationships/slideMaster" Target="slideMasters/slideMaster247.xml"/><Relationship Id="rId107" Type="http://schemas.openxmlformats.org/officeDocument/2006/relationships/slideMaster" Target="slideMasters/slideMaster107.xml"/><Relationship Id="rId289" Type="http://schemas.openxmlformats.org/officeDocument/2006/relationships/slideMaster" Target="slideMasters/slideMaster289.xml"/><Relationship Id="rId11" Type="http://schemas.openxmlformats.org/officeDocument/2006/relationships/slideMaster" Target="slideMasters/slideMaster11.xml"/><Relationship Id="rId53" Type="http://schemas.openxmlformats.org/officeDocument/2006/relationships/slideMaster" Target="slideMasters/slideMaster53.xml"/><Relationship Id="rId149" Type="http://schemas.openxmlformats.org/officeDocument/2006/relationships/slideMaster" Target="slideMasters/slideMaster149.xml"/><Relationship Id="rId314" Type="http://schemas.openxmlformats.org/officeDocument/2006/relationships/slideMaster" Target="slideMasters/slideMaster314.xml"/><Relationship Id="rId95" Type="http://schemas.openxmlformats.org/officeDocument/2006/relationships/slideMaster" Target="slideMasters/slideMaster95.xml"/><Relationship Id="rId160" Type="http://schemas.openxmlformats.org/officeDocument/2006/relationships/slideMaster" Target="slideMasters/slideMaster160.xml"/><Relationship Id="rId216" Type="http://schemas.openxmlformats.org/officeDocument/2006/relationships/slideMaster" Target="slideMasters/slideMaster216.xml"/><Relationship Id="rId258" Type="http://schemas.openxmlformats.org/officeDocument/2006/relationships/slideMaster" Target="slideMasters/slideMaster258.xml"/><Relationship Id="rId22" Type="http://schemas.openxmlformats.org/officeDocument/2006/relationships/slideMaster" Target="slideMasters/slideMaster22.xml"/><Relationship Id="rId64" Type="http://schemas.openxmlformats.org/officeDocument/2006/relationships/slideMaster" Target="slideMasters/slideMaster64.xml"/><Relationship Id="rId118" Type="http://schemas.openxmlformats.org/officeDocument/2006/relationships/slideMaster" Target="slideMasters/slideMaster118.xml"/><Relationship Id="rId325" Type="http://schemas.openxmlformats.org/officeDocument/2006/relationships/slideMaster" Target="slideMasters/slideMaster325.xml"/><Relationship Id="rId171" Type="http://schemas.openxmlformats.org/officeDocument/2006/relationships/slideMaster" Target="slideMasters/slideMaster171.xml"/><Relationship Id="rId227" Type="http://schemas.openxmlformats.org/officeDocument/2006/relationships/slideMaster" Target="slideMasters/slideMaster227.xml"/><Relationship Id="rId269" Type="http://schemas.openxmlformats.org/officeDocument/2006/relationships/slideMaster" Target="slideMasters/slideMaster269.xml"/><Relationship Id="rId33" Type="http://schemas.openxmlformats.org/officeDocument/2006/relationships/slideMaster" Target="slideMasters/slideMaster33.xml"/><Relationship Id="rId129" Type="http://schemas.openxmlformats.org/officeDocument/2006/relationships/slideMaster" Target="slideMasters/slideMaster129.xml"/><Relationship Id="rId280" Type="http://schemas.openxmlformats.org/officeDocument/2006/relationships/slideMaster" Target="slideMasters/slideMaster280.xml"/><Relationship Id="rId336" Type="http://schemas.openxmlformats.org/officeDocument/2006/relationships/slide" Target="slides/slide3.xml"/><Relationship Id="rId75" Type="http://schemas.openxmlformats.org/officeDocument/2006/relationships/slideMaster" Target="slideMasters/slideMaster75.xml"/><Relationship Id="rId140" Type="http://schemas.openxmlformats.org/officeDocument/2006/relationships/slideMaster" Target="slideMasters/slideMaster140.xml"/><Relationship Id="rId182" Type="http://schemas.openxmlformats.org/officeDocument/2006/relationships/slideMaster" Target="slideMasters/slideMaster182.xml"/><Relationship Id="rId6" Type="http://schemas.openxmlformats.org/officeDocument/2006/relationships/slideMaster" Target="slideMasters/slideMaster6.xml"/><Relationship Id="rId238" Type="http://schemas.openxmlformats.org/officeDocument/2006/relationships/slideMaster" Target="slideMasters/slideMaster238.xml"/><Relationship Id="rId291" Type="http://schemas.openxmlformats.org/officeDocument/2006/relationships/slideMaster" Target="slideMasters/slideMaster291.xml"/><Relationship Id="rId305" Type="http://schemas.openxmlformats.org/officeDocument/2006/relationships/slideMaster" Target="slideMasters/slideMaster305.xml"/><Relationship Id="rId44" Type="http://schemas.openxmlformats.org/officeDocument/2006/relationships/slideMaster" Target="slideMasters/slideMaster44.xml"/><Relationship Id="rId86" Type="http://schemas.openxmlformats.org/officeDocument/2006/relationships/slideMaster" Target="slideMasters/slideMaster86.xml"/><Relationship Id="rId151" Type="http://schemas.openxmlformats.org/officeDocument/2006/relationships/slideMaster" Target="slideMasters/slideMaster151.xml"/><Relationship Id="rId193" Type="http://schemas.openxmlformats.org/officeDocument/2006/relationships/slideMaster" Target="slideMasters/slideMaster193.xml"/><Relationship Id="rId207" Type="http://schemas.openxmlformats.org/officeDocument/2006/relationships/slideMaster" Target="slideMasters/slideMaster207.xml"/><Relationship Id="rId249" Type="http://schemas.openxmlformats.org/officeDocument/2006/relationships/slideMaster" Target="slideMasters/slideMaster249.xml"/><Relationship Id="rId13" Type="http://schemas.openxmlformats.org/officeDocument/2006/relationships/slideMaster" Target="slideMasters/slideMaster13.xml"/><Relationship Id="rId109" Type="http://schemas.openxmlformats.org/officeDocument/2006/relationships/slideMaster" Target="slideMasters/slideMaster109.xml"/><Relationship Id="rId260" Type="http://schemas.openxmlformats.org/officeDocument/2006/relationships/slideMaster" Target="slideMasters/slideMaster260.xml"/><Relationship Id="rId316" Type="http://schemas.openxmlformats.org/officeDocument/2006/relationships/slideMaster" Target="slideMasters/slideMaster316.xml"/><Relationship Id="rId55" Type="http://schemas.openxmlformats.org/officeDocument/2006/relationships/slideMaster" Target="slideMasters/slideMaster55.xml"/><Relationship Id="rId97" Type="http://schemas.openxmlformats.org/officeDocument/2006/relationships/slideMaster" Target="slideMasters/slideMaster97.xml"/><Relationship Id="rId120" Type="http://schemas.openxmlformats.org/officeDocument/2006/relationships/slideMaster" Target="slideMasters/slideMaster120.xml"/><Relationship Id="rId162" Type="http://schemas.openxmlformats.org/officeDocument/2006/relationships/slideMaster" Target="slideMasters/slideMaster162.xml"/><Relationship Id="rId218" Type="http://schemas.openxmlformats.org/officeDocument/2006/relationships/slideMaster" Target="slideMasters/slideMaster218.xml"/><Relationship Id="rId271" Type="http://schemas.openxmlformats.org/officeDocument/2006/relationships/slideMaster" Target="slideMasters/slideMaster271.xml"/><Relationship Id="rId24" Type="http://schemas.openxmlformats.org/officeDocument/2006/relationships/slideMaster" Target="slideMasters/slideMaster24.xml"/><Relationship Id="rId66" Type="http://schemas.openxmlformats.org/officeDocument/2006/relationships/slideMaster" Target="slideMasters/slideMaster66.xml"/><Relationship Id="rId131" Type="http://schemas.openxmlformats.org/officeDocument/2006/relationships/slideMaster" Target="slideMasters/slideMaster131.xml"/><Relationship Id="rId327" Type="http://schemas.openxmlformats.org/officeDocument/2006/relationships/slideMaster" Target="slideMasters/slideMaster327.xml"/><Relationship Id="rId173" Type="http://schemas.openxmlformats.org/officeDocument/2006/relationships/slideMaster" Target="slideMasters/slideMaster173.xml"/><Relationship Id="rId229" Type="http://schemas.openxmlformats.org/officeDocument/2006/relationships/slideMaster" Target="slideMasters/slideMaster22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3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8" name="PlaceHolder 1"/>
          <p:cNvSpPr>
            <a:spLocks noGrp="1" noRot="1" noChangeAspect="1"/>
          </p:cNvSpPr>
          <p:nvPr>
            <p:ph type="sldImg"/>
          </p:nvPr>
        </p:nvSpPr>
        <p:spPr>
          <a:xfrm>
            <a:off x="0" y="812520"/>
            <a:ext cx="0" cy="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déplacer la diapo</a:t>
            </a:r>
          </a:p>
        </p:txBody>
      </p:sp>
      <p:sp>
        <p:nvSpPr>
          <p:cNvPr id="14089" name="PlaceHolder 2"/>
          <p:cNvSpPr>
            <a:spLocks noGrp="1"/>
          </p:cNvSpPr>
          <p:nvPr>
            <p:ph type="body"/>
          </p:nvPr>
        </p:nvSpPr>
        <p:spPr>
          <a:xfrm>
            <a:off x="756000" y="5078520"/>
            <a:ext cx="6047640" cy="48110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Autofit/>
          </a:bodyPr>
          <a:lstStyle/>
          <a:p>
            <a:pPr marL="216000" indent="0">
              <a:buNone/>
            </a:pPr>
            <a:r>
              <a:rPr lang="fr-FR" sz="2000" b="0" strike="noStrike" spc="-1">
                <a:solidFill>
                  <a:srgbClr val="000000"/>
                </a:solidFill>
                <a:latin typeface="Calibri"/>
              </a:rPr>
              <a:t>Cliquez pour modifier le format des notes</a:t>
            </a:r>
          </a:p>
        </p:txBody>
      </p:sp>
      <p:sp>
        <p:nvSpPr>
          <p:cNvPr id="14090" name="PlaceHolder 3"/>
          <p:cNvSpPr>
            <a:spLocks noGrp="1"/>
          </p:cNvSpPr>
          <p:nvPr>
            <p:ph type="hdr"/>
          </p:nvPr>
        </p:nvSpPr>
        <p:spPr>
          <a:xfrm>
            <a:off x="0" y="0"/>
            <a:ext cx="3280680" cy="5342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Autofit/>
          </a:bodyPr>
          <a:lstStyle/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&lt;en-tête&gt;</a:t>
            </a:r>
          </a:p>
        </p:txBody>
      </p:sp>
      <p:sp>
        <p:nvSpPr>
          <p:cNvPr id="14091" name="PlaceHolder 4"/>
          <p:cNvSpPr>
            <a:spLocks noGrp="1"/>
          </p:cNvSpPr>
          <p:nvPr>
            <p:ph type="dt" idx="745"/>
          </p:nvPr>
        </p:nvSpPr>
        <p:spPr>
          <a:xfrm>
            <a:off x="4278960" y="0"/>
            <a:ext cx="3280680" cy="5342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Autofit/>
          </a:bodyPr>
          <a:lstStyle>
            <a:lvl1pPr indent="0" algn="r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r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  <p:sp>
        <p:nvSpPr>
          <p:cNvPr id="14092" name="PlaceHolder 5"/>
          <p:cNvSpPr>
            <a:spLocks noGrp="1"/>
          </p:cNvSpPr>
          <p:nvPr>
            <p:ph type="ftr" idx="746"/>
          </p:nvPr>
        </p:nvSpPr>
        <p:spPr>
          <a:xfrm>
            <a:off x="0" y="10157400"/>
            <a:ext cx="3280680" cy="5342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b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4093" name="PlaceHolder 6"/>
          <p:cNvSpPr>
            <a:spLocks noGrp="1"/>
          </p:cNvSpPr>
          <p:nvPr>
            <p:ph type="sldNum" idx="747"/>
          </p:nvPr>
        </p:nvSpPr>
        <p:spPr>
          <a:xfrm>
            <a:off x="4278960" y="10157400"/>
            <a:ext cx="3280680" cy="5342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b">
            <a:noAutofit/>
          </a:bodyPr>
          <a:lstStyle>
            <a:lvl1pPr indent="0" algn="r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r">
              <a:buNone/>
            </a:pPr>
            <a:fld id="{2CC5F4DB-228B-4FA5-B12A-C760A941A21E}" type="slidenum">
              <a:rPr lang="fr-FR" sz="1400" b="0" strike="noStrike" spc="-1">
                <a:solidFill>
                  <a:srgbClr val="000000"/>
                </a:solidFill>
                <a:latin typeface="Calibri"/>
              </a:rPr>
              <a:t>‹N°›</a:t>
            </a:fld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6" name="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ln w="0">
            <a:noFill/>
          </a:ln>
        </p:spPr>
      </p:sp>
      <p:sp>
        <p:nvSpPr>
          <p:cNvPr id="14497" name="PlaceHolder 2"/>
          <p:cNvSpPr>
            <a:spLocks noGrp="1"/>
          </p:cNvSpPr>
          <p:nvPr>
            <p:ph type="body"/>
          </p:nvPr>
        </p:nvSpPr>
        <p:spPr>
          <a:xfrm>
            <a:off x="685800" y="4400640"/>
            <a:ext cx="5485680" cy="35996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Autofit/>
          </a:bodyPr>
          <a:lstStyle/>
          <a:p>
            <a:pPr marL="216000" indent="0">
              <a:buNone/>
            </a:pPr>
            <a:endParaRPr lang="fr-FR" sz="18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4498" name="PlaceHolder 3"/>
          <p:cNvSpPr>
            <a:spLocks noGrp="1"/>
          </p:cNvSpPr>
          <p:nvPr>
            <p:ph type="sldNum" idx="762"/>
          </p:nvPr>
        </p:nvSpPr>
        <p:spPr>
          <a:xfrm>
            <a:off x="3884760" y="8685360"/>
            <a:ext cx="2971080" cy="45792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b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rgbClr val="000000"/>
                </a:solidFill>
                <a:latin typeface="Calibri"/>
                <a:ea typeface="+mn-ea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EF62BEA-F5EE-4CF0-B53E-3EBE7ACACFBC}" type="slidenum">
              <a:rPr lang="fr-FR" sz="1200" b="0" strike="noStrike" spc="-1">
                <a:solidFill>
                  <a:srgbClr val="000000"/>
                </a:solidFill>
                <a:latin typeface="Calibri"/>
                <a:ea typeface="+mn-ea"/>
              </a:rPr>
              <a:t>1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97381C-BFC8-6D03-A09E-8DE4EB2FD5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9" name="PlaceHolder 1">
            <a:extLst>
              <a:ext uri="{FF2B5EF4-FFF2-40B4-BE49-F238E27FC236}">
                <a16:creationId xmlns:a16="http://schemas.microsoft.com/office/drawing/2014/main" id="{1D80AC3E-922C-B476-61BD-4B123BE2DF5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ln w="0">
            <a:noFill/>
          </a:ln>
        </p:spPr>
      </p:sp>
      <p:sp>
        <p:nvSpPr>
          <p:cNvPr id="14500" name="PlaceHolder 2">
            <a:extLst>
              <a:ext uri="{FF2B5EF4-FFF2-40B4-BE49-F238E27FC236}">
                <a16:creationId xmlns:a16="http://schemas.microsoft.com/office/drawing/2014/main" id="{C305331F-5A37-0CB1-2A14-39FBF68BFEA2}"/>
              </a:ext>
            </a:extLst>
          </p:cNvPr>
          <p:cNvSpPr>
            <a:spLocks noGrp="1"/>
          </p:cNvSpPr>
          <p:nvPr>
            <p:ph type="body"/>
          </p:nvPr>
        </p:nvSpPr>
        <p:spPr>
          <a:xfrm>
            <a:off x="685800" y="4400640"/>
            <a:ext cx="5485680" cy="35996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Autofit/>
          </a:bodyPr>
          <a:lstStyle/>
          <a:p>
            <a:pPr marL="216000" indent="0">
              <a:buNone/>
            </a:pPr>
            <a:endParaRPr lang="fr-FR" sz="18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4501" name="PlaceHolder 3">
            <a:extLst>
              <a:ext uri="{FF2B5EF4-FFF2-40B4-BE49-F238E27FC236}">
                <a16:creationId xmlns:a16="http://schemas.microsoft.com/office/drawing/2014/main" id="{A6750618-A134-AF64-4DBE-46C1CC822261}"/>
              </a:ext>
            </a:extLst>
          </p:cNvPr>
          <p:cNvSpPr>
            <a:spLocks noGrp="1"/>
          </p:cNvSpPr>
          <p:nvPr>
            <p:ph type="sldNum" idx="763"/>
          </p:nvPr>
        </p:nvSpPr>
        <p:spPr>
          <a:xfrm>
            <a:off x="3884760" y="8685360"/>
            <a:ext cx="2971080" cy="45792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b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rgbClr val="000000"/>
                </a:solidFill>
                <a:latin typeface="Calibri"/>
                <a:ea typeface="+mn-ea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2723A3D-64D9-4EA6-8987-9A15E4D2A222}" type="slidenum">
              <a:rPr lang="fr-FR" sz="1200" b="0" strike="noStrike" spc="-1">
                <a:solidFill>
                  <a:srgbClr val="000000"/>
                </a:solidFill>
                <a:latin typeface="Calibri"/>
                <a:ea typeface="+mn-ea"/>
              </a:rPr>
              <a:t>2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757407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217488" y="812800"/>
            <a:ext cx="7124700" cy="4008438"/>
          </a:xfrm>
        </p:spPr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Dire à l’oral: à la fin reprendre en une phrase la V1 fait… la V2 fait., et la V3, …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idx="36"/>
          </p:nvPr>
        </p:nvSpPr>
        <p:spPr/>
        <p:txBody>
          <a:bodyPr/>
          <a:lstStyle/>
          <a:p>
            <a:pPr indent="0" algn="r">
              <a:buNone/>
            </a:pPr>
            <a:fld id="{424D8229-50AC-49C7-A83D-42A51B510841}" type="slidenum">
              <a:rPr lang="fr-FR" sz="1400" b="0" strike="noStrike" spc="-1" smtClean="0">
                <a:solidFill>
                  <a:srgbClr val="000000"/>
                </a:solidFill>
                <a:latin typeface="Calibri"/>
              </a:rPr>
              <a:t>3</a:t>
            </a:fld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132030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3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3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3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3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3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3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3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3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3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3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3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3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3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3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3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3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3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3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3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3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3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3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3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3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3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1.xml"/></Relationships>
</file>

<file path=ppt/slideLayouts/_rels/slideLayout3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2.xml"/></Relationships>
</file>

<file path=ppt/slideLayouts/_rels/slideLayout3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3.xml"/></Relationships>
</file>

<file path=ppt/slideLayouts/_rels/slideLayout3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4.xml"/></Relationships>
</file>

<file path=ppt/slideLayouts/_rels/slideLayout3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5.xml"/></Relationships>
</file>

<file path=ppt/slideLayouts/_rels/slideLayout3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6.xml"/></Relationships>
</file>

<file path=ppt/slideLayouts/_rels/slideLayout3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7.xml"/></Relationships>
</file>

<file path=ppt/slideLayouts/_rels/slideLayout3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8.xml"/></Relationships>
</file>

<file path=ppt/slideLayouts/_rels/slideLayout3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9.xml"/></Relationships>
</file>

<file path=ppt/slideLayouts/_rels/slideLayout3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0.xml"/></Relationships>
</file>

<file path=ppt/slideLayouts/_rels/slideLayout3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1.xml"/></Relationships>
</file>

<file path=ppt/slideLayouts/_rels/slideLayout3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2.xml"/></Relationships>
</file>

<file path=ppt/slideLayouts/_rels/slideLayout3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3.xml"/></Relationships>
</file>

<file path=ppt/slideLayouts/_rels/slideLayout3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4.xml"/></Relationships>
</file>

<file path=ppt/slideLayouts/_rels/slideLayout3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5.xml"/></Relationships>
</file>

<file path=ppt/slideLayouts/_rels/slideLayout3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6.xml"/></Relationships>
</file>

<file path=ppt/slideLayouts/_rels/slideLayout3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7.xml"/></Relationships>
</file>

<file path=ppt/slideLayouts/_rels/slideLayout3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8.xml"/></Relationships>
</file>

<file path=ppt/slideLayouts/_rels/slideLayout3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9.xml"/></Relationships>
</file>

<file path=ppt/slideLayouts/_rels/slideLayout3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0.xml"/></Relationships>
</file>

<file path=ppt/slideLayouts/_rels/slideLayout3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1.xml"/></Relationships>
</file>

<file path=ppt/slideLayouts/_rels/slideLayout3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2.xml"/></Relationships>
</file>

<file path=ppt/slideLayouts/_rels/slideLayout3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3.xml"/></Relationships>
</file>

<file path=ppt/slideLayouts/_rels/slideLayout3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4.xml"/></Relationships>
</file>

<file path=ppt/slideLayouts/_rels/slideLayout3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5.xml"/></Relationships>
</file>

<file path=ppt/slideLayouts/_rels/slideLayout3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6.xml"/></Relationships>
</file>

<file path=ppt/slideLayouts/_rels/slideLayout3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7.xml"/></Relationships>
</file>

<file path=ppt/slideLayouts/_rels/slideLayout3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8.xml"/></Relationships>
</file>

<file path=ppt/slideLayouts/_rels/slideLayout3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9.xml"/></Relationships>
</file>

<file path=ppt/slideLayouts/_rels/slideLayout3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0.xml"/></Relationships>
</file>

<file path=ppt/slideLayouts/_rels/slideLayout3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1.xml"/></Relationships>
</file>

<file path=ppt/slideLayouts/_rels/slideLayout3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2.xml"/></Relationships>
</file>

<file path=ppt/slideLayouts/_rels/slideLayout3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3.xml"/></Relationships>
</file>

<file path=ppt/slideLayouts/_rels/slideLayout3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4.xml"/></Relationships>
</file>

<file path=ppt/slideLayouts/_rels/slideLayout3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5.xml"/></Relationships>
</file>

<file path=ppt/slideLayouts/_rels/slideLayout3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6.xml"/></Relationships>
</file>

<file path=ppt/slideLayouts/_rels/slideLayout3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7.xml"/></Relationships>
</file>

<file path=ppt/slideLayouts/_rels/slideLayout3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8.xml"/></Relationships>
</file>

<file path=ppt/slideLayouts/_rels/slideLayout3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9.xml"/></Relationships>
</file>

<file path=ppt/slideLayouts/_rels/slideLayout3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0.xml"/></Relationships>
</file>

<file path=ppt/slideLayouts/_rels/slideLayout3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1.xml"/></Relationships>
</file>

<file path=ppt/slideLayouts/_rels/slideLayout3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2.xml"/></Relationships>
</file>

<file path=ppt/slideLayouts/_rels/slideLayout3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3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6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92F7CA9F-692A-4378-B4C5-3A5E854002E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12322463-6BEE-4A25-A885-A787BE07C85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4967F4FA-2B03-4B0F-829B-F326D371AE7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28FF4F1B-2BAA-4293-8152-EED3DE5C8CE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BA2148DC-5F7B-459A-A8B1-349E94BDB20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7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4A234FE7-6D49-4F43-B6CF-3627D817993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7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17CF3A12-1E4D-40C4-A21F-7B020C00104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8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07BBC140-4D2B-4ABB-8ED4-96758C90782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8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E3D758F3-E333-4B0D-8F4D-FE205995790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9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6D40CD13-2D7F-463A-8AFC-FAFFC500EEE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9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9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9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9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9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690C76B9-FB03-4740-9551-1321F975EBD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E1205479-6BA2-408E-B221-9FA7EA77E2E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0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FC26C7F5-5969-4769-A46C-28D574F8D3C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895E10A8-5046-45EA-942B-F195729AA86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231B48B3-766D-4C97-9EDA-C004A8CBA25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3043B51A-E458-409E-A874-E7643110275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0DB1A0C9-73D1-46B0-9CCE-B704A46D5FF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1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DD886C6F-20AF-4B6A-83E1-5DE7F2DCA45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2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3280CF28-4847-4BE5-ADDA-1F84613B6E2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08A7FF27-442F-454D-BA45-8199601C7E4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2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8EABC629-A4D0-451E-ACCE-E4AB1123F15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6B2C00E2-E34E-43AB-8AC1-0712AF4FA47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4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0"/>
          </p:nvPr>
        </p:nvSpPr>
        <p:spPr/>
        <p:txBody>
          <a:bodyPr/>
          <a:lstStyle/>
          <a:p>
            <a:fld id="{42ADE52F-5767-4C08-8FB3-F5076BFECFF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AA4DDDCD-33C6-48B2-9521-9097067661D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5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CB336486-97D6-406C-AFA2-6A1811F03EE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BE703E25-914A-40CE-8CE4-3EC662FDBBA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98AC66FF-2FCB-450D-B0B0-F5B5463B516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F5538E06-D3A0-4F3F-B9AC-5EAD583B820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EEE15FCF-575A-4F4F-A145-26F4E0BDDC0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B3CD30B0-2493-4552-9388-DD95E0C93F8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6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EE8FB0E3-FE9E-47F7-B236-B8A70467F65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6DB45BD4-581D-4959-A04D-AB5020D9D94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7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D3307641-D848-4EBF-90EF-E922B883E42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7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2377C895-D298-4565-9F5F-5325FD2DF0F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8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8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8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8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8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1"/>
          </p:nvPr>
        </p:nvSpPr>
        <p:spPr/>
        <p:txBody>
          <a:bodyPr/>
          <a:lstStyle/>
          <a:p>
            <a:fld id="{D2A4C9B4-1A56-49CA-AB3D-C1D0A40EA12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E90E257B-5806-40E6-9861-3EA312CBB1C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9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3419FCE3-01D6-4FCD-8DDA-9DEC197851F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9F00D194-F281-48F4-A924-776D17342BC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67CA4EF5-B904-4713-8FC9-BB639ACF490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DFF9FB72-8A07-4C58-946D-99AEAA7CC54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A69C17D3-1E20-4062-9EC9-CE884C867A2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45FACD08-1A5F-4059-A836-A910C6CFCBC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1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43310A15-FE7C-4EE4-91F6-8CC7FC1C572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1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3F4032FF-88C2-43CF-8E59-DC3A1AF1E8D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2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DD298A71-FD74-4BBD-91C5-FCD3FFD51E1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2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2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06C5B5D4-C6D0-42F0-B68A-820084C6C15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2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2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3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3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3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2"/>
          </p:nvPr>
        </p:nvSpPr>
        <p:spPr/>
        <p:txBody>
          <a:bodyPr/>
          <a:lstStyle/>
          <a:p>
            <a:fld id="{7D6F8F32-BCF1-45D6-942C-22CC5C06173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645E2FD5-BFD7-4C03-8987-0D4E59DC514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3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89267B67-7372-41D7-9C40-296C22C20D2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ADEB7382-ED9E-4AFE-B54D-1B0BE671915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38147B12-26CE-4FB2-B2E7-FE562FB67FD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6BDF364C-10A8-428C-B5DA-CD042D43FF1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F7760059-E94E-4EEB-8540-95E0841EFB4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DFE1846B-60D6-47B4-BC4E-E5B92D5CB5C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5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84BE5373-65ED-48C9-ACCF-987365D147E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FED2D975-77A1-44B8-A62C-C3FEF10BB38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6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07A3A28F-4213-44D9-BE06-1397B9A2EDB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6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F3611E9C-2DD0-4BD2-8557-111F61DC65C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6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7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7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7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7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3"/>
          </p:nvPr>
        </p:nvSpPr>
        <p:spPr/>
        <p:txBody>
          <a:bodyPr/>
          <a:lstStyle/>
          <a:p>
            <a:fld id="{9DDC77EF-AC0D-4874-A8A6-43C46E97B28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3B6541DC-3B3B-48A4-B72A-C9BA5EC4FFC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8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DD45F646-FAB7-482A-A2E4-F985DBFC277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A8B96A19-8D3F-42CF-A9D8-65B3DD7D6DE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E62C1D4E-0621-4865-8CB8-992C1B5439B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BA947791-A6E0-4DC7-BC05-20D69BCD6DF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019905D7-F7CA-4E36-9ADF-ED81AC540E9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C4289CBF-8483-4DB9-983A-A19CF0E80A6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9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FC1CE23D-3B6D-4029-9EFD-12B0B65B525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0A727D56-A5A9-437B-BD96-EC7B8249578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0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A737110C-3AAC-44B4-B2E2-E26F96A70E6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0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D7C9FA1C-9A36-4FCC-B60C-FC856C47F2F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1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1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1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1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1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4"/>
          </p:nvPr>
        </p:nvSpPr>
        <p:spPr/>
        <p:txBody>
          <a:bodyPr/>
          <a:lstStyle/>
          <a:p>
            <a:fld id="{73F28E46-30F4-42D6-81CA-781FCD0ACE4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DC34ED83-EBB0-4F64-819D-239BBDC52E0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2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820DEFEC-07D8-43EA-AD52-B1640D7D268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BA690020-1C9D-42B3-AAFC-C6BEB7231F6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B71E64E1-509D-4CBC-B308-3F72CCC67C1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35701166-E7FC-4F2A-8EBE-772CCA75321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D5E790BB-5E9F-48F4-8C8E-2D347142641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E93AC32B-6218-4948-ABF3-1741E9E8248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3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49DA40F6-8868-4153-92C5-6195F287235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555AE169-1A97-45F9-942D-95846BDE442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4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C5E36680-FB8B-4EBE-AAFA-58518937465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5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DA11AEC9-9B68-43FA-A7A6-D3365DA684E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5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5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5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5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5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5"/>
          </p:nvPr>
        </p:nvSpPr>
        <p:spPr/>
        <p:txBody>
          <a:bodyPr/>
          <a:lstStyle/>
          <a:p>
            <a:fld id="{7ACAEE07-DD70-458D-933B-62B85B96943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E6E02603-3035-4763-A9EB-3E15A1DA8BE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6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7D99A24B-E19E-40AF-8F46-F2FEF00E70B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528206BC-E8A2-4046-815B-050A14BFDCC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89249AD3-05A6-499D-9699-5AA04D3E4AB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FB23F28D-7A34-4824-8392-9492311CBB6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0182FA30-3831-42C2-9EB6-DCE103C8E4A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7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C01169A8-8828-434B-86AE-BA7BE76CB97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8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320C6A52-B1A4-469F-8ADB-F943A15FE97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8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34BC4CCB-5FE0-47F8-8909-8432F05A580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8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7B989129-51E2-4F67-A93F-C5525603EC4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C9057D70-9033-4095-9BEF-C89ACEC8EB6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6"/>
          </p:nvPr>
        </p:nvSpPr>
        <p:spPr/>
        <p:txBody>
          <a:bodyPr/>
          <a:lstStyle/>
          <a:p>
            <a:fld id="{4B142137-E34A-4523-8826-D7810051376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A3E648CB-BA95-4CE1-AA19-5DEA62B9F16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0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96CF443B-B59C-496F-BB24-66798233FBB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7D5F6371-6F28-4DF8-B17C-4B39FCDC1A0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1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B1B24F84-BD80-423E-90C9-C3AA22348AE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E0CF5321-F219-4460-A979-995528C1D29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18A4CAF8-78C9-4539-AA0C-33704BA5118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8B267CA4-D45F-4018-AF13-B5C1C536E13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2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00AC599A-65EA-47BA-8187-CA4881FF0BE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2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9ADD66DB-EB4D-4308-A1EA-CA2D08C8CCB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2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6D67E780-BCFD-4C3E-AA5F-02A9F5D6CBD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AFA5D4BE-C5EE-4B4A-85A5-C7B8CC9581E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7"/>
          </p:nvPr>
        </p:nvSpPr>
        <p:spPr/>
        <p:txBody>
          <a:bodyPr/>
          <a:lstStyle/>
          <a:p>
            <a:fld id="{1931DA76-FD10-4068-9A2D-6EA210AA9AE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18B98A10-ED72-44BD-940B-A08D9C635D7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4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1A280B09-A18F-4042-9641-B5048106886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0207E3BD-70CE-4444-B545-1517AC74778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5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F2FF0420-25D5-4004-ADB7-E6308556501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057FA069-E732-4635-91FB-03ABF11C768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3ADB4200-E411-48F4-9B9A-CCCEAF5C636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67077F77-E082-4967-BEA9-D98A423F892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6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B2F4D735-027B-430D-8428-EAAD3497E7B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5924F0A7-CB9B-46AD-A7B8-8F68646EFA7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7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0F78E77E-AA47-4008-AAA9-4422F1A4C2E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7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5DDB1F7E-584F-47A0-B079-F4052CA5381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7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8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8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8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8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8"/>
          </p:nvPr>
        </p:nvSpPr>
        <p:spPr/>
        <p:txBody>
          <a:bodyPr/>
          <a:lstStyle/>
          <a:p>
            <a:fld id="{3CEA9EE1-2070-408A-B11E-E723E190003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F5D80A06-1623-402F-8D16-A5AEBADAC90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9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EBF11EA4-45FF-495D-A9BF-00ECAE1E932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922C0EEF-D348-4A89-9290-79503DC3ED5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32CD8840-AF41-469C-AAB0-A89E89835BC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AA7F44DE-DF1F-43D9-9F49-B43416EB093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04D6BB4F-C1CB-4546-A272-F357855C8DA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E8ECC8A6-C794-4166-8ACA-8B7443698F6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0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8F93F12E-E0A6-439E-96B6-C0B24E20121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19541248-0C64-4C2E-BBFF-390ABC7585A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1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B95D3D42-F934-4B97-96A4-BC83BDF3DC4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2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DC42DFEF-8756-428F-875C-18E87AD346C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2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2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2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2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2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79"/>
          </p:nvPr>
        </p:nvSpPr>
        <p:spPr/>
        <p:txBody>
          <a:bodyPr/>
          <a:lstStyle/>
          <a:p>
            <a:fld id="{82F972A9-8BEC-4DD1-A3EA-A05A6526DCB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6D98FF6E-C84F-4924-B9E2-687A4E80AB5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3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B2C3FB63-16A1-4D04-932C-CE8638A75AE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1B031DA9-D022-4A72-8B9C-16173BB795D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788F4620-119E-424F-A22E-8D73A5CA4FC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2F672DF4-B9BD-4997-8272-B6654EC74BD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65618046-39E0-482E-AAA3-1D15A393081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4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A1F47DB4-BB80-4377-9C88-9907ADA2ABC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5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1A1AD7DC-A583-4E71-A27E-96F2EDC8828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FFBB1DD4-305A-43A2-823F-FE08C58654F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5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06255E07-F730-4D75-9F02-2EE1FE89512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6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0F48C44A-4113-4E0D-BE82-07445943062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6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6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6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7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7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80"/>
          </p:nvPr>
        </p:nvSpPr>
        <p:spPr/>
        <p:txBody>
          <a:bodyPr/>
          <a:lstStyle/>
          <a:p>
            <a:fld id="{3364BB54-FB2F-40A2-A45E-0C390D06744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8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9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0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0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1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1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1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1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1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2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4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5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5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5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5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6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6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6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7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8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9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9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0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0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0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0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0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1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1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2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4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5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5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8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5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5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6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6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6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7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8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8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9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9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9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0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0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0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0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0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0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1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3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3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3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4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4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4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4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5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5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5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5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6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8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8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0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1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2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2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3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3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3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4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4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4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4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4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5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6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7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7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7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8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8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8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8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8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8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0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1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2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2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3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3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3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3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3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3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5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6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7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7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8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8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8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8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8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9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1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1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2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2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2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3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3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3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3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1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8AB141D9-8179-49F8-B9EE-94F640E1932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3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94496B61-6B9C-4153-8446-9203F063435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11318349-D2A7-4487-AF6B-641760AAF36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8F8AFAA5-D36B-4495-A1BB-48AB1ACDEB6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AFF00930-C8A3-4C64-8FD5-3F972F39843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4D73CB7C-B2F0-42F1-A0AA-922B57CB035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C8A563F1-8255-448F-8F22-D6DB242617E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5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2078FD04-EA11-4328-B3FF-A97015A2CBE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5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55EBC3C3-A1BB-4143-80EB-AA1DE91D652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6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55D3A820-273A-4636-9DBB-A76E7049FC5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6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6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A9346975-0EC3-446D-B4EA-E5BB1FED120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6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6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7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7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7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94"/>
          </p:nvPr>
        </p:nvSpPr>
        <p:spPr/>
        <p:txBody>
          <a:bodyPr/>
          <a:lstStyle/>
          <a:p>
            <a:fld id="{76647ABC-0CF4-45A1-A7C8-7A811DB447C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8D14B555-2BBC-4FB6-95ED-9F917D2BA0E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8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85D35DC6-E57B-4738-9E70-BB64405C7D4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C5671CC7-FEB5-4695-8CC5-B173572ABDD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783353A4-2375-4850-8081-271C601CC19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72F0CAB5-14F9-489F-819F-4056BD4F163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D7F9637B-1098-4843-8587-C5FA29DA126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18D5BD44-2C9A-4525-8749-84E856FF0FA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9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CF297E18-9C4B-44C7-B889-55A1DE27713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9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FEC1EE37-DE7A-43E3-992B-FBE2BF3C59A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0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1D51C345-C53D-4A78-AB89-6EA4A03047E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0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90A417F4-CC87-458A-9D53-3B9596288CD8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1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1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1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1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1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97"/>
          </p:nvPr>
        </p:nvSpPr>
        <p:spPr/>
        <p:txBody>
          <a:bodyPr/>
          <a:lstStyle/>
          <a:p>
            <a:fld id="{A4AF4D00-8DFC-4DF5-A7C0-FE458D2CA48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7E463A9F-C6BB-463E-9731-3B471470B51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2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C527BE53-7B0B-40BA-8270-A4798512D54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91416A71-C0DC-441B-9463-0A0964DB8A0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A1F1054E-3FE2-469C-AB1A-88FAE4831AD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0BDAFE1D-91CA-4196-B277-B2C220B790C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2FD5BCC4-CA14-45FD-9C84-CCECB105F5A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EC6FA3DA-080E-4A5A-BB66-832EF24AECF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3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653332DB-2979-4E69-B6EC-B2240BFED3F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8B210717-0EFD-4752-8028-8AC5D07070C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3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4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8F1CE686-20E7-4A8E-A6E2-018299B1383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5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A8722252-7C0E-4B55-AC89-85AF91240ED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5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5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5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5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5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00"/>
          </p:nvPr>
        </p:nvSpPr>
        <p:spPr/>
        <p:txBody>
          <a:bodyPr/>
          <a:lstStyle/>
          <a:p>
            <a:fld id="{804363EF-E5B4-444D-B17D-D978830C5C6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229483E8-9D42-4C44-936A-4DA2F67755B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7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A3D40F79-65BD-4901-9B1F-034C85B6161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E74200FE-892D-4B1A-831D-11B15FF5AE2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156B3BB5-FCA7-484F-8C8D-68C035D7786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259505F8-EB77-4F63-905B-503742B6CFC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68CDCA86-26ED-4AAF-AB60-7474A927506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FA21BF7D-C147-4F5E-9CF0-D3396DA7BAC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8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1DB0C1EE-4554-40B4-A613-C3F46AC868B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2BE9E192-EF22-47A3-8E26-5FBB3A14EEE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9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0AB9EF43-A764-4AF8-8012-49598DDC51C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9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E38DB2D2-B194-4CA9-A3FE-E43588C14D0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0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0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0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0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0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03"/>
          </p:nvPr>
        </p:nvSpPr>
        <p:spPr/>
        <p:txBody>
          <a:bodyPr/>
          <a:lstStyle/>
          <a:p>
            <a:fld id="{F4841B58-5DC5-4392-8D8D-1BA529846CF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9D358217-8E81-41CE-8586-C1CFDFB333A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1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AC2683AA-9BF5-4F27-B372-52E1AE387F6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06FCEE31-A26A-470A-B564-7CAE340A067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004E951F-AB78-4CEE-97F0-88590609E36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788D3BBA-2CA9-4E10-8BF0-645D7C3E79C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BAF8C18D-061C-4F53-B03F-237C8D5E961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C7D5A3AA-1F60-4760-8443-CCD41A6E909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2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F9BA37EA-3BC9-456C-9E8A-BFD4A0283B3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B98DBE11-1687-46E6-8BAD-8ABD125F672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3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91295C7B-DD5A-4BAD-9632-5546E34BFA7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3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2E7D8C7F-20A9-4884-BF1E-EF50BABD881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4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4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4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4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4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06"/>
          </p:nvPr>
        </p:nvSpPr>
        <p:spPr/>
        <p:txBody>
          <a:bodyPr/>
          <a:lstStyle/>
          <a:p>
            <a:fld id="{780291DF-34A9-4B3E-80C8-B6C764893EA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342C7211-186A-4B01-BC68-0147804E768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5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81B14420-7612-4299-BE73-B5ECEC83695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1689DC09-1B66-46FC-8BFF-73E85542859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A7A58CA0-BCB6-41DE-A021-7593BD9C43E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06E37A69-8354-4C98-9523-4634C5A6478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B4583B68-596E-4F77-9121-623F2188761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E1D65774-C866-422B-8112-F3CDA2F2392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6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D8A67A87-C1FD-4C0E-A675-04CD6B542F8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5A77F6B6-62C9-404B-B6D4-05B377BE18F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7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04215476-CF02-4305-9059-5E2F386E488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7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38F210B5-2931-42CD-B9D5-6B42CC97D4C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8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8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8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8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8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09"/>
          </p:nvPr>
        </p:nvSpPr>
        <p:spPr/>
        <p:txBody>
          <a:bodyPr/>
          <a:lstStyle/>
          <a:p>
            <a:fld id="{44D58D7A-B972-4D05-936D-8A681A7094F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AC63AC22-E6E8-4EF7-A637-794496ACCD3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9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3319A03C-8559-4E53-A5FD-7383003DCC8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B6F7DB21-4F4F-4D91-80AD-608B334644E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4D813EF2-060B-4C14-A9F7-2F0954E6E4E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577CFA8C-4F70-4BAE-BFC7-7F88D0A3C4C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B63FFA79-77E6-49AD-8203-E0CA76E1B7D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5CB92226-8423-4B78-B899-3A49E45AB67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0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A54A763E-A9FC-492B-B5B8-A9F43E1D5E5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0A021B53-04F5-40D2-9329-AF583A42464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1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8B0D4CFB-614A-474C-BCB3-FBE23B3EC4A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2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8D5F7485-C79C-4D97-87E8-FDBDD4B5918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2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2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2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2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2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12"/>
          </p:nvPr>
        </p:nvSpPr>
        <p:spPr/>
        <p:txBody>
          <a:bodyPr/>
          <a:lstStyle/>
          <a:p>
            <a:fld id="{58C3E5EB-6D86-449F-B108-28D2762B1BA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42B4D2A8-F330-4FAE-A065-97B3A4BCAEF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3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75A0654F-CA45-4A4D-90B1-35C4E4E1D19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80611E5F-663F-4165-A28B-2C0BB498382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2FDA74E7-3C17-4473-B973-DA709B3DF32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315AA85E-3692-4724-BA75-A9F3EFFC2AA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BF562044-3B6E-4911-877E-90757F0F8CA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B42727E4-59AE-46F8-B711-C67FF6978DE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4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1ADABE17-0A30-4E39-AE5B-8978EE26AC4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697887AE-3DDD-4A58-98F5-42C059AEBD8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5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76CF2A7F-FE43-42B9-B2E0-7704CAFAB24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5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5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6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A83D16AE-ED84-48E6-81BB-1E8EBD93DBD7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6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6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6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6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6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15"/>
          </p:nvPr>
        </p:nvSpPr>
        <p:spPr/>
        <p:txBody>
          <a:bodyPr/>
          <a:lstStyle/>
          <a:p>
            <a:fld id="{858846D2-C0E3-4705-9A75-ECD570EFB6D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B3E143E5-394C-472F-97D2-6CFBB81BCB2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7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C7DF6C8B-E371-458A-BB23-C059D553E2E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ACF31701-7E7D-4C6C-90C5-3486C1A6E61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46206651-71EB-4873-8551-7345B01FDB2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07146146-009C-483D-B7CE-ED49881BD9B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32209FD2-9E23-4E76-B905-A5DDEC442E6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EEBB3846-1815-4671-841F-EA8D4D22848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8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92405A9B-30C2-435F-BD96-64832D81731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30CB34A9-267A-41B7-A01F-98F36587B4F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9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CE05353A-BBA4-4BA6-81BA-7769DF60595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9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9B381E4A-804F-4A43-A91A-853E28DEE81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0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0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0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0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0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1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18"/>
          </p:nvPr>
        </p:nvSpPr>
        <p:spPr/>
        <p:txBody>
          <a:bodyPr/>
          <a:lstStyle/>
          <a:p>
            <a:fld id="{B4E6EDEB-FE00-4ABF-ACF8-9FDB5ACF039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1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652B8CB8-0825-40CC-B9ED-02191BFF6FC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1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35819E26-2523-4DA1-8DC9-F532740C028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66594A2B-5866-409A-A5E0-D354D73B155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E18CE55D-CF41-402E-9856-11F17F08A5B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2DBA49F1-2FF0-482E-93E8-7BA5E36A33E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5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609FE036-E358-475D-AB91-B19F29B3A64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2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21FC4CAD-0E64-4172-A76A-EA9F7CE44E7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3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2500262A-A120-4525-8358-18A2344FB0D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3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17C521DF-B7C4-4F2A-B151-4B9D008ED93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3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12206A52-44FE-42F8-BDF1-3DF4BCB697E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4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F8F01536-778A-4B3A-B6AE-58C4A984E79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4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4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4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4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4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2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21"/>
          </p:nvPr>
        </p:nvSpPr>
        <p:spPr/>
        <p:txBody>
          <a:bodyPr/>
          <a:lstStyle/>
          <a:p>
            <a:fld id="{05497987-05FD-4D2C-A1B9-7ADC7A8959A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2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A55AE373-5C22-4E67-9A33-160F110E583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5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48942BD3-C98E-46AB-B8FD-CE4F30807B5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766C9906-3AF3-4FD1-99F5-3C253E26DF0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5D7FE399-E510-4ADA-B2B1-28DFDCA8B7E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E6AE4C9D-0C2C-4570-863C-1F6E162E90C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713CF4B6-40D3-41C8-A8E4-D5DC4BC7180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F5BE27D4-3256-47FA-85B0-479B8CFDD89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7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5DED4918-C18C-46C8-BEE6-3DB850BE969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7A5C4FCD-85C8-4588-931F-E5705987DEF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8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F9CCE332-8D7C-41C1-984E-534358D5F02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8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8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4AD5951B-EB49-40BC-B1F2-C0D68661509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8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8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9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9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9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2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24"/>
          </p:nvPr>
        </p:nvSpPr>
        <p:spPr/>
        <p:txBody>
          <a:bodyPr/>
          <a:lstStyle/>
          <a:p>
            <a:fld id="{686ECE3A-49BF-48BE-9487-A2A24A418AF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2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93D0C0A7-414C-4655-9CD4-885D257E797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0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4AAB5624-1247-4B05-9F87-938B8010784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2C7BF30E-5B0A-4599-8483-B93ADDDA045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61F722A7-DF0A-4CAC-8C52-CDA7FE16F07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5CD9B9F9-E144-4425-9625-8C5C64F59B9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7E74E2A6-4D7B-4DDA-B33A-7BD38D44D69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D65B475B-0077-4B02-9E69-3C96BCE1DCD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1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EFAC5976-C535-4E1A-AC24-C4809CAA405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2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874E99D7-6C5B-438D-878B-2DD86A64E2A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2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ACB28DB0-9792-4183-BCCA-7A492E1A3A1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2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21B1E87F-F58D-47DF-BD99-D877C34B2D4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3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3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3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3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3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2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27"/>
          </p:nvPr>
        </p:nvSpPr>
        <p:spPr/>
        <p:txBody>
          <a:bodyPr/>
          <a:lstStyle/>
          <a:p>
            <a:fld id="{04837403-55F8-4CD1-A422-A9981256691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2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CE4D305E-B8EA-47F9-B122-3BF37CA8139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4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360D6BFE-E31F-4814-8965-697FE5A020F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08F13F70-3684-4C99-9A8C-6A94072FCA2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DCD2397A-FE7F-4EDC-8EEA-F00B8C1B9E5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D38AD7DF-4956-4D75-97B2-E7F682791FC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32D1351C-9271-41BD-861E-59805B20E9B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5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EA1AD217-45A2-4EDE-A253-25A06A09CAA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5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5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7CAFFBF1-B5C3-436C-BF02-96042D771AA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5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5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AAB25FFF-4B5E-43E5-B002-9743D018841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6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716C1BF9-01FE-4D99-AE21-FCD96AC0DF5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6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6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D49997D5-D2D9-43C3-9AE2-A457973D6F2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7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7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7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7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7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2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30"/>
          </p:nvPr>
        </p:nvSpPr>
        <p:spPr/>
        <p:txBody>
          <a:bodyPr/>
          <a:lstStyle/>
          <a:p>
            <a:fld id="{1FF98B7D-2B2A-4F6C-887A-F9ECAE1CBDE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3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54C9EA45-71FB-4A9D-AC6B-81E3C930766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8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A7F23EC5-FCE9-4401-AB71-C5CCDFC80D7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77F07200-426D-4C6C-A836-9A20B12D68B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E6533890-35FD-4F4A-8301-04FB522E101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9910BA3E-496D-4358-A81C-34570CDE3A8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331D61F9-C7B1-47C7-B321-847AC08A5BF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D5EBD997-EC55-4D2A-80CC-D6C18BE18F7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BF9B777D-8540-44C1-B1EE-CE0A849D187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9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373911E5-4FBA-43F0-B39B-2880D5C243D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0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F8EACE44-2154-426B-AB4D-1D413DF3B81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0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A25F4DE9-9B80-45C7-A3A6-043D75CD252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0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0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76266520-0B97-45D9-BE13-3A174AD8EB1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1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1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1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1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1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3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33"/>
          </p:nvPr>
        </p:nvSpPr>
        <p:spPr/>
        <p:txBody>
          <a:bodyPr/>
          <a:lstStyle/>
          <a:p>
            <a:fld id="{7362E122-8DC3-45BD-9D8E-B15548E94EC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3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79EBEF5A-FBE6-471A-8207-43B47E3B119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2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62AEB9E6-F9A6-43AA-A0C4-69DD9933797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4C36EFAF-586B-4E84-AF91-3E11E2C9EE3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961C9E8E-69AB-45A1-A41E-D594A165452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B1692547-9C3E-40BB-9406-D0EE858D13F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FD856F8A-923F-4C73-9C86-3AA45D8E782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2B7D2C10-A4A4-4EA5-8FDC-384F7014554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94FF5A1E-58AB-44EE-8198-DA4C958FC18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4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EEFB5A50-CD1C-41A6-B2CF-5F37EE91CD3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4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C9E2352A-FBE6-42C9-B87C-5F5C5FE476C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4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63BA0762-EDE4-4A87-AE74-CC3A42381BF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45156788-DFFE-49A2-8A67-D3C96F8403C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6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3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36"/>
          </p:nvPr>
        </p:nvSpPr>
        <p:spPr/>
        <p:txBody>
          <a:bodyPr/>
          <a:lstStyle/>
          <a:p>
            <a:fld id="{A1433290-9B0E-41FE-8025-9A956322378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3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7D4FF513-0123-4460-B171-0AF26A70B9D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7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E13F8669-E944-4A6B-80A6-CF0989DA122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DBEBB01D-2E21-43B3-8E5F-AFFE9E0D479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0BD40DF3-52C2-47B9-8DF5-9D659F5B725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E4D79481-FAF7-47C0-8113-72597B39C29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68D3F5E5-1D8D-4998-B8A2-B787D73EEA7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2108A5B1-272A-437D-9364-E7502D2B7DE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CF8D525E-5B6B-4016-ACDC-44C7F61B41C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8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D7077CB7-9E3F-428F-A418-F71BC8A7881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FB95F11C-C6F1-4DD4-B7EA-30D6E5902E7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9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FCBE91EF-EAC0-4462-9507-5FC0CFCCD4C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9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C868C25C-5CD6-4F00-B330-51C49A34A70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0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0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0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0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0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3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39"/>
          </p:nvPr>
        </p:nvSpPr>
        <p:spPr/>
        <p:txBody>
          <a:bodyPr/>
          <a:lstStyle/>
          <a:p>
            <a:fld id="{3DD65305-2E96-4679-98F4-4C820B57214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4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39D74AD9-FBCA-4DEF-A6BE-05878E303C6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27836C04-A4BA-4D01-8B73-AF259603050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1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7D97DCD8-EA4C-4E02-9DBF-FE1F032C09F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AADFF2CA-F097-4D43-B0D9-711E6DE7284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B1179A12-43FB-4545-B069-1246615D6A4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9E3CDC6D-3E6B-41C2-80F9-66D1E686B1D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156219FE-779B-49C5-9F7F-BC7712F07E8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26BC3711-E016-40DB-A8DB-4032AC90A0E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2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B5C51A48-3C8D-4A25-B77C-42F57C6D2BD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F01EE9B6-49BE-41E8-8633-3989F597A4A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3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50AB7CEF-2FED-4EF7-B43B-05686DC3A03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3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3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64E12F61-BCED-4284-8069-B3C1D8CA4FC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616CB321-0DC1-4CF8-B907-73F93E05DBF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4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4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4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4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4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4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42"/>
          </p:nvPr>
        </p:nvSpPr>
        <p:spPr/>
        <p:txBody>
          <a:bodyPr/>
          <a:lstStyle/>
          <a:p>
            <a:fld id="{77376C57-82A0-46BF-A65E-99AB054D3B1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4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C4CC1A5E-8706-40CA-90A1-BC6B81A89FF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5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2D1BF093-31BE-4B03-8965-09D1EFBEAE4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31298843-F93B-4553-ACE2-1C0A3D4ABAE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5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9DAFE16B-9550-4E6D-AD93-6857D2C5AB1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BF078944-09A6-4358-8974-790D5436590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D7723A1E-C0A2-4FE8-B592-3E9A47E7F3F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6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92A548E2-278C-47EC-BC6F-ED2ED46EA16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6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FF0705D2-0374-45DA-8282-DBD9C7306AA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7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83E47137-E9C0-4DBD-9E14-61EA0A4E53E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E735E007-4615-46C9-8BC4-217440E0E53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7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85E1BF1E-A581-456B-B92B-C0FEE92A5CD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8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E9836BFD-DA25-4F46-83EC-2A606E89371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8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8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8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8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8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4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45"/>
          </p:nvPr>
        </p:nvSpPr>
        <p:spPr/>
        <p:txBody>
          <a:bodyPr/>
          <a:lstStyle/>
          <a:p>
            <a:fld id="{DE7B892E-0407-404E-8D9E-984BD0D3655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4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28E4E675-C0C3-4F72-9051-AD8634F1C63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9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ACDD63B6-C608-414D-AEA7-F9F506328C4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ACBAED77-8EBE-4A0A-9313-E3CE498FC03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F473F8A2-A0F5-4D5A-B1E7-CFA1D414B95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7EA6C2E4-E4AF-4E9F-806C-3D946244314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630F9D59-6196-469F-950A-0E41B19873A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0B77DECA-704E-41AB-8BFE-C593CC0C437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BA0F5A18-447C-4494-81A8-52C12B5AC94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1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A635FF75-CD56-4CBE-A76C-F0CE9D4BB62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2B229CF8-73BF-4D52-A7F7-F524EFBCB68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1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80E6D096-DEC5-4113-AD8A-308B43E5E2C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2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5D6DA956-ECFA-4E0D-A487-B8CCF831972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2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2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2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2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2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4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48"/>
          </p:nvPr>
        </p:nvSpPr>
        <p:spPr/>
        <p:txBody>
          <a:bodyPr/>
          <a:lstStyle/>
          <a:p>
            <a:fld id="{D571ED41-E032-4BE7-B2DA-050AEB62809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4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7C1E6961-1354-4159-9DC5-72114404CEE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3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6FCCFAB9-512D-4E50-8309-A8E280394DE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120F9A1D-90FD-4D0E-BD2D-F0D8C3FAE59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8C8DBE53-8ACB-47C6-80B5-40D72848C12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6F7940F1-6283-4B92-882F-0086BFC311E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172D09E3-B556-413B-BB8D-27C9BEC724C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4D02E513-6544-46C2-A0C1-C9F1CF6AA0E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4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80031177-1EC9-4B20-BD0E-287ABFD2A87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5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C3F7AB06-E057-4DE9-B968-F1CB8D9ED4C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85FAD1AA-F1EF-497E-A9FE-EB989088576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5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37DB10ED-6F03-45D7-979C-CEA49F205DA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6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6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A410F5A5-E269-4EF7-A6B9-FA0CC6DE2FD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6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6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6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6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6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5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51"/>
          </p:nvPr>
        </p:nvSpPr>
        <p:spPr/>
        <p:txBody>
          <a:bodyPr/>
          <a:lstStyle/>
          <a:p>
            <a:fld id="{CF7D23FB-6787-43F4-A53C-B7E8585E803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5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D8EBA5AF-61BB-4C0A-A5A5-E2427436267E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7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9F86417B-1000-4A59-BE49-9999FFDC21B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36E03C39-27C3-4885-B60D-12C06EFA733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6195AEE5-529E-4530-9DD8-9255C665022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B31E45E3-012A-4214-AA7E-8F9E43E540C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C5F1E461-CD39-4562-9F69-C5450C810AB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1EAFE23D-B390-48E5-8E2A-A9EE2DA3339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952E1EF9-8B7F-42C3-8C74-9C4291FFE40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8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51BE56F8-6A5E-4135-BB0C-5B407EBEBC4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5F39F0E1-2BDF-421E-BE52-076EF4A7286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9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E3DDFA14-B46D-4F65-BFC9-2BC2502C6D8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0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4CF78C77-AF51-4A66-8ABF-7EA51D0F58D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0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0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0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0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0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5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54"/>
          </p:nvPr>
        </p:nvSpPr>
        <p:spPr/>
        <p:txBody>
          <a:bodyPr/>
          <a:lstStyle/>
          <a:p>
            <a:fld id="{E200C437-A7E3-4F29-B92B-BCE64D7D151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F9FF5C12-4E9C-46BA-AEB5-42ED7A50998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00398DFE-0AE5-4A28-8BE5-9D083A1A241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1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4D6E2046-F0B4-49A8-8C24-CE98C16B6F2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BB272F1E-D4F1-4810-A1BD-F30C4EE3C2D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77935804-63D5-455A-AF99-F44211059D1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6D859799-469C-4C92-9686-C22927A40A8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714E8C77-1CBE-4A3E-AA61-0AF42984641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508C7D4C-8951-4324-8D41-CC1630AAB6E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3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E87EFCB1-DCFB-4AAD-AB71-035DF90D32B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BA1A8717-941F-4F88-9B09-2B348CA5504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3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246FD16B-121E-41C2-BA80-8596190497E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4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D761FC7E-C94C-4C68-8F87-54226D46F41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0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DEE467DA-79F8-463F-823A-A6828644D07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4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4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4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5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5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5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57"/>
          </p:nvPr>
        </p:nvSpPr>
        <p:spPr/>
        <p:txBody>
          <a:bodyPr/>
          <a:lstStyle/>
          <a:p>
            <a:fld id="{67D29FC6-88D3-4613-AB1D-189B2DE765C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A9EECB26-EB9F-4627-B4B4-9B6C3C7615D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6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E380E93F-3287-47D2-B9EC-60E43A7E8DA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E78FF47F-5D60-4059-8BF8-7B2095FF9FA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01DA51FD-DCFC-4DA8-B07D-A0A7EAD88FF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22CE81B9-F45D-4998-82D6-B2275FCB4E6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99DB26E0-86F9-4CE1-B6A7-7759DAD6327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FEDD9DEC-68DE-4B4B-A290-C0E875E0249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7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AA40646A-571C-4CD5-BD52-5AE311A3950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5C5F5966-B6B5-48AB-93F5-299F84F7C41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"/>
          </p:nvPr>
        </p:nvSpPr>
        <p:spPr/>
        <p:txBody>
          <a:bodyPr/>
          <a:lstStyle/>
          <a:p>
            <a:fld id="{B3DFF3C5-9142-45EA-A0B5-04A15073BA9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8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9E78EB27-B457-4481-909A-830CC1A3342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8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8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8AB1567E-5C5C-4213-BC02-33D15738BA8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9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9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9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9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9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5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60"/>
          </p:nvPr>
        </p:nvSpPr>
        <p:spPr/>
        <p:txBody>
          <a:bodyPr/>
          <a:lstStyle/>
          <a:p>
            <a:fld id="{7D320943-8258-4BCC-9460-0AA38A54A0F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C7A3732A-8CBB-4C9F-AA3F-20E1AAD46F87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0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10163E64-FB6A-4EB7-99D0-D4DD215E36D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264F40EE-30CC-442D-83D7-E82DFFF996B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AE320222-73EC-439C-8E00-CAA6A9116A8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48274CDD-966F-4C0D-89B8-2D953E74956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FA1314DB-2338-450F-B8F4-5EF39271E3E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48C0D071-284C-4BE5-9C0B-F23BF5A3170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BFBD3F05-F58D-469E-B1A8-3BACBB176B9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1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40F16272-24B0-4361-A609-0DC515C102D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2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1AC3862A-EF85-488E-8BA4-7AE19FD49A7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2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E77B9C40-3272-4348-AE59-6FDC0243227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3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4D5DA423-4AFF-430A-AD4C-AF9899B6B17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3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3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3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3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3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6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63"/>
          </p:nvPr>
        </p:nvSpPr>
        <p:spPr/>
        <p:txBody>
          <a:bodyPr/>
          <a:lstStyle/>
          <a:p>
            <a:fld id="{AD4186D1-E802-43D0-9754-528E4FC784A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5C5F2A51-FBAA-49C9-970E-F461B43013C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4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6D946A3E-F9BE-4F0C-A8F3-7DE1FF5E25F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FB48B77E-F53A-4335-B126-CE37A4F3136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56BC3609-6DEE-4A2C-8234-71DCD62D699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CA70E8CE-D2D5-4234-B12D-6F50D720F26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AABBBD7E-AB35-46B8-BCCF-15C1634AF86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475D3B7B-3949-42E0-A08E-9BD20FEA812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5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E899DEEE-A843-47B7-8FDC-B971777BC15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5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45893203-52A4-470B-A3BB-8211E1E1714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6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95D05745-C53A-4FF1-A4FF-CF90FEC7F90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6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7BEB8245-EE47-4484-8A24-9F27980D84E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6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E0378A4B-B338-4BC5-A6B8-DDFBAD8E1B7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7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7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7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7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7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66"/>
          </p:nvPr>
        </p:nvSpPr>
        <p:spPr/>
        <p:txBody>
          <a:bodyPr/>
          <a:lstStyle/>
          <a:p>
            <a:fld id="{E5AD0962-D466-4514-ABC8-892ED8074A2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DAB76D3F-97D3-433E-AE1E-2F1EE09C5D7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8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576DF9B4-6356-4273-AE34-85FCDDF118A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E9B8395B-64CB-4DA4-9129-3023C6EC14C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97E45568-734A-428A-A1E5-E9E532E0784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1407F93D-0257-40A3-A66D-D9E67BA9605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E7867E69-CBDD-486C-AD59-202E967A709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B3C94264-B5A4-4604-A974-05511FD780F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9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69525839-B398-418A-B108-4D5DA9344E7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9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2DBAD205-72D6-41C3-A3C7-7D11D009767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0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7FD3953B-0E41-4850-A866-E3568070733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0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23B43170-FEED-4A77-9CE0-BA14FD5D3C2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1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C76542D6-F3A9-47E5-BC32-9D76761F666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1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1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1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1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1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69"/>
          </p:nvPr>
        </p:nvSpPr>
        <p:spPr/>
        <p:txBody>
          <a:bodyPr/>
          <a:lstStyle/>
          <a:p>
            <a:fld id="{F3D1EE5A-F7C5-46B5-87CC-701E2B4FF26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8EF21FBD-D5A7-4537-A770-73955E1CFD3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5999C93C-2A51-41FB-848B-92E3C19DFBA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2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BD1C0370-6C93-4D67-B836-8786DA43228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D4A0D2CF-59F6-4DC7-A5F7-A1BFC28E781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760CBF4D-35DE-47E1-8B43-968216A55BB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6E315271-0DEB-4531-8960-977DEE48F0A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2F6BB783-1761-43DD-AD01-F7096087872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980A0219-581B-4561-815E-607B313CC4A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4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9F45DA46-6D06-4B88-9E93-69C03CD38CD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023F6F3C-CD90-48B7-AE72-CD6FE4918C0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5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F32B1F4E-C621-4833-A9AE-D0E6967387B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5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4A587190-10DE-49C8-8BB0-6F538104857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73CEB49E-F118-45B1-A847-0E54DD5AA2C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5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5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6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6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6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72"/>
          </p:nvPr>
        </p:nvSpPr>
        <p:spPr/>
        <p:txBody>
          <a:bodyPr/>
          <a:lstStyle/>
          <a:p>
            <a:fld id="{20E77CFB-D915-4FAC-A922-B9DCF40CC03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480A0788-8077-416A-BD5B-CD063BB14D4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7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7A4242E2-A378-47FC-9725-B321EE54E28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862A21E0-8196-4089-9C4A-B7B01A6C471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6B10E809-53A6-4C67-9306-C5AE9726C7B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FF212BA3-D6AC-41C8-BF14-6F53479A37F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F8A5B85C-205E-4B4C-916D-32CD9800D91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AD2CFB17-429F-455B-8132-E3086B9B984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8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2AE2ABFD-BD9B-41E2-A8EC-0AEAA35D339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2B001C0C-D18C-4BCC-ADE6-65C77FCDD9E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D0DB199B-8AC2-4BBA-8756-E47179F7DA2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9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D5BE08F2-E6A1-4A20-9201-452CA33CE0C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0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DE03D3D8-37C1-4903-926B-03687FCCFEC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0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0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0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0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0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75"/>
          </p:nvPr>
        </p:nvSpPr>
        <p:spPr/>
        <p:txBody>
          <a:bodyPr/>
          <a:lstStyle/>
          <a:p>
            <a:fld id="{125DD587-7740-4F02-A134-107E8024260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9F30FEF4-14E2-408D-8300-783C058BEFB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1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79AB1A42-3A99-449E-AABA-841A73246E8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3B14FEEF-36C1-4015-9924-4B3A0CC7B74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D6A5C2C1-69D7-4FA9-B401-68BFBA8137B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C299B5A4-33FE-42B2-8285-1972DB085B4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62C2E0B9-117A-4B03-8458-0B0F90502DB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29647ADE-5908-465A-A3F1-41D3F4CDB32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C7E38C3B-86C5-4F33-B899-0D00766150D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2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842E019B-5420-498B-BE70-38F9FAB96F4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CEDFCCD0-7C35-425E-9820-585056D54D7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3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FF46DF22-2DA4-42BF-A352-C321D0B5B28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4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4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70EEA562-F182-48D3-AF49-593A625D4B8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4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4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4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4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4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78"/>
          </p:nvPr>
        </p:nvSpPr>
        <p:spPr/>
        <p:txBody>
          <a:bodyPr/>
          <a:lstStyle/>
          <a:p>
            <a:fld id="{C65C2F02-1688-4079-B1EB-A86351E2704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0C958DEA-DC72-4764-A8B2-9DF27C93EB8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5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7E89A886-F875-448C-9C06-D98DD0F7FDB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4A3C0171-9CB6-457E-910F-C0D29F5E81F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1785355B-0D0B-4161-8658-6CF379635A7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26B52A05-5822-4D6E-90AD-4B295917D13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AE366CF4-2F23-48D5-A499-1CAB6F906D5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6C836755-16E4-427F-86E7-C1C03B83CFA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6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B82989EF-C11C-43C4-90DB-CB89231F638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7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65874D0E-CE69-4D8A-B13B-AEAB654ADCA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7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43A65B75-C6B0-498A-B524-D53A3680653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7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84345D44-E676-46F2-916E-346BA30A09E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2E3A8C29-B540-4129-A42D-9BDF3816EC5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81"/>
          </p:nvPr>
        </p:nvSpPr>
        <p:spPr/>
        <p:txBody>
          <a:bodyPr/>
          <a:lstStyle/>
          <a:p>
            <a:fld id="{5685A9E7-5C95-411E-AB13-5E98559BC60A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C78DF56A-D689-411D-8BF9-BE19338398A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9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2693521F-9175-4EAC-A148-14FE6FD9534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0922C7E4-8ADA-43AA-94B6-A3D5482AC02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4FA034C3-874B-440E-B98E-464B6D46799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D23585A9-2929-4842-A217-259527AE7F9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6AD250C7-F7A1-4EF5-BD1D-3CC3DAC82CE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ACE506F9-9C98-4921-9088-A8F46640DB6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0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6373E43E-F86F-4273-97F8-35F317DCA2E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1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40D19AF0-3EAB-44E3-8898-3A48F9F7887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252EDAC1-A104-4629-8DAE-867025166B6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1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0817BB8F-1F51-4F99-B2D3-5ED039CB96C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2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979D72E9-B291-417C-A211-778F6C0E180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2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2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2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3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3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84"/>
          </p:nvPr>
        </p:nvSpPr>
        <p:spPr/>
        <p:txBody>
          <a:bodyPr/>
          <a:lstStyle/>
          <a:p>
            <a:fld id="{938264D7-9351-47C7-AC3C-C27D79CCDE4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197A9638-73B1-4026-A4B3-8E63BD67029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980AB53A-CA18-40D8-B750-353FAF55227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3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1CD7A05A-9D2F-46BD-9B69-67E127AAF30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10218FBF-94FD-49A2-B22A-7639A146C9D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CCB4F172-E567-4227-A20B-F18F4D90C0E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A0D7BF3C-BF1C-4C2E-AE60-4FC03D0C057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F76690C3-A127-4450-AF5A-707B5B88AA4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4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5689B4AA-0FD4-402F-99B3-68FC192DE34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5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15AE8F6D-DF77-4782-90AF-0F61857FEF2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A7810927-3B01-4F7A-A2F0-02431FFEA81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5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4588146B-E338-4E8B-9601-50A4BB10CBC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6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DEDCDCD3-CBB8-4029-91B1-E1F6CC824EE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5CC85998-ACF9-49A7-B73A-9019B8463FA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6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6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6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7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7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87"/>
          </p:nvPr>
        </p:nvSpPr>
        <p:spPr/>
        <p:txBody>
          <a:bodyPr/>
          <a:lstStyle/>
          <a:p>
            <a:fld id="{D6B59224-9361-4399-B1FD-F49ADC87619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7B8D1196-4286-431E-A080-CD18E786B06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7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C8F39659-1061-40B6-A7D8-65CB0EAE64D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564C9452-2FFA-4B48-85EB-F3C8E222CD7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E7A47D52-765B-4C3C-8B07-BD1166B152E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F318E943-A0F7-4A43-8F0E-733A078CB07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52EE4BF9-9D94-401A-B518-E656E58177B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C590028F-3A49-414C-A3B6-6D23926B411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9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342FACB9-1C35-4515-9AA9-B33A7C0E5DF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9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B4B854C2-3C89-46E1-842D-4D876CBB0EC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"/>
          </p:nvPr>
        </p:nvSpPr>
        <p:spPr/>
        <p:txBody>
          <a:bodyPr/>
          <a:lstStyle/>
          <a:p>
            <a:fld id="{00CB7C9A-8735-4A38-8286-BAC4970C011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9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CE971495-D388-446A-9DAF-D347464B1D1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F6B9CBFD-698C-4B63-A796-A7C1D03BFE3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1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90"/>
          </p:nvPr>
        </p:nvSpPr>
        <p:spPr/>
        <p:txBody>
          <a:bodyPr/>
          <a:lstStyle/>
          <a:p>
            <a:fld id="{8526DAB3-5587-4852-AE96-3EC249B52B2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F3F46340-977D-4D20-B9EA-6B027A065A4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1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A939F144-3FE0-4AEA-A726-E44B1D92F3B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F19EE50E-8F22-49F5-9DC7-3F676D7C256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7228F7BD-D079-4D9A-9039-17CABC0DCA8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C92E8852-85ED-4FDA-8858-AFA67FD1663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949658B3-45B2-4B1C-BD24-19B8D079CB3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3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3D7F4F5D-D960-4A3D-8789-F0FD3FA09B5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FCC0E7B5-0EB0-4F46-918C-2A06E1D8887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3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82C2825E-234C-41D4-95F0-DB687C776DC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3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EFA4D2EC-2A43-4AFC-B727-2BCF628F21F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4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F52C1529-F667-4072-B457-05F352BA22B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4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4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DEB91007-DCB3-44AC-913F-F3E9392E410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4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5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5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5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5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93"/>
          </p:nvPr>
        </p:nvSpPr>
        <p:spPr/>
        <p:txBody>
          <a:bodyPr/>
          <a:lstStyle/>
          <a:p>
            <a:fld id="{4A50E68F-2D67-451F-9D52-8F85766E3A4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B0B76EB3-924C-42E3-AC9D-7D1B538BD1A7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6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D7073D41-2D28-422E-9946-D15390B5858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B6FDB133-5AE3-4555-95C4-30DB8D7B1B6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BF81111D-0B74-42DE-9349-8F5D0EF30EC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EA7AE7FD-5CA0-4804-B6F8-6E91E7F40AD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E85B813E-CC92-42EB-A5DD-392408A5246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6492E4BA-6A69-4D20-A20C-4BCFBBDCBBC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8CD3BA22-FA35-4A33-B1AC-B5EBEE7FD6C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7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5F5E6D8A-E2CB-4938-8E02-B66E37435AE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489C671D-13F6-4A66-B16D-9719E201198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8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CCCA6212-9BC6-4339-8362-671704EC730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8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8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CC8DBD45-35D6-4F93-84BF-DCEE512E601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9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9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9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9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9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96"/>
          </p:nvPr>
        </p:nvSpPr>
        <p:spPr/>
        <p:txBody>
          <a:bodyPr/>
          <a:lstStyle/>
          <a:p>
            <a:fld id="{93EC5FE5-3374-40F1-9876-9D652979A4D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6431AE36-C46C-4E07-B61E-70617BC6AB6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0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DFD94293-B955-4BE9-A492-A89CFE71015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B5F14D84-551A-4CEC-B011-39A15B20003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E50118B2-DDF2-42ED-876D-41404E0EEE0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1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FC151E07-0948-4644-A292-82584B079EF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39C6D7D6-4331-4FC8-8DA6-4936F634949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FE9A10CC-460F-43C4-A24D-C64A00DAF63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F02EF411-6A98-46BD-8AE9-097ECE2C4EF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2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64FC53B8-1C88-4A5B-B6BE-174D74BD0F6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2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98793A68-C335-42E8-8DE4-6B693D8EE8B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2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8074D015-DE6C-4CE8-8F7C-770D6E5E298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3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AC1A5B92-647B-4C5D-AEE1-05CAC3899B3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3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3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3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3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3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99"/>
          </p:nvPr>
        </p:nvSpPr>
        <p:spPr/>
        <p:txBody>
          <a:bodyPr/>
          <a:lstStyle/>
          <a:p>
            <a:fld id="{CB13B23B-F879-47FF-A721-DFF4094B9A7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BF37B5B0-AA71-4695-811C-C143DC1F60F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06E7E395-E42C-492E-9C21-9AF065D1DF2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4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AACEDF60-83D3-4577-8206-F29ADDA4CAB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E1CED693-684B-442D-849C-0F84102AC11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7E7A5A08-3A96-4D44-9AE2-2AFE824D1E7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280937EF-A08E-4469-A369-A8D0B4CDE8E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3474441F-288F-4C3C-A14B-345E708438A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5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5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3C850420-7085-4A51-8C83-3A3216B7C2C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5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5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C8B54F16-8DF8-4097-9459-58C132B77FE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6DAD9035-243E-4BD4-B969-56C4E8BD77E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6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7049233D-8628-4E11-9069-D8E7366697A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7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DBEB3B14-46AF-4A81-BAFC-C3616E403868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B2E6435D-35C7-4495-BC46-2C2E2CD5707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7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7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7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7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7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02"/>
          </p:nvPr>
        </p:nvSpPr>
        <p:spPr/>
        <p:txBody>
          <a:bodyPr/>
          <a:lstStyle/>
          <a:p>
            <a:fld id="{2C94E036-2F82-47CE-A976-8E3CC292196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98EDC58B-C72C-4158-B958-19B932549E7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8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FF3614F9-723E-46A1-8937-3AED9EA8F34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F0D32A10-017B-40FA-BD67-A1BB259BB04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2F70BFF8-960E-4E85-AEA6-49B75B9B51C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CBE1EC62-F7E3-4670-94D8-121A9B890BD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2100B397-534E-4EB9-9451-F712C96B84A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9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7B564C92-EEA0-44AB-A4BB-E0D0DFEF2DF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0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F8BBA380-C646-428F-9A99-1817BDF3B66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0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5806147C-24EE-4E83-BE2D-7EFEC09AA61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BCC2CC4D-0AE2-4BF8-B156-500ACD8A23C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0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0813E4BF-06F5-4EC0-9362-8CBC7B2F99B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1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A1216E96-358D-416B-8496-0257173ED2D9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1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1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1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1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2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05"/>
          </p:nvPr>
        </p:nvSpPr>
        <p:spPr/>
        <p:txBody>
          <a:bodyPr/>
          <a:lstStyle/>
          <a:p>
            <a:fld id="{0CC4D9EE-BC88-41B0-9E51-7CA7BA6A60EA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625259B2-99C3-4906-9CC5-8E5F018EFB0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3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92801297-B4AE-444F-A3E6-FB164D89D27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FA2EC041-EB1B-4369-B67F-8E8E5F3DEEB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F69233D9-18F9-4205-A381-BA9FDB83D25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A8B17F18-05E1-4603-A8AB-25C1CCE3050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476CD25C-BA95-4ACD-8EB0-AEAACCDE603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1BA1FD5E-C0FD-4A5A-8B91-0B285C0B522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62B56FB0-E190-4B43-86EB-C56519B6F9F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4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A204B7A3-BB18-4F03-AD67-C27C843C194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B35406EA-51C9-4467-9FD6-BB6A1E96672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5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682DB632-5BE8-4BD4-BE40-0F18E12DE40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5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D3414341-626A-47DA-A562-DC164293606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6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6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6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6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6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08"/>
          </p:nvPr>
        </p:nvSpPr>
        <p:spPr/>
        <p:txBody>
          <a:bodyPr/>
          <a:lstStyle/>
          <a:p>
            <a:fld id="{BC762BB3-901F-4364-8992-4BA166DFDD4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9CBE62A4-7FF0-4C64-AD91-9BEAA9152E7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7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AEED5876-524D-41CF-9199-3DCEA1ECF60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1921BE34-4C87-4938-AA6D-ED1690DFEFC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A10FC205-E43C-4BCF-AE8C-3684BB4AAD3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1A3CADF9-4635-48DA-9556-4DDCF35A9D1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CF386930-CD85-4510-BBE4-B665C798B07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2288E204-49AA-4260-A922-63D80ACEF26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D62AED9F-7227-4196-8DB1-43C973429A1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9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BE7B1D10-A1A4-475F-B5C3-E03E242F695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9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0D2D3F4D-B870-42A7-A15B-446085B45AD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9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9ED2C69E-10E5-4F70-BBAC-1A40D7CD868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0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1C3FDA9D-E74E-47ED-B7E1-070AA609DB97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0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0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0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0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1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11"/>
          </p:nvPr>
        </p:nvSpPr>
        <p:spPr/>
        <p:txBody>
          <a:bodyPr/>
          <a:lstStyle/>
          <a:p>
            <a:fld id="{69733618-47DE-451C-B8F4-03241A79DAA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AC049623-5FB7-4A89-B0EF-546D013828C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1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A57A0353-D3CB-482C-94DB-9F53044A0FB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746FC783-DE89-4FFA-82F5-3A5EBAB69A5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E3D835E4-424C-42C9-8BB7-6112A227496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FA6A81A3-70BC-46D7-ABCF-D6677B0E223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3D261C78-C99D-457E-9A4E-1D244DB36F6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67131431-48D9-405A-869F-D68EC97EB9E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7E5A1634-4EBA-454B-BF0D-4C8D9BFCEA4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3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38504C06-CC7C-4318-9B24-E6BB651652A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82160501-A3D5-4B3D-A3AA-0A13EF21D51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3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5CD93AD2-E21F-4F45-95E5-EDECB228730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5B83F63F-7381-4C51-8B7D-79D310FA0E8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5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14"/>
          </p:nvPr>
        </p:nvSpPr>
        <p:spPr/>
        <p:txBody>
          <a:bodyPr/>
          <a:lstStyle/>
          <a:p>
            <a:fld id="{52103229-B81E-4B6A-A204-7D2F392DCD5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B6C547B2-F53E-4557-AFF6-EDEC6B58341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70B24BA8-2299-4843-B560-821FF355849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5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F4E12E3A-0FE3-47CC-8D6F-79CE139B87B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226FB670-5842-4B30-8F6B-FE4DDF156AF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EC5A5D0E-A3F1-49F3-9AAF-477962E3ACC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402073B5-E271-4D9D-BFC7-8A708CE42D6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7CEF07AF-E6F7-4233-A9F2-4EA840A1544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D3528FCB-DC83-40CD-904A-8D35C66188B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7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87F8DD16-F903-4271-88A6-1B377E3B8A2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7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89D68B4F-F75A-4132-8190-4409941F08D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7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6D2CF47D-A468-4E58-B29C-90CC9A436AB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8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F080ADCE-9749-4CA0-BADE-78AF732C2A1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A3FA33D6-A6B9-4727-ACC3-BBC55EEA9C4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8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8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8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9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9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17"/>
          </p:nvPr>
        </p:nvSpPr>
        <p:spPr/>
        <p:txBody>
          <a:bodyPr/>
          <a:lstStyle/>
          <a:p>
            <a:fld id="{44C3A77C-747C-4BF3-BAEB-F42E049CABD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BCF49B75-88A3-4110-9108-8C570CFA61F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9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F4FEB612-EE03-448F-B7BC-9F8AA267544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63509128-6C38-4043-A31B-F39D985E164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ABBE5E11-D389-40CC-A39A-13FFCDA6027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BB313D3F-F511-4E15-9890-D376850E874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8D2D5DC8-C013-45E9-993C-CC496226805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9D5E6290-00E8-4CDB-991A-DFDE57D1E29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1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7573F58C-0945-4F5A-88E7-B670DD19872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1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A9E0AE3C-E41C-4EC5-B788-8AFEE2ECA97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8"/>
          </p:nvPr>
        </p:nvSpPr>
        <p:spPr/>
        <p:txBody>
          <a:bodyPr/>
          <a:lstStyle/>
          <a:p>
            <a:fld id="{9057CA41-1F52-41E4-9291-4E116A36832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2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26263920-E9BF-4F96-B301-45FA12F6485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2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08762AC0-2C0F-425A-BF07-AB13E627B48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2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3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3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3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3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20"/>
          </p:nvPr>
        </p:nvSpPr>
        <p:spPr/>
        <p:txBody>
          <a:bodyPr/>
          <a:lstStyle/>
          <a:p>
            <a:fld id="{9D36F952-0826-47C9-A569-272DD776409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483BBD07-8CB5-4EA9-A039-A891A42F1B0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3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E7B37011-7E24-45ED-AEF8-9318F0623F5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B602CEA7-31C1-4614-BFEF-9A6A9B5CA6A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B7DAD04F-C04F-4318-A8CC-93F073571FD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1BF24440-5EA8-4EED-A677-AB06BEBC5A5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1634FA19-B3DD-4282-AB05-3FBCF4432D5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2728BF66-9C55-463E-8FDF-ACCD2B19DA4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EDEBB7A3-FD65-4F5B-9EEF-A7A69F2AFF4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5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5FBAC8D0-DC80-45EE-AB32-63EC2CF197B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3608C5F8-2606-4D03-AED7-0277BFAE697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6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5BCBF6F3-36A0-4089-A7D9-FE12AF8F662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6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8D56EF66-048C-479F-BF33-596C5BF14B9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6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7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7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7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7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23"/>
          </p:nvPr>
        </p:nvSpPr>
        <p:spPr/>
        <p:txBody>
          <a:bodyPr/>
          <a:lstStyle/>
          <a:p>
            <a:fld id="{59D7CB37-4764-408F-B158-B3D043295EE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958CD7CC-AB7E-475D-BAE2-ABAF3CF52C6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7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A822FBAF-9676-4836-ADB7-730367A0E6D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6A358BF2-E572-41AD-8ADB-D1EF0C26BFC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A2BA6E4A-79B9-4517-AA62-41CC0921CDC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384BEA67-CD81-43FE-8671-C69F089F711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17370A49-69B6-4549-A50E-DC19D640B7D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5F9D9DD0-DF86-4D76-9D72-877B1351781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C155E8BC-15A5-4FCA-89B1-A6F9E8E2663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9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F6A18AEC-838F-470F-A366-CEEE1D058DC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9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3563EC64-15C0-445C-BD62-26B8A1711BD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0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3DF3A1C1-55D5-45DB-9D32-1AEE7D70F6C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0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B7239F85-C98E-488B-B36E-B4842A603BB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0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0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1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1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1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26"/>
          </p:nvPr>
        </p:nvSpPr>
        <p:spPr/>
        <p:txBody>
          <a:bodyPr/>
          <a:lstStyle/>
          <a:p>
            <a:fld id="{E0FD66D5-4F47-48D3-B2A6-A42EEAEF87E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5F11C98C-1C78-455A-A6E8-2D4AE7F1EE3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2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A976286A-DD9F-4D10-91B9-7F8F7B59DE4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838846A5-4BE3-46FC-B5CE-2E75AD3F976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E07933D2-7588-48F1-9009-DB139522A1E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8FF71EC6-787E-4DDC-93DF-3C127EDC31D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80654845-AF5C-4F1C-8608-51DDBBDC840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D7105B9A-0A0D-4551-A282-1DFBD090AD9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3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40426918-2637-4E9A-BB50-A470196CCDC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3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F87E0D89-EDF8-487B-B32B-7361172CE9A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4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7C80EF34-4D9F-4979-8B2A-C3117B185A9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4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DFCB55F1-56E7-4764-9323-965AFB4B1A9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4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A1F6DC8E-B61B-43D7-9829-08DB0E44AD3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5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5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5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5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5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29"/>
          </p:nvPr>
        </p:nvSpPr>
        <p:spPr/>
        <p:txBody>
          <a:bodyPr/>
          <a:lstStyle/>
          <a:p>
            <a:fld id="{C8F9952D-127C-40CD-9EF1-EB56A4BA6A2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DCCAA026-7472-42CD-910A-6E93FF3F392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A48101DE-0266-4E79-8496-43CCEC40586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6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90508627-7F55-4C40-81CF-18327DC3283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89308095-F250-4F4B-8EBE-903C6775D29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38AFB172-5F5C-44FB-A707-E2B8EF5FA03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E396676D-BD7A-47AC-AE8A-065B6C0501F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EE8B3788-7E47-4C48-846C-E22761ABC58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93CEBA75-DA43-413E-9542-54103F74227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7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25ECDEBD-6994-4FBD-96B0-530E1F5F1D0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7266C6AE-D439-4390-824E-F910DD3816C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8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2EB0C11C-5A36-434B-B5A1-194B68E0D9F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9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57D0C3CD-F310-4009-B847-51652139C95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5F87AEB0-4E18-48DC-A8C4-C0CAA99ADFA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9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9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9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9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9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32"/>
          </p:nvPr>
        </p:nvSpPr>
        <p:spPr/>
        <p:txBody>
          <a:bodyPr/>
          <a:lstStyle/>
          <a:p>
            <a:fld id="{5E40BDF9-852D-4271-B4FE-EF609D0C8EF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C003ECA5-42BC-4201-851D-9AAE84A1D08E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0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D74F44BA-2C66-45D5-98F7-BB9AB92E8F4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02EBCF2A-4B7F-45C2-8575-EE217EB113A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78ED6101-38F2-4148-80C7-55C5085A1D3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44EC933A-8645-4EF4-A5A1-4F8268C82DA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0F7C50EA-9409-4104-A413-C3C97D00196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1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487E62BA-C6FD-4E15-9B04-6A39AE5ED6E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2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57DE2C87-F19D-454E-9F04-7132E519FE1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2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804C5D9C-41F3-4348-A74E-76B05C1425C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154D848D-A360-4904-9F9F-C4F1E1DB7FB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2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9F95004A-A6AC-45BE-A782-977A54201C8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3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7D34C15F-73E7-483A-9363-F46AB1CFEFD9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3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3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3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4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4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35"/>
          </p:nvPr>
        </p:nvSpPr>
        <p:spPr/>
        <p:txBody>
          <a:bodyPr/>
          <a:lstStyle/>
          <a:p>
            <a:fld id="{F214CC01-A99C-4CF0-939B-9C4900BF200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3A89F203-82F5-4161-A460-D8FD6D6FAC4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4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E60FED11-1537-4F35-8E77-FC2946A4372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459F2E98-21D7-40C6-BA92-8FF201087BE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0B9C1D1F-9FAA-4272-A0D9-DA9ADC18BDD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26054A6C-7E36-4E46-BA5B-016B29E05D3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B4B44403-B27C-4B96-81C5-400BEF1EA72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5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8E7E3029-C1EB-48DD-A3A6-5118172EF5F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B25B20AA-AFE4-4DC7-9657-E64F8BA7D42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6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29E976D6-12B1-4954-BA3E-1AA55B86F08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34DA114E-6B4A-4242-8ABD-2450FFDF64F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6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6CC7B533-4934-4A16-A32B-A3EF95DED53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7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7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9012FA57-5BB7-4BA2-A94F-1049C6CC1C3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7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7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7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7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8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38"/>
          </p:nvPr>
        </p:nvSpPr>
        <p:spPr/>
        <p:txBody>
          <a:bodyPr/>
          <a:lstStyle/>
          <a:p>
            <a:fld id="{0D7A85DC-B3AA-49FC-93DA-4F5B648298F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286EA7DA-1EFD-414D-9B62-338E7190B2C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8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2222728B-4B83-4380-94EE-53742A1D0E8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5E0BE586-29D5-4645-895D-1A2D8CD7B53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37EB0A42-FBD7-4B28-A432-753287E30C9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038404CE-FB48-47AA-8FA4-4C6B70502D1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2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A8E8B636-F44C-49BE-9488-46C36F09173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DAED6880-E245-49C3-8358-73BD11FA33A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9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C9C89440-3D8C-4782-B75F-B0831507BD2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0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9CBCE670-F357-476E-B61D-9FF4A791C7C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28A15436-5A53-4E41-87E1-1E59090FFDC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1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7840D45B-E66A-4AB7-AB1E-6552BE571EB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1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BC06E163-56A2-4ABB-A9C9-5DAFB9056C3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1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1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2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2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2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41"/>
          </p:nvPr>
        </p:nvSpPr>
        <p:spPr/>
        <p:txBody>
          <a:bodyPr/>
          <a:lstStyle/>
          <a:p>
            <a:fld id="{A7EC4B55-8924-4DE9-8F59-A4E8652E9D3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B1CCC0B7-5975-472C-89DC-F1E18698381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3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5C57734D-9019-4727-A93A-2C2CE4FFA31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40A3207E-E9CA-4498-A298-BD14D223617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E28A7E13-801A-498B-9862-51B281B8E3E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0A0C0F7F-1B6F-476A-8D4A-86A8AA16764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E19E4D40-2654-41A6-81CE-AACCD5D3F37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13577B60-9272-4345-B724-C3E08893731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6B82C79B-049F-4F2E-8CB9-0B5DD7B760B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4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B4913033-C4BF-4B14-8537-CB62F9F321E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5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54690908-2B8B-414F-A74F-3EE433041D6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5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0DC3E807-E333-4302-B0E6-6B7704DDA51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5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C4132601-F259-4659-BD8A-E6557C59588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6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6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6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6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6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44"/>
          </p:nvPr>
        </p:nvSpPr>
        <p:spPr/>
        <p:txBody>
          <a:bodyPr/>
          <a:lstStyle/>
          <a:p>
            <a:fld id="{1D6E9C3A-0E95-4B24-BB57-60AC90C2927A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9777E5D0-0860-4C35-8D64-B5DBC308C34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FA07D969-AB7F-4761-BC11-9A3FB46F038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7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FA0578C2-07DA-4B24-928E-4F68F6CA117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D55F470F-A41A-4796-86C7-309ACCA9979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22CA80D8-36FF-4972-AE33-67891D6C9F7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D5DCA325-4B01-4B72-95D1-0A963116CA8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691475D5-15FD-4C34-BD9A-CD652AAAB77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AF511370-91F4-444B-93DC-88DFDAF8F76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9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DA8E575A-9978-4427-8818-72AB242B482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9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859AA95E-F0DC-4F1C-A8B4-ECB0DFD0AF2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0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EAA0B6BC-D885-4A2E-9B52-76EBDC453BC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0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2E5E6D18-5BA9-4E89-8803-223373F274D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23782D57-E5B9-4484-8A15-9937C0B2562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0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0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1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1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1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47"/>
          </p:nvPr>
        </p:nvSpPr>
        <p:spPr/>
        <p:txBody>
          <a:bodyPr/>
          <a:lstStyle/>
          <a:p>
            <a:fld id="{70E4EBA0-72A7-4E0F-87BD-7BDE53BCDA9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F31C7850-61A8-4FDD-BCB6-D0DB72A5C5C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1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C842E0F5-2CB4-4AC7-AA3E-BCD0D97E60E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CB577BE2-9C41-431F-AB6D-C5DBE41DDBE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1EDA53CF-B95B-46B2-A329-481642BCC46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AAD8C807-1C43-44F8-993F-87638D7FD0C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221907A3-BBE8-4613-B399-A3F3C55549A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7C68B502-8EA7-4046-9838-729446A5765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3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996B5DB0-F8D1-4F76-815C-2555E4D7380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530B7EDC-9909-4739-A30A-24C40732455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1"/>
          </p:nvPr>
        </p:nvSpPr>
        <p:spPr/>
        <p:txBody>
          <a:bodyPr/>
          <a:lstStyle/>
          <a:p>
            <a:fld id="{8D92917E-AEEB-4B90-912D-FCE0519A0EB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4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273AE4AE-7674-4099-8959-B20108EDA0C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4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AF62953A-4373-46D4-A7DB-BE471F29844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4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4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5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5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5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50"/>
          </p:nvPr>
        </p:nvSpPr>
        <p:spPr/>
        <p:txBody>
          <a:bodyPr/>
          <a:lstStyle/>
          <a:p>
            <a:fld id="{CF4C7D91-F064-4073-9B78-38FF728A7CD9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AD8D1B4C-0FAA-4068-8245-78D6B6359F4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5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6864A062-0F20-496E-82D6-25C1C865F5E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0EA9ABA9-50C2-4174-82F8-84A3C22A94F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FCF7F196-DF34-4DB2-BF99-2F3ED22CA23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3E993C18-57B9-4232-96D8-F1924608208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1FB7E646-0D1C-4A94-AF6B-7B0A87F265C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313BE4CC-6AE8-4DE0-80D9-ABDBB4A08CC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A70D2B91-167F-4529-9553-D2198FE8586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7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6EC912BF-1E8C-44BC-8534-29ED0B2583D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7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D640F646-08D6-4EF2-8189-7BA967C4776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8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1D6F674B-896F-4467-AB9A-E6591B6491A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8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770573E5-7DF8-4E17-908D-9FEB8B64887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8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9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9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9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9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53"/>
          </p:nvPr>
        </p:nvSpPr>
        <p:spPr/>
        <p:txBody>
          <a:bodyPr/>
          <a:lstStyle/>
          <a:p>
            <a:fld id="{D584F613-A2BA-4601-BC8B-A1A4B30830B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96D9401B-DE72-4341-BC1C-AACF705CB0C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0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5F63180F-5237-4C44-9E6C-8C37371FF35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D1A53AEF-39E4-49B4-9E0B-9D2A2C0C9B3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D4CDA14D-6D5A-4D2A-949A-6F9F4745DC7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C7B70783-E16C-46AA-A87F-70073544169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FA786E6C-C19D-4C6D-B1BB-AE5B642FCE8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CF91619F-0B2C-4DDE-97AE-6CF44B2D357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E0B07A05-9EF8-4B22-965B-51FD8A51799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1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B26DDCFC-AE90-4322-8DA6-899877DC9F4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2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AB08DC3C-32CC-4E58-8C1E-DEC8B9A107F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2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3DADEF83-98C4-4869-BBC7-2AD21C10D2C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2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04B5911B-7084-42DC-B969-28C5A9F4EEB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3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3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3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3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3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56"/>
          </p:nvPr>
        </p:nvSpPr>
        <p:spPr/>
        <p:txBody>
          <a:bodyPr/>
          <a:lstStyle/>
          <a:p>
            <a:fld id="{BCDFD0D8-AC38-46A9-AD92-B75DAA25A15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62B492FF-E5AE-472D-B284-078DEA1D0F7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4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5A4496F3-2BC4-457B-AB47-FB75C2122FE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DC985393-AD12-42C0-BA67-D145A929543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29722F97-E3E4-4E30-A0B2-F6F7EF9B9BF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77BDD8C0-B8AF-4EE6-BA2C-D278BC0E832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FA3B074E-F2BB-446D-A665-A201A4C9288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A9BB7646-2265-42DB-9CC9-394B35AA8C7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E18268F8-9B30-4611-BEE8-35AE1D26BF8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5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EA06DC08-2468-4EED-AE93-94B7E1D7A64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C3BB3B2C-AE5A-4C9F-AB8F-6A47D31481D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6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043F2086-1014-4F51-B8E8-27E527405C7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6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6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9436C0D7-BD28-4788-9519-B11935FD802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7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7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7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7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7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59"/>
          </p:nvPr>
        </p:nvSpPr>
        <p:spPr/>
        <p:txBody>
          <a:bodyPr/>
          <a:lstStyle/>
          <a:p>
            <a:fld id="{2B88B287-AC2C-4077-AE9D-1253C5B963E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C4CBC08D-07AA-4198-949B-6D5FEAC1BE6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96DD5803-E4D2-4524-B5D6-E9BA454080C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8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FF80E97E-2A8A-4882-BF78-4433B47C11C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A4638DB3-ED06-42F4-B000-884FADE97E5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C1AF45B7-F528-4EA0-98FC-D84BB59BD95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E5555354-007E-41AE-8420-EB1694E0A9F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E7C1BEF7-5ECA-4AF0-A65C-56F766BAEA6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E96B94BD-EA7B-4C8C-A399-1872497B923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9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1CBF3202-E84A-4AC1-A997-73D73D2DFC2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9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A1FF444F-4031-4076-B95E-E4F1D13033E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0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B8B9BD1F-C466-45D3-AEB8-C0B8C76048B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0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58E580DF-7E75-4E06-B106-9D5B56C1668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F4F5E2A1-900D-4DE6-9CB2-51B34806A31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1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1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1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1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1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62"/>
          </p:nvPr>
        </p:nvSpPr>
        <p:spPr/>
        <p:txBody>
          <a:bodyPr/>
          <a:lstStyle/>
          <a:p>
            <a:fld id="{FF95E70D-4CFE-4BB8-B24B-F5E45E098A4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A33F403E-F77F-48B2-8C66-600C743EC87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2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D875304E-4610-48ED-85A9-80723619D49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08C4B023-D920-46E3-84B7-C2ED3736265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602BD3E8-6183-4988-B60D-4E52C320246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7B5F5D47-57E7-4B57-97C3-A9829C30EBC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B259ADBF-6506-4C30-A62D-2D7D1E3EB4B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3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088C5848-A8DA-442C-A322-907856F4755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3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A7853A58-0DA5-4250-9C75-86740D4B3E9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02A7165C-9409-44AF-B9EC-D35A03B30C5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1CC8ED55-07E9-4EF7-8E9A-F3309052EE4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4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79D3F17A-A08C-4E39-99D1-C5A1B90C824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5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DB9AE3F7-6C93-4777-8E58-E616B192C26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5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5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5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5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5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65"/>
          </p:nvPr>
        </p:nvSpPr>
        <p:spPr/>
        <p:txBody>
          <a:bodyPr/>
          <a:lstStyle/>
          <a:p>
            <a:fld id="{41CB95A5-C97A-4937-9B0B-22E3CED905A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18597E88-F7E2-4C6C-8B9E-E92B86395E8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6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2876793B-FA6C-4BD6-A17A-711DCFBFE39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6A3AAE8E-1BC4-4955-9F05-22C3AFEBD0E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A4F5E295-1CFD-46A5-AF1A-5111033C1B5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A0486E96-FC7C-4AAD-A2D4-35D1019EA57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2338BBCC-A559-4F07-8FD9-BB6170A829D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F9DC3A4A-9CE6-4CC8-AAC5-57CD5E280D7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8A428B92-9D77-477F-BBD1-B694DD87A48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8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175162B7-3338-4EA1-A501-972B921DD46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63BDAB0A-CF1A-4C90-AEA1-73004CEA573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8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FCC9D247-B59A-450A-847B-C7EB1C65FBE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F037C6A3-19F0-421E-A848-3EC7EC0C31E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0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68"/>
          </p:nvPr>
        </p:nvSpPr>
        <p:spPr/>
        <p:txBody>
          <a:bodyPr/>
          <a:lstStyle/>
          <a:p>
            <a:fld id="{0D423154-5A48-43EE-BB5D-18B3E4BE0CB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13F38F5C-A037-4406-A6A6-AD5CE72C02C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0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F1790ADD-8DD4-4CDD-9EEB-1139882A3A9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B654C9A0-8A8F-4AE6-869F-55142DD4627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EFB921AA-6721-4783-9F2F-A7F3361DBB4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AB76AA8D-9E73-4934-B0C1-D75F7E3B18F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E32631E5-3795-4FC7-9EF6-375C14024D5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67F03AB5-F6B9-4C03-A781-1BC8102AF25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2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85E2513F-2CD2-44AA-83D0-6676F4E7A4D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2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8779DD37-1165-460B-BEE8-EC947B357EC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329ED2BB-3FB5-4DB4-BD06-14955615DA6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3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73E78F7D-B006-4BD7-8A25-09B4ED290C5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3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6CB6AD27-2C5E-484D-A844-3EA2A1B50F3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3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4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4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4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4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71"/>
          </p:nvPr>
        </p:nvSpPr>
        <p:spPr/>
        <p:txBody>
          <a:bodyPr/>
          <a:lstStyle/>
          <a:p>
            <a:fld id="{8C8D41CA-E1DE-41B9-82C9-06621122C6B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4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B3504908-79CD-4145-9DCE-85DBD9793C7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5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6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6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7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7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7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7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7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7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8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7D0AFDBE-6ACB-423D-82DB-68C6A42639D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8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9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0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0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0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1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E999585F-EDB4-42A6-A3B2-96F025467E0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1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1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1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1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2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2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4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4"/>
          </p:nvPr>
        </p:nvSpPr>
        <p:spPr/>
        <p:txBody>
          <a:bodyPr/>
          <a:lstStyle/>
          <a:p>
            <a:fld id="{CD9F9B67-1634-452F-972B-E12C5866D32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5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5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5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5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6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6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6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7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E27852AF-439E-49E9-8C51-7938B4AF385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8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9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9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0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0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0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0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0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1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BD823EA4-B843-4BA5-9C6A-5A01D7B9272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2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3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3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4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4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4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4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4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4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584A50EB-C38F-4344-9235-6AE30A6D46B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5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6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7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7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7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8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8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8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8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25064CB2-8731-4AC1-80F6-4075B4CEF49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8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0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0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1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1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1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FDFDEBE2-B425-44F5-B589-6F3912734B6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1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2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2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2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2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2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3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4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4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006A7B3C-E2EB-4BF9-A235-BBC6970B808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4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5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5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5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5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5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6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6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6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B69820E6-3BA5-45CD-8CE1-CFE2D30883C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7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8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9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9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9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9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9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9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0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1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C9608362-E832-4A2C-9195-FA387CC4271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2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2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2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3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3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3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3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3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3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4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920E9BAB-0562-43CB-A7D6-3B8D70408CC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5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6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6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8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611EF684-6FDE-465B-A45A-983E2A622FB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8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0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0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1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1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C9136A0A-EF4E-4F0D-B070-29F69C1AD8F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1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1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1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2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2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6EEDCAF7-65C7-483C-80E2-5E84BE9C554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2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DD974BC8-23CC-4345-9F9D-AF52C53FEF9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5E39EEA5-26E5-416C-97FE-88867A4A1D6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0422F253-420E-4971-BDDF-7A689C38914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87360C01-EE0F-47F5-9012-DCC92FF973A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3D32A305-20B0-4B78-A6F3-6047E362248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82A0E03B-C23E-4DA3-B528-C59B8037527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4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D6BDFB0D-0820-4928-9D27-638C48066F0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4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3897860D-A1DD-45D2-8020-C52F7F065BC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7"/>
          </p:nvPr>
        </p:nvSpPr>
        <p:spPr/>
        <p:txBody>
          <a:bodyPr/>
          <a:lstStyle/>
          <a:p>
            <a:fld id="{1B792113-99A4-4A76-A378-CAA4A68AF77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4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CE31CB15-E3F1-4958-ABB6-1551251EA8E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FC36AA38-4335-4FFB-B8C9-F9E3C9901709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6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74"/>
          </p:nvPr>
        </p:nvSpPr>
        <p:spPr/>
        <p:txBody>
          <a:bodyPr/>
          <a:lstStyle/>
          <a:p>
            <a:fld id="{6B666546-CC28-4090-9398-27DF9049284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65250928-EF7E-4C18-BD57-86295CD1A38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6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AE68E73B-0082-470D-819E-786C88DAEEC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E1FA15A7-8900-45D9-BE22-7E44D0E1B47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7B088C07-7238-4803-B5EB-0A14A782941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135611D7-04E3-4B59-957F-FCCCD9C68A4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64999069-5935-49E8-8732-6E7F8131724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4239FED4-E080-4693-952E-5FC60AC1A3E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1A767A66-C44E-43D4-83D9-A9B364B65A9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8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35D9731C-7DB5-4003-8D99-DB56A22EBA4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A3EC086E-F14E-4EEF-B89E-552E3E92CE8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9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9F7E2E00-71EC-4DB7-A6A1-1E673AFC33C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9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076447C6-C16F-4759-B300-E165581C9B28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9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9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0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0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0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77"/>
          </p:nvPr>
        </p:nvSpPr>
        <p:spPr/>
        <p:txBody>
          <a:bodyPr/>
          <a:lstStyle/>
          <a:p>
            <a:fld id="{8DBDA0EE-7DEF-46C7-B359-E2CA5210745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0D86A4B5-44A1-4612-8A3F-D36936940D4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1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887F2E4D-B81E-4009-88F3-F657F260512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14D2A60C-CE7D-4777-8147-540FA9F50D1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C6F91B16-9A54-4947-81BB-4FAA262E9E2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B26CB983-C9E4-4981-9BE2-C18BBB88577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052622D0-D655-4A21-A6FE-51E2915709C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847A776B-5707-4A99-884E-687C620C0A1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9F414E74-F601-40B5-B4FD-0222DF2410F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2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A909F957-A10E-4C11-AEDD-8C892AA444B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D4C17089-4DF6-43D6-B9A3-8F68F1DC868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3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69F40411-BFE1-451E-98EB-49B87C5393F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3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3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83B00450-5975-4890-84F0-F8CD503B3DA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4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4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4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4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4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80"/>
          </p:nvPr>
        </p:nvSpPr>
        <p:spPr/>
        <p:txBody>
          <a:bodyPr/>
          <a:lstStyle/>
          <a:p>
            <a:fld id="{1E6A63DB-CC27-440F-B951-20EBF03E61E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75AC53B1-4EAC-425E-B48D-66768B28427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5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10C9AC36-F274-4478-8B11-F2CFDBD569F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5076EBEE-2222-4C05-97BE-6303B36C77F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29758957-97E1-4261-82C5-AB8114E4A52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1A3FD976-7805-4C6A-9F3C-2CB6FFC3A3B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21DF5A14-97A1-47E0-9730-3FF53F3FE1B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2383F72D-BC46-4E87-86EC-F63D2B49E34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262871C0-C554-4D5B-8FC7-46674289881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7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58070EE8-A1D2-4ADB-90C7-C8F4220888A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940B1345-394D-434C-AA21-CC471DD569F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8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175ED438-F7FD-4F0D-BD02-555C88FE60A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8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8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504C14AE-9ECF-4542-A016-8841F4FE6A8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8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8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9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9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9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83"/>
          </p:nvPr>
        </p:nvSpPr>
        <p:spPr/>
        <p:txBody>
          <a:bodyPr/>
          <a:lstStyle/>
          <a:p>
            <a:fld id="{C5363B1F-88F0-43B1-89AA-9624CE4ADB7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49A0B213-67C2-4F42-9D8F-FFE33A75BE6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41759846-3340-4006-825D-D888EE9B9F4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9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C0D60195-535A-426C-854F-26D54998221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E4738E05-DBF2-48C3-822C-A1104A31035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BA00357F-1BC7-429D-A15B-0F0B0C5038A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48781F57-D96B-4E77-A4A3-5894963B36E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0C3DD973-4C18-46CF-A259-37381E9314A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A57DBE43-F7FF-40F9-BE1C-87B40A83A94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1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1A428BD9-E373-4482-A9CF-B6F1BBF7207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1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D17EAA6A-CA4B-427A-B613-27F4CA802F5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2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243C033B-99D1-400A-B535-2871C3436AA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2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2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2B29306B-85A1-4A44-8817-45952CE2EEF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4668CF80-36A1-4521-A64A-7995C410E85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2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2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3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3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3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86"/>
          </p:nvPr>
        </p:nvSpPr>
        <p:spPr/>
        <p:txBody>
          <a:bodyPr/>
          <a:lstStyle/>
          <a:p>
            <a:fld id="{DC07B3FC-E28A-4CF1-842B-F59EDE71728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16129E92-36B7-4151-91E1-097652B0C29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3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10A0B58A-CE1F-4A47-92C0-8D3CD6B24C8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1E36A34A-CC3A-42D7-9B9F-B2079BBB2DA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E87B0732-EBBB-4DCE-B408-4D63531DFCF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711B3432-8A78-4D88-8635-930A5AD2F96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49BE23D9-D4D7-4BE0-AB0C-9A629F127B1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EB8856DA-00D8-4136-A521-50237AE2987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5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C3CF6D86-1CFF-4087-BEF2-7366A256B41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B34C5A96-CC14-4427-8200-8223D84B112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EA56107C-3ABF-4B7B-8580-AD34E4428DE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6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27D05637-CC76-4954-A2D2-0C4A9C8189A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6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65FE36E8-E695-4A88-B96D-09C273415F1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6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7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7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7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7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89"/>
          </p:nvPr>
        </p:nvSpPr>
        <p:spPr/>
        <p:txBody>
          <a:bodyPr/>
          <a:lstStyle/>
          <a:p>
            <a:fld id="{E5BEADF5-EBB5-4532-84BB-12D9628346F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0CA549C7-018E-43F6-87E8-42D7A7DDCA8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8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466BC343-F23A-4C78-9A38-BDB63FABDCD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C1FBD450-5D1A-45F8-931F-C8A2A00BC7A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E62D7378-1F0D-4F3D-831C-17F2AC81393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DCDE841F-E6F8-4AF5-A8DA-6B1EE8249B5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63C8483B-2928-4131-BDCC-B160D89CA6C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58C0BF19-5FE5-431E-A402-C914BF6CCBB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9ACD48ED-08F7-49D6-9855-331446E874F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9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209CBD5C-C092-46F5-8E29-2D6536FFD65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63C785AB-E4EE-48F9-8B87-037BEAC764F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0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5DD65167-13B6-460C-8FB6-6057699A51B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0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6F2AB47D-2840-4D1F-9196-4B1129F6787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1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1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1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1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1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92"/>
          </p:nvPr>
        </p:nvSpPr>
        <p:spPr/>
        <p:txBody>
          <a:bodyPr/>
          <a:lstStyle/>
          <a:p>
            <a:fld id="{CB68D8DF-520C-4562-B680-CB706C0C59C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A354D4D9-D020-41DF-B8A7-01205AC3AB6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2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FB36E241-A959-4D99-A7B9-13C635D5E63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F5B609AE-2BDA-4BE9-8735-EE5E19924B8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761C535F-BC82-49F7-BCD0-580F5A1769A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2DA302B0-11AB-44E6-9DCF-D2412A99F13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6816DD07-2F35-4EC1-A8A6-AEF04EDF3B5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2575827E-61E9-490E-992B-69AD9684911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3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165BCA4D-78F2-4803-B07A-2650FEE6E2F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3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8925772F-4C41-4B30-99DC-C88D64C991B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4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BAFD18D2-33C5-4E4B-BE43-1CFF537DE27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4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0DEA64E3-C43A-46B2-8545-29D115B762E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4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5E339805-B2BC-4CD3-873A-78101C9062F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5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5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5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5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5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95"/>
          </p:nvPr>
        </p:nvSpPr>
        <p:spPr/>
        <p:txBody>
          <a:bodyPr/>
          <a:lstStyle/>
          <a:p>
            <a:fld id="{36CE8239-13A9-4248-8C99-C814BD0F202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265FCE88-0568-4E57-9B86-19F2E335E7B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6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D24DEE1C-F745-4BF3-A03B-845DF790C45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ADF4E6E6-80B4-443C-A097-C51D2720C8D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295703B1-8126-4BB6-96FF-57DFC5C2A84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10A45830-CB64-48CF-90A1-0662B051302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868E3861-203C-4EE7-9EAE-A981C81A9F6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680B2D55-39CB-49F2-84D2-8BEEBCC62B6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396B9227-EF7A-45CB-9159-A7CB1C99F74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7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AF607E62-B063-474D-9CA8-253A7C9F923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668109F3-DB21-4730-9476-A1D64387274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8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CCFF9F63-3491-465B-8129-6FA1F92CD9D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8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8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960AA139-1BC3-42BB-A79B-B4DEAA9C998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9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9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9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9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9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98"/>
          </p:nvPr>
        </p:nvSpPr>
        <p:spPr/>
        <p:txBody>
          <a:bodyPr/>
          <a:lstStyle/>
          <a:p>
            <a:fld id="{06807124-8076-402A-9E8F-10CA3DC8884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4F2AE349-AABD-47A2-99F1-E911315E6FF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18E64FF1-CEE6-431F-B2E2-0437E063F97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0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5E1A1737-A489-4508-A1AF-F099F303258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277CB3A5-D2E3-4382-98DE-B1264915C74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C4DE8982-B197-4E21-BB82-8BB6DB98CF8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467F3455-5E58-4F05-A2A1-A78E4E404D6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22A8C00E-1FD0-4B29-BB77-2DF250C7F18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F2449837-FFAF-4C95-8F3D-DC1E2A1301D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1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43706F71-8CAC-4256-9B41-1CE126C7BD1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2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667942DA-3B8B-4810-AADD-EDEAE361BF9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2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7CECE797-FCF7-4552-878E-822F9EB5EC4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3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79FECFD2-4C58-4819-B85F-3819FB99AF4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DEB7AAC7-4E83-4289-BE70-5CEF1D17ED9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3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3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3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3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3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01"/>
          </p:nvPr>
        </p:nvSpPr>
        <p:spPr/>
        <p:txBody>
          <a:bodyPr/>
          <a:lstStyle/>
          <a:p>
            <a:fld id="{371F529D-02A6-4F1D-8E5E-FB6D0BC7E56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7DA8A5C3-8B30-4DAD-8B8F-6B54912A8D2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4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F2B2A8AC-87D5-4D5C-8FD3-3B70CD79EB6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039DBF10-5C5B-4DBC-B2C5-75AA72C9646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5E895A4E-D4EA-4D35-9A5E-FCD91882E52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E41629C3-F8EC-4278-A6E7-069ADB797AF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E3B6076E-69EC-415D-A7C7-4AB8FDA17A8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5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254F7D26-0FE4-4839-AA90-41BDB0604B1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6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13F731CA-93D9-404A-AF58-127065512E3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6FB906FE-92F0-45B5-8B69-5632E879ED7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0"/>
          </p:nvPr>
        </p:nvSpPr>
        <p:spPr/>
        <p:txBody>
          <a:bodyPr/>
          <a:lstStyle/>
          <a:p>
            <a:fld id="{AF43ECEA-8426-4BBE-8078-B30DB59A1CB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6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43050790-5B2E-4021-A718-EB4C4B15C76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7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7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DF0B89A6-83B7-4AF0-9173-60B75F5AA4E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7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7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7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7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8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04"/>
          </p:nvPr>
        </p:nvSpPr>
        <p:spPr/>
        <p:txBody>
          <a:bodyPr/>
          <a:lstStyle/>
          <a:p>
            <a:fld id="{9F77C35F-3F33-4E09-9C16-CD0CFA4B214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5987D1DF-F2E6-4670-B9E7-9B689BDE29F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8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2B28A609-EE5D-4A7E-94B5-6727E766BDC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EBBB9999-9B84-44A6-9B7A-E11854B6D5E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87BB0F5A-5043-426C-91FF-321BB1B0D8D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2ED099CF-9135-4204-9DCF-10A625F0681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B993C30B-3608-49E8-8BBA-D203341609F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684431C2-33DF-4DC6-8D1D-9CE320FF2B1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EF066C18-A4A5-4652-A9E5-5C1A6F4A4D7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0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3F22B64C-CD35-4558-A7CD-9BC0BCA987C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0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A87A3A93-AC80-4D0E-A339-C892C7F8B6B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1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01FF2091-DAE1-4576-B4E7-471FB9372F1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1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1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BC8DEF7F-62FC-4FA5-8F7E-6EA7980E286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1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2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2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2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2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07"/>
          </p:nvPr>
        </p:nvSpPr>
        <p:spPr/>
        <p:txBody>
          <a:bodyPr/>
          <a:lstStyle/>
          <a:p>
            <a:fld id="{38078F76-0BBD-4A6E-8697-563FC04AA9F9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B257604E-C24D-4E0A-A7B5-CDA1FC6F90A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2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898887DD-39BF-401F-93DE-C5B63D68B05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4E8E62EF-77D0-4F00-AB81-02994520CA5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98DB934B-BEDA-4B7F-8970-E3041708916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E76E522C-3EBA-4408-B81D-71D1E807B71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B6717839-6093-4D1F-A957-C450A9DCF6A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D365EC72-D7AA-4BEC-9F79-2E077AD8451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148A63B9-ECC3-44CC-A8FC-FF0442F1D5F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4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9F55DDCD-CCBC-4CF4-8FFC-6BE6AD16D5B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23ED7919-9429-4319-813C-3D3AC80050B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5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FAA47736-C47D-4FAA-8866-4DCF5BBE8ED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5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D9E959F9-7C2D-4667-A9A9-B249251188A9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5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5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6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6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6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10"/>
          </p:nvPr>
        </p:nvSpPr>
        <p:spPr/>
        <p:txBody>
          <a:bodyPr/>
          <a:lstStyle/>
          <a:p>
            <a:fld id="{41996757-2664-4F9B-BF83-0A7B5D9FFBA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75CBDD7A-89C3-4348-9E97-CA3626709A0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7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7ACA2135-D83E-489B-8601-5E9A217F782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08507BD2-5DDD-43C9-B9D5-D1CB6070A19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98573F58-0C82-4CFC-861B-AA45909D2A3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168DBAEA-2B38-4625-A2F1-3199E045D90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FF0A2E1C-0FB2-4427-923B-6C2A5CA4FF9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0DBF257B-61E6-48AD-B512-36C62AF2885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3CAA0F7A-14F9-4FB5-A079-F120F27E253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8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CDDB323F-1FEB-4A63-A2E7-90E53C0A63C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1D2E6E19-A84B-41C4-ACEE-8A8EA06CE13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9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BD9D67B7-5D1E-4314-9DE2-A41D3982335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9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006A6ED6-BFFE-41C9-A2F0-0433A337677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0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0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0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0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0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13"/>
          </p:nvPr>
        </p:nvSpPr>
        <p:spPr/>
        <p:txBody>
          <a:bodyPr/>
          <a:lstStyle/>
          <a:p>
            <a:fld id="{5CD25A56-8FB2-4C90-BDAC-9D27BCD08BC9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809E523D-7EA1-493F-B52E-BB026DE4357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EF5DA877-5CA3-467E-92F5-934F45B609D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1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BB0C41C2-A9F1-475A-9B97-5FC5EFC2BDA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4E222715-2D05-49E5-B121-FF369DCFB32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8DCD5EA0-45D9-4842-B94D-17D3817CB52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4B134B50-3CC6-4211-A3CB-1F39E9C0C55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06A2B26F-397B-4833-8D74-B533546413D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A50BCEE0-449B-4957-AB1B-170F57526A3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2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70EFD9FF-B55E-4385-B8B5-2B0F12865A2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72A26990-7181-4ADF-9F9C-9F08DC11961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3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611BC616-40FD-47A6-BC25-C11EC3C0690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4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4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837213BC-EEBD-4412-BBB2-A953642A587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35E065DB-7269-4B9A-B563-B98BBB4674B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4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4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4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4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4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16"/>
          </p:nvPr>
        </p:nvSpPr>
        <p:spPr/>
        <p:txBody>
          <a:bodyPr/>
          <a:lstStyle/>
          <a:p>
            <a:fld id="{60A597AC-1861-4AC6-B233-F475572766C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CC4E0227-2590-4B38-9D44-C5BF0C5A7BD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6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BB3C7266-4EC3-4E3E-9FAC-38E31C5F046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27B0D0C4-D00E-464F-AA30-E7B9B197317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0E659267-1D7C-4A4C-848E-27533A8B986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80DB2327-21B1-4600-A6F1-3A70F30BA3D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668B7BD5-1D2D-4873-8F0E-D8451A52D0A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8B415A5A-DD74-4034-8674-735E4985F3C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7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8BB8E27F-F007-4187-84F4-4E48D671355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4AA8972B-1102-4981-843D-0EBE0DC1F54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FA40A54D-70BE-4381-947F-EA6CEFF223E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8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7B8063A1-2845-42B5-9DCF-4DB4CF84B71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8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8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CE00E47B-AA50-4763-AC79-8133659411B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9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9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9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9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9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19"/>
          </p:nvPr>
        </p:nvSpPr>
        <p:spPr/>
        <p:txBody>
          <a:bodyPr/>
          <a:lstStyle/>
          <a:p>
            <a:fld id="{52E29D76-16A0-49DC-8C46-96388096094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E5837BA2-F38E-4114-AAC5-A875A03FDA1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0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D809689C-1F55-4C8B-98CB-2E079030581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62274EA7-2AFE-49C0-A3CE-75EF6FD8338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55466931-7427-4A83-8F84-4B18095B6FF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AD343D27-26AD-426A-BCDE-6FABD846F2E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8C159918-1C12-4F24-A8B0-4A549C913F4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1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1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301DBF50-769A-4BB9-AF48-7ED3AFB4A2A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8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2CD776F1-B6AD-45DB-9B6A-09B5C947196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1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E27B3822-1DBE-4E20-B3B4-618821A8196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D868C1EA-1707-42CC-9BBE-F08D10AC9B7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2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01470129-01A7-46F3-B5FD-3E79DF456A2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2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2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CA319D4C-3F8E-4369-8C67-48957229D3A8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3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3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3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3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3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22"/>
          </p:nvPr>
        </p:nvSpPr>
        <p:spPr/>
        <p:txBody>
          <a:bodyPr/>
          <a:lstStyle/>
          <a:p>
            <a:fld id="{7C5A4138-9A13-4192-834F-E39A4D66E37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6F3B5E96-8703-46AA-B358-5213B1891C7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4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08C425D6-2751-4DE5-8636-A9685EE5A36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665D9112-10C7-4FA2-99BD-39ABB1BAE69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EB8E027E-4EF8-4926-AC76-932646F7883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33FA18A7-0CE9-4A2D-833A-EE9625886D8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2F082489-65E1-4633-95E1-1E9B88449C3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CBDEA8DA-5D76-406A-A793-5CA003E4F06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36B844DC-93F6-4A26-82D8-F0DAEA64B1C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5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BDF933E8-C5E4-4424-A911-9BCA9CC8370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9D7F1B63-4D27-45C2-815D-196279BA18C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6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426B9EF6-636D-4939-BC37-6141864C48E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6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6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FEBCF8B1-8FA4-4172-ABDB-73F9D1BAC27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7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7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7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7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7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25"/>
          </p:nvPr>
        </p:nvSpPr>
        <p:spPr/>
        <p:txBody>
          <a:bodyPr/>
          <a:lstStyle/>
          <a:p>
            <a:fld id="{19C06542-D6BD-4047-B327-58F75F2BB25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D53FAD10-15BC-4372-9E50-36710E69D67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8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62F84E2A-70F0-4526-966C-711CBF3287C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E9CFC8ED-ECBA-4D67-B9E4-69946D22229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45A58334-8DA9-41C8-8906-8D32E5D0891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580C1BBB-5233-4436-87F7-DF55EB2E9DB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565BD2CD-42CE-4E5B-8ED6-CF72AE9A365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DE6735D6-43EE-4A76-9C85-BE8B48A39CC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5FA3D150-2418-40DD-AE10-AA135EFA1A0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9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14EF0E47-18FE-4F64-AFEC-53B833397F3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7AC8F32C-B2D4-4A02-99C7-45E914A544F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0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4BF09FC6-CD5C-44F7-93E4-94EFD5E0EF0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1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7AC2A8CD-4AE4-4D79-AEC9-B0354C92D9D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1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1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1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1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1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28"/>
          </p:nvPr>
        </p:nvSpPr>
        <p:spPr/>
        <p:txBody>
          <a:bodyPr/>
          <a:lstStyle/>
          <a:p>
            <a:fld id="{4F54B51C-5020-4924-A8F2-32598001255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251BBF64-78B0-4F0F-9D3A-CD470B7D9C97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9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D7242301-FCC7-4C28-8925-5F7B3614B33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2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4AC22C43-DC1C-4650-84C0-C33AF65B4D8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27D74A90-86E5-4129-A9EB-88A3FF767CE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F694453C-B6E6-4EA3-B5DB-06B280549DD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55B2651A-21D9-4996-A21E-D05CF7121C6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DB5AA5CF-8E5D-47BD-A5FB-13C07379179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3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E42927FC-11A0-4EAB-A907-F16A9A9F342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3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775DEDF0-3C04-4515-808D-956ED62CBA1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09108AAB-E1D1-4AA6-B93F-AA18BEEFFAB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4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E4B3AD80-F614-4C92-94C5-F48D8487346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5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0F938FBE-1A55-4AA0-A77E-524A8C678CE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C6969528-2146-47B3-90E1-CF53EE17845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5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5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5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5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5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31"/>
          </p:nvPr>
        </p:nvSpPr>
        <p:spPr/>
        <p:txBody>
          <a:bodyPr/>
          <a:lstStyle/>
          <a:p>
            <a:fld id="{D2C6380D-A897-494C-8B17-82E76BD59ED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42F7B092-C7A4-4968-9B24-06EDBD499CA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6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BB9A7E35-1E85-4627-9840-F5BE442081C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945D9333-C87D-42D0-9E0C-84E15AF1B0E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A73A4ED3-9ACC-431A-97DC-4E3E125DA7C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6921D25F-160E-49F6-9B05-A05387BDBFA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21EEB7F3-C794-4603-ABF6-0A82B8D6859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F941497B-13C7-4610-879B-B28FCD7D264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7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A9561C13-0A9F-4517-8E40-F710B0FB1FD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747AA3E5-5444-4405-8D46-21279DE857C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0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3"/>
          </p:nvPr>
        </p:nvSpPr>
        <p:spPr/>
        <p:txBody>
          <a:bodyPr/>
          <a:lstStyle/>
          <a:p>
            <a:fld id="{08DD924C-2BD0-434E-A09A-8E4A6C1ED6B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8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593D3F4E-2D75-42BA-9041-62122F416C2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8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8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9D13CCE2-E234-4D24-9FEB-4650FBEFE6D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9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9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9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9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9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34"/>
          </p:nvPr>
        </p:nvSpPr>
        <p:spPr/>
        <p:txBody>
          <a:bodyPr/>
          <a:lstStyle/>
          <a:p>
            <a:fld id="{E1A8BAC4-0A4C-4F99-9323-E9BEBDEA473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8D808938-7A19-470D-9CB3-580808A7883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0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F08F691C-3BE3-454E-AC7F-1B7860E0665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4F281772-E749-4E63-830A-37B596B751B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1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45AB32F1-5DA6-4F20-8075-57F7DB8AAD4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86DDDD63-89FB-4121-9674-5B96BB46628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748DBD84-1959-4733-8C60-FEEB0F25D84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B871A98E-2536-462C-85AE-F7230F0EAC9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D4A8C99C-E3DD-4BF4-B404-322619502F5E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2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3C91C813-261E-43B3-BB59-B00206DD95E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2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23B3C156-9580-4CAE-A8B3-207822A16E4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2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730B3AF5-83B9-41C4-91FD-BAF9109F8AB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02075000-8886-4B51-836B-7A54C9A4E82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37"/>
          </p:nvPr>
        </p:nvSpPr>
        <p:spPr/>
        <p:txBody>
          <a:bodyPr/>
          <a:lstStyle/>
          <a:p>
            <a:fld id="{ACAEF54C-7CEF-4D30-9EEA-A4D0524DD76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89381478-500E-4D1F-9A0A-7546B3B3A3B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4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56C3D231-15E0-4479-B492-FBADBD358D8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F57EA0ED-1A66-488B-9FA7-35AC1578572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916000D5-6319-48E5-9148-B03ABFCDD66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5AEC0627-DEA7-44A9-8271-40B79DA3A3D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FD63584B-525A-4FD5-AE19-94DE6E1A54A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F509CFE7-6DFE-4A54-902A-38519349550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5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5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9E4DC6BF-94E5-4BDC-A402-58856B61A8B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6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F7A78310-F62D-4E51-9F45-49FECC97760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6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0BE74243-10B1-418E-9304-89CCD2909B1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7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7CEE4FB8-450E-4B0F-B0E0-935A650E144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7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7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D4C6BC8D-E712-4027-835A-BDC48DA9CC0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7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7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8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8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8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40"/>
          </p:nvPr>
        </p:nvSpPr>
        <p:spPr/>
        <p:txBody>
          <a:bodyPr/>
          <a:lstStyle/>
          <a:p>
            <a:fld id="{213C1C6F-482C-4D92-9064-3F75B2841E1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7A92CAE4-FB95-4EFE-AF60-E8B9B7A70C2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9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2FC65227-E0D8-4132-8EDD-6D595B5AA19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15A9DC48-7122-41B9-B6FD-90AEE9D7DEC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08EA444A-40D5-4CCE-A7A8-899B7C7C52F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0AFFFB48-69F3-41A3-9381-20ED86C5E87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DDF8EB6E-4834-4C61-8F67-232BFDDF0B8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DC2F6105-81D2-4B60-A37E-D3634E70C40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EFB7DB2B-24D7-4D52-9892-07DF694C8D8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0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D2030951-713F-4A66-AECD-F650F46DC08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4B04679C-691E-42C8-AB09-18C11C5E589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1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71AA4A20-172B-4D3C-8660-8EE1440B0C4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1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1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16E4F8A4-2FED-414E-B124-31952B61AF9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2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2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2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2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2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43"/>
          </p:nvPr>
        </p:nvSpPr>
        <p:spPr/>
        <p:txBody>
          <a:bodyPr/>
          <a:lstStyle/>
          <a:p>
            <a:fld id="{3BB5ECFC-30F6-46EB-8577-EB345978E57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06EE4C3A-210D-4E33-9A4F-8D780F87534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6B781F0F-F3E3-4C80-8473-A7DC1577D96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3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838723C1-46BB-4B17-93AB-78031FCBB8B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0801F8F7-3E5C-4863-97EC-58E4CB176E9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2D40F43B-B836-4B2E-8662-D4F126D920F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927453AF-7FB6-46B4-AD9D-7806E68C9D8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6D8A7319-AACD-4DDD-B060-4B86DC37443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72F2BBC8-B53C-4C91-9711-6522FF0FC6B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4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4E69293B-E652-4249-AA7F-AF2B5C0D4E9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57BB2D3E-DD17-4C2D-A5A4-7E20E11F551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5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5AB555D8-9D88-4B8A-96B3-8CC63511CD6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5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BA41B69D-549A-4F43-B7B1-D106E25B281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11AB7CA2-DF40-48E4-B692-59F4B81E1F7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6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6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6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6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6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4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46"/>
          </p:nvPr>
        </p:nvSpPr>
        <p:spPr/>
        <p:txBody>
          <a:bodyPr/>
          <a:lstStyle/>
          <a:p>
            <a:fld id="{D53404D6-F7E1-4883-9A2E-CEA314335C7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4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09A7612A-505B-41D8-8E39-98359A47021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7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F73C2822-731C-4395-9FBD-32F6DC4C4DD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DE39CA68-0FBD-42C6-BE86-98C20521BA5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5A63476A-0246-48BD-88C4-115909ABEC3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39768C04-A291-470C-8DE6-C73716D3B8C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A1F17C9D-D554-4DDF-AE33-10BB65DEFC4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68D910F9-874D-43FB-AE6C-6462DF4EF73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8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0777C7C1-0599-43EC-93D4-D666135E7C3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A85594D6-4F8B-46FD-88F4-0EE2A381957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F90F506D-C715-42D5-A658-98A7EA81D5B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9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016F3C17-6D9F-4E5D-B525-15C33285B44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9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28E96415-0885-4176-BAD1-8CA4F2A2E95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0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0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0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0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0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4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49"/>
          </p:nvPr>
        </p:nvSpPr>
        <p:spPr/>
        <p:txBody>
          <a:bodyPr/>
          <a:lstStyle/>
          <a:p>
            <a:fld id="{F79D7E52-7F9E-4278-A1E2-9CEF8F3DE2B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5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79D3F4C4-BABB-412B-A95F-A8C857CE759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1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0E09ED52-260F-4D18-9E14-3BA66A7343D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6134010F-2391-4800-89D9-4EB09CB54A2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2286A38C-EC27-4B09-A68A-F42C8A18300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3786A969-FBAB-48BA-8D51-985DD7D9338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CF2F4FB9-3B5F-416D-B394-355D24A143E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969BD912-741F-419C-947E-9DC59297D3E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CEF560C5-0AF7-4E4B-A435-6A1B741D62B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3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0F5117B3-0B52-4A7E-A570-27033518A30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5EAED7FF-301A-4DCB-BD11-8FBDC9E7962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3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D30CD008-582A-464D-BF42-ED65F2B8948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084FC3E6-94A7-457B-A92C-DDAA5E8AC08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5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5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52"/>
          </p:nvPr>
        </p:nvSpPr>
        <p:spPr/>
        <p:txBody>
          <a:bodyPr/>
          <a:lstStyle/>
          <a:p>
            <a:fld id="{E8D1F742-B983-4DBE-A2D4-8C1CD1A8FE1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A681EC27-F954-4255-A808-A3818E3A68F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6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F38D961A-6E62-4651-A0BD-A311536863F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2C91D311-9640-41D6-8242-52C305EABD7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21369F20-496A-420D-85F4-8E9432F9CF3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17E3B300-C875-4C87-B002-D892D6CAC8A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517725AC-A5F9-45DA-9CC9-4EA9568F6F2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17920355-8E49-4F44-AAA0-4359C3A96DE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3682324C-3C8B-4648-B1AF-1A9521EB6B1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7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5C8D552E-DD43-44E4-8828-5AC31D0A6FD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732D60C2-42F1-456A-BCD8-3CADE6B084E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8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3B06A4C9-F0B0-4745-ACE8-B1009DEC5E9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8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8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C9E787DC-1A7F-4876-B56F-8A73937ABDE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9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9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9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9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9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5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55"/>
          </p:nvPr>
        </p:nvSpPr>
        <p:spPr/>
        <p:txBody>
          <a:bodyPr/>
          <a:lstStyle/>
          <a:p>
            <a:fld id="{9F4839E5-F188-4F54-A791-78839433705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CFE7C6DC-D10B-49CE-B1B8-3CB5881EC3D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0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2A6318CF-5345-4CE7-9DB8-4F508D44C99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5B361054-D5A0-48E4-83AE-E6BC7A9FB87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141C746A-A6F7-42BB-92B7-1EC657B7E89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2B121743-2314-4A0E-B8BA-7250CA46F78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6D332EC9-83E8-4523-A92A-558D98BE5A6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117DAE0B-61F6-40C6-88DC-9EFACEFFCAB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1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2F6F0A12-0B25-4383-BA96-9AEE9B93FA9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1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BB1C37F9-138B-4006-A466-32623FC8CD6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A87C2524-B1AB-4A41-AC19-9BD472D56B0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2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21528A00-ABA3-4E0F-AC6B-DFCC8EA40DB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2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C3A553FD-0873-4431-BFFA-C3FCBF12716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3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3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3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3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3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5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58"/>
          </p:nvPr>
        </p:nvSpPr>
        <p:spPr/>
        <p:txBody>
          <a:bodyPr/>
          <a:lstStyle/>
          <a:p>
            <a:fld id="{81B81652-D514-43FA-96F3-CCFFBA17C3C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17634B9A-761B-4354-8868-3F97FF4BD32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3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2D5767E8-3C23-4CB4-9C29-89BC6CAB380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4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47C07177-D0F2-4B7E-912A-0E6441A7BA5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13A32F96-0839-4DB8-9FDE-1158AC12B0A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468480D8-49F2-4694-9DC8-DE476C11C24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73B54D6D-D63E-4453-934C-98797EB0095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489D5F5B-80AD-42CA-8B05-64DF3994526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D8668483-1294-48AD-9DA4-6354DD35D5B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5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5F2E6E68-68C8-4285-AE0A-DB010F95E36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DAA36AEA-7192-4C30-B8CA-1BB64DAF8AE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6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52A9788D-3010-4587-8596-261C7528B18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7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72A00621-69B9-4690-AC65-4814DBD4D89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AA984245-CB2F-41B4-8057-67775A6F7CC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7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7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7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7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7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6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61"/>
          </p:nvPr>
        </p:nvSpPr>
        <p:spPr/>
        <p:txBody>
          <a:bodyPr/>
          <a:lstStyle/>
          <a:p>
            <a:fld id="{AA9F281C-C975-49D8-8F4A-D216C7087CE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913B3727-967A-4688-ABBB-C7AE132DFA6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8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C69A1F24-4489-4AE3-AE0B-DF6DA83F75E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8225D558-E23C-41D6-9B0D-D22BAE890DA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A80F8128-E24D-4D8D-9FBD-870357E9422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7B1DDB6A-5F4C-408F-80C9-D26F973463A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272E2D0D-7359-43B3-A133-30C620AFAF5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2D1C3E46-6783-49AD-AE2A-64C7599C0F3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0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D914E823-B8CB-4BB7-ABE3-CF7A9A93E1A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7BB7AE9F-1E83-4C88-BBDE-613910538F8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6"/>
          </p:nvPr>
        </p:nvSpPr>
        <p:spPr/>
        <p:txBody>
          <a:bodyPr/>
          <a:lstStyle/>
          <a:p>
            <a:fld id="{556528D8-8D8D-4E2C-9149-C2C8911F159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0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5A51717A-33AC-4041-A085-1161BF0F04F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7A0ED6E5-7953-40AE-AF89-0BB3E2305D0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6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64"/>
          </p:nvPr>
        </p:nvSpPr>
        <p:spPr/>
        <p:txBody>
          <a:bodyPr/>
          <a:lstStyle/>
          <a:p>
            <a:fld id="{72F70646-DC72-4822-8F23-7C6B5249F10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6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80C1A287-A06F-4339-8C50-96BD92034C5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2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12296F91-E9A7-4FCB-A884-640284C0BFE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A0538942-BEFA-4BEF-AD32-3C61B153C22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45A53BD0-FC38-4799-ADB6-14695E8A1F7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2A94BC0B-142B-4AC8-832F-F5C98B431A3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6C39605F-A577-4D89-8EDB-4FD54503ECC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377385BE-F5C1-426E-919F-3BF58E1BACF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BF36F8FF-3D04-4A70-AF4D-9A768CAA592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4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344C0726-E217-42FA-A523-0A0E0985C0C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50540A35-B11B-4DAD-879D-BA76A1C8085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4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F9A7B61E-6C47-4FC8-816B-986A8F140CE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C9868664-D61C-43F3-B95D-CCD21D49F378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6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67"/>
          </p:nvPr>
        </p:nvSpPr>
        <p:spPr/>
        <p:txBody>
          <a:bodyPr/>
          <a:lstStyle/>
          <a:p>
            <a:fld id="{5C8307EB-D852-4717-B139-DA2E5F42881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6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FED4157D-0EBA-4A8E-A236-35E8162D8EB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6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DDD208D9-8C6C-445F-95C2-3500414116A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DAC5E1A2-6C7C-4CDA-B292-89D9049DF6E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38C58701-1E00-4345-861F-9F254455F1A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47C102FD-E618-48D2-B5EA-3619784A618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5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6C4B1817-7174-4C07-B7BD-329B97D77F8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99DECF9C-F5F7-4E78-A716-38300E3C9F1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4B1C6D28-C484-4A35-8246-512131C19E4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7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08A7D175-7C2C-4AC7-8F56-72A43CBCDA5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8391392F-A50E-4886-A314-888FC914576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8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BF19B3A2-0059-4A57-8483-0B27824F70C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9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6251DCD5-E957-4DD1-8F07-3FEFCDA6126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9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9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9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9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9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6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70"/>
          </p:nvPr>
        </p:nvSpPr>
        <p:spPr/>
        <p:txBody>
          <a:bodyPr/>
          <a:lstStyle/>
          <a:p>
            <a:fld id="{0DBF71DA-3375-45DA-B964-0DC13F9B61F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7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E7EE3872-FCEF-4FEC-BD25-F841AD83080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0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4E5949FB-BEAB-47BA-BB86-8D46334A98E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B926F79C-5FF8-4B64-999B-FC8F4ED0614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42646F49-6224-42C1-8A7F-CEE04DFAABA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8F960273-6283-41D2-9E56-DE2E76F9084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5DE3DE1F-3DE9-4B02-AF8D-83C0ADFAEC0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D4C23F09-5A85-4EE8-981E-4667EB1A248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1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E84C17F3-DAA7-4CF6-A1F6-367DE15FE20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2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EA5B0910-00A2-45B9-9089-8A5B0E549AF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2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F21BC7E1-5105-4514-B5AE-908330851EA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2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BB44DD79-D3F0-4975-94E7-D068024C7DE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3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C316E3BF-BBBA-4535-AA5D-13737B297EA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3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3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3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4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4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7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73"/>
          </p:nvPr>
        </p:nvSpPr>
        <p:spPr/>
        <p:txBody>
          <a:bodyPr/>
          <a:lstStyle/>
          <a:p>
            <a:fld id="{43A5D6B5-9B42-4D95-A7BB-45C3C2D0C2B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7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E008A3F3-F664-4453-8F93-BE216F81B54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0FD0D8A7-050C-499E-A13A-8DBB6493247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5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1157FD14-B983-411B-B63B-909FB516F9B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583B7DC5-D155-4E77-BF29-133AD27D567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4EFA9002-7D64-4F86-ACD4-3E6761C6728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13AF81FF-31BE-4BA2-9606-25991940642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5F9F2832-EA32-4151-A396-F46314BEBD8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6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8E47E435-8C2B-4AA6-AEA1-FC7BC7CB359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6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306FB282-2A0A-49FF-97B9-094E2AAF1A5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0984C0F4-EC88-4B5C-BDE9-12249281153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7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D901606C-9681-4548-8B1B-8E02405C1E1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7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7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863CF00A-F3CA-4B30-85DA-0390CC17D6E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09444E3A-FE70-4D9B-BB04-6737EBD6D8F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8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8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8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8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8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7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76"/>
          </p:nvPr>
        </p:nvSpPr>
        <p:spPr/>
        <p:txBody>
          <a:bodyPr/>
          <a:lstStyle/>
          <a:p>
            <a:fld id="{D0F66336-4384-4EC7-966A-8D53EA4A9C2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7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132C64C4-A095-439B-B2F2-70FC2864184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9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E12AF38D-D2CE-47E5-8FE8-CFE89A49CCE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073AD59F-9EB8-4A23-A73E-CE9E97E5FB3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F87D8DE8-C3B4-438B-8AA9-6DBB459FFF9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E90685FA-1755-45D1-87AF-383259D22D3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222A42CC-6A5A-4AC1-BF0D-7E2D0C32143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64A1868C-124B-491F-A65E-3A9749C3AD8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0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25246269-93EA-46BF-B838-B9B05AAA76C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C1AB43BF-9FEB-49F6-A831-C19F5F75663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9DB8B781-A1B6-420A-A54F-CD40B85D6B4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1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8C80B149-5D52-4ACE-9A93-F10ADE6BC39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2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285F82BA-7560-4E16-AE93-83A6035DF5D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2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2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2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2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2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7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79"/>
          </p:nvPr>
        </p:nvSpPr>
        <p:spPr/>
        <p:txBody>
          <a:bodyPr/>
          <a:lstStyle/>
          <a:p>
            <a:fld id="{ED52FC64-D4E1-47A1-9957-0D775BC2CE8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8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5AD7896D-3359-4E85-90B2-40991DBD99D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3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ADADB5E1-1FEA-4B16-91E9-7352ECD9420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8CD85A05-1EB9-4271-B9C0-25F48BF513E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11A37C10-D661-4668-BF90-D2C10754D1E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89F1E262-3EF0-440A-8727-8DF481579EF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BB89289B-4F52-4AD9-9294-C1DC1974DE6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0CDBB356-021D-4E73-B7FF-92DB507C417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92F5F97C-29FB-4D5B-AC87-B84FBF02283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4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D44B43D4-4D9F-4ABB-B275-D99BFDD1F4B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5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CE7E5F7E-8CF5-4999-987F-C1710182D50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5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9339D816-1DD7-4B77-9480-6D74648FF19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5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25FFF9F8-A63C-409E-8AA2-15101C5E725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6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6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6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6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6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8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82"/>
          </p:nvPr>
        </p:nvSpPr>
        <p:spPr/>
        <p:txBody>
          <a:bodyPr/>
          <a:lstStyle/>
          <a:p>
            <a:fld id="{B7E6FD4D-26B1-43C7-A3F5-B15E4346A82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8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0FCC6BE5-9D77-407C-8314-7F6FA54B77C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7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CA951DD1-6B0A-4625-9E0C-2391CFFAFCF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C1B88BC3-8F90-485B-8A99-B988984302D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1B43CC31-423F-453B-846E-91BB000F1C1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6D791527-C746-4F8A-BD33-DACFA20EE0A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273456E6-FCAD-4355-88EF-983026C2325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E2815569-BE6C-4632-BD6A-0573249F084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DE6797A4-5323-4005-BBF7-ACCEB314872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8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999D3B2E-A2FB-42DE-ABFC-6F439DCFA60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10F3BE84-C486-4A58-9527-8B3F906516D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9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73344A4B-6621-4DFE-BA28-75B6561CBA0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0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E35236D7-8C4B-45A4-859F-945F42FC5CC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0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0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0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0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0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8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85"/>
          </p:nvPr>
        </p:nvSpPr>
        <p:spPr/>
        <p:txBody>
          <a:bodyPr/>
          <a:lstStyle/>
          <a:p>
            <a:fld id="{4549AA5B-67B4-4C03-89CB-2EE3C43BF5B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8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923A2663-D9F4-4E0A-B089-A35D982668A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1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AED86613-E57A-4A8D-9909-6584DF09CAE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906C0D42-78E9-44E2-808B-B90BB0D1CA9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7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C8AFBD61-577B-4DDF-9F90-C8EC472120D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799DACCB-E9FA-4536-927F-B0764744944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16CA7B90-60A8-430E-AF50-FB1C7F4BE62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61E6B004-7E6E-4CDD-9F63-A9F67B17D40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A45BE87D-3B3F-4485-B7AF-7580AED2F1E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3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82191C9C-0605-4061-99CC-85D48966B2D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FE65DA43-1DDA-4FD0-8EAB-EB88F2F248E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4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56F7B139-B666-4318-9F97-32C62C8EF04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4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39B6DAC2-53A2-4D9F-BB86-0BF297EE1A7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4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4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5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5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5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8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88"/>
          </p:nvPr>
        </p:nvSpPr>
        <p:spPr/>
        <p:txBody>
          <a:bodyPr/>
          <a:lstStyle/>
          <a:p>
            <a:fld id="{8D6276DF-BB42-4D8A-8A1D-46DC7BB4AFE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8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B4A23025-5F54-4A5D-B9C1-0E4827EAF4C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CA1F8AA6-CC3C-4680-9629-F6625B5287C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6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1D7B0ED2-E11F-4943-A982-A9A16B2A333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2931FD1A-113A-40AA-87D9-57727A76D1E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15FCC503-BF7B-4559-9CEF-AB552D4367C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BDBB7087-DD66-4BD3-80AF-3C7F8D9D6F9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21DD37C3-7C02-4E6C-9D2C-0C812F05083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9251DE13-D92F-42F1-A585-C32EF40B661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7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FAA4BC8A-C724-4650-A110-591405C9E8C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277E7F07-11C0-4153-A2A9-C6A52276917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8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F70036B0-9590-406A-960B-EA1ED93B3C6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9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8B177EFC-C7FC-44DA-A92E-66EEB26161E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28EC764F-632C-4A63-92AF-DCF9FF5AC23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9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9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9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9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9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9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91"/>
          </p:nvPr>
        </p:nvSpPr>
        <p:spPr/>
        <p:txBody>
          <a:bodyPr/>
          <a:lstStyle/>
          <a:p>
            <a:fld id="{9D87FFC3-8A93-4A81-9BC6-44F8D754FB1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9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DA821958-6435-4F27-95CE-8018D4FB6FF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0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32EC94E7-8E1E-4394-98AA-F388D550D69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47B6725C-5A07-4375-A5EB-12A8F701694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5210BDDF-70FB-43BD-BDF8-274608C90E9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C28B7307-8AB7-4175-8897-00ACFD6D4B2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283E9848-3E29-427B-A0F9-7AF3BC7D295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1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1AAA78D4-02D5-44E0-9483-DC97DE4A216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1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A546647C-DDF5-4009-A767-F8709FFCBF7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92E97AA6-C219-4607-9ECD-97AD03721B7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29"/>
          </p:nvPr>
        </p:nvSpPr>
        <p:spPr/>
        <p:txBody>
          <a:bodyPr/>
          <a:lstStyle/>
          <a:p>
            <a:fld id="{97AAE356-D3EB-4ABE-9CE4-155FDB5235B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2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B3A2E045-488D-47A0-AA7C-24897840A7D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3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3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338BDA13-FA40-4702-9AB2-558BCBB25E5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3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3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3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3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3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9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94"/>
          </p:nvPr>
        </p:nvSpPr>
        <p:spPr/>
        <p:txBody>
          <a:bodyPr/>
          <a:lstStyle/>
          <a:p>
            <a:fld id="{F498B295-5230-413A-9B74-1408992B16E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9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1FACE12E-332E-4D1B-91A4-541F81B7E277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4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59C47960-D7C1-4A04-90A6-CE9A14FBC8A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2665CA1F-4664-466B-BC24-BCF39B5FA78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9886191C-927F-4758-A608-46E775580AB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FEC34D1A-AD05-4120-8942-4A1C4306E1D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07F1A422-A2FC-4215-AC4B-5CA795699E4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A89CE10E-785E-4EBD-9BCB-35E18B14EE6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262E7204-1A7C-41AF-BA6E-34944EF4C66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6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A4B87FE3-C25C-4AC2-B6E2-F1EBA597FAC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6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70DC535A-1B4A-4B5E-B17C-BDBC8503CEA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6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3A8D6166-32A6-4B87-8113-0C6AA8C7C5E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AF1EF8FF-7929-4555-AFC3-9AEDC769DEC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9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97"/>
          </p:nvPr>
        </p:nvSpPr>
        <p:spPr/>
        <p:txBody>
          <a:bodyPr/>
          <a:lstStyle/>
          <a:p>
            <a:fld id="{3E526322-24E3-4F22-9E8A-AC2BF70B726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9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C889D252-791C-47E9-9A7E-07195463B11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8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9557F6DF-0545-4587-98ED-D7853E43A7B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CBFA0A4B-A625-4E9C-92ED-BA60302A91C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595929D9-C49D-40F8-872E-90B19DC4414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4FB8CDDF-540F-4DE9-9753-B7950882088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2993D5BF-19E1-424A-B71D-A61DBA4664F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A635092E-44CC-4A9C-8D00-4D38A20B9FC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DB141AA2-6C33-47E0-ACD3-BD54E92831D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0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C805C984-4C75-4C3B-87B5-91B97C613B6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10948554-9FC5-49F7-9488-499607184BF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0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07F935FF-26D4-4F66-A116-3AC2FA52E4A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1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1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79FA2FAC-B36B-48BD-887F-D23B0465BC9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1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1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1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2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2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9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00"/>
          </p:nvPr>
        </p:nvSpPr>
        <p:spPr/>
        <p:txBody>
          <a:bodyPr/>
          <a:lstStyle/>
          <a:p>
            <a:fld id="{6254F139-2B82-4C1B-8CD7-9AA8C3FD07E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0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BB404870-4CC7-419B-9612-C67E3CFE4D1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2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A5257CF6-FE85-4E66-97B1-676142A1560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9FBFC013-8601-4AAF-B2FF-DAC4CBEF9D5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E8AF7760-DE7E-4CDC-ADD7-52376773270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12095E72-2687-45E8-8DFD-E1A41148E66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E3E2E1DC-AFDF-4E06-BB4E-671A35BDDD0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9BB7A430-0768-47DB-B291-A579F250D09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3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FA97C3BA-A8AE-421F-9F7C-321C186995C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4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54DDC1BC-3AE4-4D6A-BC2C-9373DEABC05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4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DE94A0F2-45B4-40AE-945C-A0618006E50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4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DB5E2639-E6B3-4BD1-BDFA-691BF6BED98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5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5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3A9832D3-F752-4DCE-AB9F-801F8434A808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5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5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5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6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6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0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03"/>
          </p:nvPr>
        </p:nvSpPr>
        <p:spPr/>
        <p:txBody>
          <a:bodyPr/>
          <a:lstStyle/>
          <a:p>
            <a:fld id="{1F7A5CD8-1B42-4BD7-BD7C-1AAFF9C39C8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0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12D9E501-73E8-4435-AF32-95D04FDABD7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28E5891D-4B6D-4435-8FBC-063F524A6E8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6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03B2825D-931E-4108-A9B4-F711CDC8C7D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A163D40B-C6DC-4AAE-9B77-0D73FE0C628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EAFF2180-AA9D-4676-83A9-5A85F5754E3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C5BF660D-4F5A-4B14-8493-E019B1DBBBA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93DD6862-AFB6-47FD-9D82-87680269737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E69DFF0C-4B3D-4CBB-B75F-F8716246E29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8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6595E509-92BD-4E27-B91D-6667AA05ADA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59004A14-1DF3-4CAB-84B8-4B1905A93EB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8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2689D744-E093-4122-9D7B-FD0A47DCBAB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9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1375EC30-FA11-4212-B855-F90F01D9A7D9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FD9F27A5-BA09-4CDD-9302-47931E8A2BA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9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9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9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9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0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0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06"/>
          </p:nvPr>
        </p:nvSpPr>
        <p:spPr/>
        <p:txBody>
          <a:bodyPr/>
          <a:lstStyle/>
          <a:p>
            <a:fld id="{0470449B-7DF0-46D4-8BFC-65BB8FB1653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0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06F4FE39-62F5-478B-9A85-8245031B78F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0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9BCE4A92-27C2-4591-90B4-7FC54704F91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EF23FB14-7377-4B91-9828-4732317DC34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04BBA4E8-BD15-42D3-B0C4-4269627F96E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EDDC73D9-C39A-4369-8A7B-205312F9A59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3D675A16-61F2-44BC-AD6F-A480AE33643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2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695F63AE-9303-4AE9-BE40-1DBC77415CE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2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79616E00-320B-44DD-B072-2CA84303F02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6DC22340-CF6E-498B-B3D4-96F263DD9B8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783D2554-F833-4A25-AB9F-A2D45B2BD40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3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9EC29AC3-0F69-4DD3-8C88-7ABB4B64312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3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77DB04F7-A3C2-4567-9E6A-5898B3506C6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3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4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4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4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4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0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09"/>
          </p:nvPr>
        </p:nvSpPr>
        <p:spPr/>
        <p:txBody>
          <a:bodyPr/>
          <a:lstStyle/>
          <a:p>
            <a:fld id="{634D6995-DF83-4CEE-A9AE-B60FB424507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1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4C964DF4-DFFB-487F-B4D1-E4F5CB70416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5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B38ABF41-CEA7-4150-9582-3942A9A9AF4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40F594EE-E4EC-49B7-B3AC-15FD7FE5CCA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2B119C53-A756-4C48-9D4C-DA5B97851F2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40A9422A-EA2F-4332-8A94-881705F56A0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41BD758F-2418-432B-BE4E-DC76AF60F7B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7CCAD2AC-3909-4815-9FF3-5BF4C831EE7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BE48D254-49A5-41E5-A0BF-EBB479A33D3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6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0BB69288-CB62-4C2B-A17B-4E64B544D57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DBF74D84-CE5F-4B0D-8531-FB7F9D7EA21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7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52D2229A-302B-4072-898A-62B3FC9CD4A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7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7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99C532D7-1145-4315-853B-5E92C088530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8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8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8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8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8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1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12"/>
          </p:nvPr>
        </p:nvSpPr>
        <p:spPr/>
        <p:txBody>
          <a:bodyPr/>
          <a:lstStyle/>
          <a:p>
            <a:fld id="{EFAC03FF-BEE2-482B-B2FD-3367A391B08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1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3B5B7986-BFCF-4C6F-AF42-EEFDB5DDD3F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9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3E33D5CA-2536-477A-BC92-0ADE19D5B52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D6CF81BE-C3A5-4C8C-9374-440575E200F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117BE4F7-66D9-435F-8FC0-D17650152ED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50C4FF22-8916-45C0-9811-4ECA24C6741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3E71F77C-E597-4F4E-8293-171DB3DFEDD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32DE44C6-6FCE-4E1B-B980-AA422B3949B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324E0A35-9E82-4601-ACB8-B7A38745C26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1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C8553CBC-1873-4402-B210-8827F175188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B2BE5088-B799-4832-8821-29468E81946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1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EFFB4E8B-C2D6-4F3C-AD2E-F060DBF273C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2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31933396-5C94-417D-93DA-E4E0AF83DFA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2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2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2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2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2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1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15"/>
          </p:nvPr>
        </p:nvSpPr>
        <p:spPr/>
        <p:txBody>
          <a:bodyPr/>
          <a:lstStyle/>
          <a:p>
            <a:fld id="{7F7DB14B-90C4-4306-A139-763EE17FD3C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1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E0E69F14-E89B-4016-922A-1026F055FC5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7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42C8E160-AA68-4438-9F86-2799DBB051A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BCED5433-B6CA-4B11-8E08-8B6446037FB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C5395CA7-210E-4151-B3C5-26CD3B061FA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F7BAB1D1-AFB8-4C88-BE9E-9272FAFCC00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915D3C35-FDF0-4626-9DCB-2B6B4B9ACE2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8DFE4A06-3BAC-436C-B282-4AA79D9CF56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3BC00EC7-47B5-41D0-A01D-BEC187706AB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8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6769E35D-5FD0-40F5-A5AB-EC69F962700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6D830352-9DAD-46B4-9B5A-8F0AC7D9C85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9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479298A8-2441-4683-B1AD-C9C5A000E8E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0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23B31CB3-3271-4456-A812-5BE3346CA10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0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0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0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0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0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18"/>
          </p:nvPr>
        </p:nvSpPr>
        <p:spPr/>
        <p:txBody>
          <a:bodyPr/>
          <a:lstStyle/>
          <a:p>
            <a:fld id="{A478E9C1-CAA3-49B7-9217-7A5102DB917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2271DE7C-4A7E-4606-A108-4A54A9BA9F9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FD54ADA2-3BB0-4AF9-AB7C-1E6B21C4A24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1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EF5A86DA-EA53-4857-84FE-DB2A4E6571E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D99CCFBC-55D4-444A-AFBB-6FDF48D5651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39B0378A-16D1-42FB-A98E-D9EFC26D224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C1AE8A03-2551-47C3-AFF1-ACF5D947883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5E14562F-25FF-411D-93DB-EEC6F3317D9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E4C9E38E-08F5-462F-AC28-BCB99FBEA51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3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E3745D2A-F091-47DA-93F0-4CA8D6042C6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179075CD-9DBD-4823-8E51-59E1BD56101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3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E25B5B58-1130-40AC-AC78-AA3BDF6217A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00B6EAC4-1E34-4A8C-8606-23A9BF7F0C4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2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D97BE056-8470-4267-9C1D-C430CA6BC0F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5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19"/>
          </p:nvPr>
        </p:nvSpPr>
        <p:spPr/>
        <p:txBody>
          <a:bodyPr/>
          <a:lstStyle/>
          <a:p>
            <a:fld id="{DBC3BF4E-9F83-400B-85C5-C1868783603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B3D3332C-EB44-43D6-82E0-E51D63EB212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6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2FE2B2E0-A3AD-48AE-BA4D-EF7F0CA40A2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ACC53FF3-91DF-4186-BF0A-CDFF5842E8B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1FBCB53E-876C-4C28-9D70-250D7E41926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08AA8DF9-48C6-420C-84FD-E0CEDBCCAFC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CD81DAB5-7E02-4845-885C-ACA03BC58A2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438A5DCB-B87A-4562-9B28-096C5A1A222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7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D7EAB088-A22A-4119-9DD9-8909A8DE034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7A09F6BE-40E1-4BFD-886A-7F400749F82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2"/>
          </p:nvPr>
        </p:nvSpPr>
        <p:spPr/>
        <p:txBody>
          <a:bodyPr/>
          <a:lstStyle/>
          <a:p>
            <a:fld id="{A62A3FAE-6232-4D15-9DF8-10D9317E049A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8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F8E34C77-DF05-4A2F-BAB3-95807C04800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8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8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DC8F9967-E023-4164-A3F2-36C9304B6A4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9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9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9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9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9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20"/>
          </p:nvPr>
        </p:nvSpPr>
        <p:spPr/>
        <p:txBody>
          <a:bodyPr/>
          <a:lstStyle/>
          <a:p>
            <a:fld id="{29DD48B1-9D00-4A67-8FB7-D7C01DBE40B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7947D9F0-E1DC-441F-8393-0305102DED3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9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065B9844-4EAB-45B2-9208-FD0C68167C6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14F6FCCF-DA8C-461B-B78A-0A66A943438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2B4FDD32-E456-4C4B-A0AC-E9A89AAFE0D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E92D34BF-0F56-40DD-8537-E3CB26520D1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CBE4F4E7-7033-4EFD-B64A-2BAB83083F7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37855ECC-B051-43BC-94B4-40C586133B2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3E6DDC02-F00D-4D89-8401-1BB1BD610FA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1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3E4B7AB7-8A0A-4D21-843F-BF262E28958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1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1F06232A-1A86-4DE0-BE82-0BB68241494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2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4C0C6E80-95D7-488E-BD59-D16BAA09CD4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2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2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B158DEBC-0A8C-4288-AC26-65DC7FFCD43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2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2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3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3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3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21"/>
          </p:nvPr>
        </p:nvSpPr>
        <p:spPr/>
        <p:txBody>
          <a:bodyPr/>
          <a:lstStyle/>
          <a:p>
            <a:fld id="{2FB8FA31-8A15-40E0-862D-CB01FBF4F33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726C4730-D447-4ECE-AAFE-5558E6260B1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3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A6814C8C-BADE-4C4F-A12D-84C8D257AC7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1F07E732-4100-43FC-963D-B54A10221E4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BFDA260A-968F-44C9-9EE2-BE7CF037EDB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A635EC34-9E11-4128-A71D-00F365371B8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68DCDCA5-34A3-46C5-8AAB-AAE4FAC7960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6906E953-EB09-437D-9680-CE0352B698D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4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24BF054F-74D5-4F7E-8895-F4D40165A9C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5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E75FB373-4212-4BBD-8838-B89497C9F87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9359DEEC-C262-4A29-837D-56F66EDE20D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5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AB938494-15A0-45E5-A7FF-EE0479BCBE9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6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DB7DDFD5-7E00-456E-A8F8-15A1866C40C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6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6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6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7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7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22"/>
          </p:nvPr>
        </p:nvSpPr>
        <p:spPr/>
        <p:txBody>
          <a:bodyPr/>
          <a:lstStyle/>
          <a:p>
            <a:fld id="{90F753DC-A6CD-4072-A09B-1EFBB280864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3FBB57F8-FDE1-4EFA-A1AF-A4C7FEE5C67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7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6009C6E1-837D-47AD-A549-FB358511DF1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9A765C9A-94F3-4496-9935-A62A2738917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9A5B1F36-34B5-4FDE-9F80-05E57B6E977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34184B1C-A3CD-4345-8938-6D32662D5B6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ACB3FF99-59CA-4D5C-912F-51DE5FD9175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9859D676-E02A-4790-8BFD-13EAD99251C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8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D81774E6-43B9-4EF4-B00E-D92605C8DB0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9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6ADFB567-F848-4694-9930-7A9C93DA1F5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7F7BA344-B0A1-4D00-8CC2-1855F174FCD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9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E0A33124-5C8C-4A6B-9ABE-699A68EE17E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0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0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701A5D66-B8B7-453C-85F5-83ED60F8B3B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0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0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0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1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1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23"/>
          </p:nvPr>
        </p:nvSpPr>
        <p:spPr/>
        <p:txBody>
          <a:bodyPr/>
          <a:lstStyle/>
          <a:p>
            <a:fld id="{9EA43234-A28F-4A82-B37F-9DD30CFAE2E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702D185B-07B6-4875-9D56-69DACBFB542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B55B30B7-EB18-4B6A-8C3D-31AF2FCA70A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1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70C2438D-ABB1-4A15-A047-F06B7FCE593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77A28348-3E06-46A7-9820-B091C9657FA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1E54F568-AD1F-4B65-9C4D-B3EC661E226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1787B065-2CD4-4041-B3AF-3D0F2FBADCE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EB16ADEA-8E24-4B0C-97B4-DFB0FEDEAA7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2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002FC56B-ABAE-42AF-916F-E511D0A1C0B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3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9AC84C67-C2BB-4CBE-9C5D-000F16CEDF8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3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E4C0DAD5-9344-4490-8EC0-CC04D988D62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3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55E5CF0D-B018-4B42-A902-73AA819AB7F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9F5F3825-B7CC-45BC-94F5-8ED8598CAAF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86DD4AC8-C181-4621-81F8-158641ECF0C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24"/>
          </p:nvPr>
        </p:nvSpPr>
        <p:spPr/>
        <p:txBody>
          <a:bodyPr/>
          <a:lstStyle/>
          <a:p>
            <a:fld id="{A17B9847-D7A2-4D23-AB72-A97D6C2CAFB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FF4B203D-9125-4A8F-9A3A-4DCFCA23C96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5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232E4E34-DE66-4E99-B010-8D90CBE6781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24ECED1E-ACCF-462D-A150-C0CF7DFAB81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1B51F444-F18B-47D4-8338-ECA266F47FB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D454306A-2335-4B83-8882-9853340108A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C28FBA7F-F5BB-46D4-A6CF-85CC4A13A3D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DB5A7D5B-FD6D-40D4-A7DA-C645E62635B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6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DA5771E9-3534-4A53-9685-71CC2B0B6DB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CF06649F-72C7-4FA0-9858-FD3E7E59DA6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1857E07B-E122-41DB-9809-DC3F56ADA14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7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1574E1D3-DA8E-4012-A1A2-2D45BAC7002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7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7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BB2454D2-1718-4F08-B63B-2CF7EFF1DDF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8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8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8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8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8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25"/>
          </p:nvPr>
        </p:nvSpPr>
        <p:spPr/>
        <p:txBody>
          <a:bodyPr/>
          <a:lstStyle/>
          <a:p>
            <a:fld id="{FA4CF1EB-15BA-43ED-8AF5-A0B81672F56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92CAC096-4A32-4A6E-875E-6D6BDC2D256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9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316101C3-FA0C-4BF4-A439-2E3D2644AAD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D542FCAD-023A-4CBA-9022-BEE59D0966E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28041498-E3A1-43A7-B106-9F990970ABB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EDA0B38E-4E39-43B1-A3C5-65E5C8ECB55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F3378033-C855-4446-B215-6A4BCC3DF93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CC5703F7-46CA-4399-B7E5-0EB11C0095C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E37EEE5F-0FBA-4E6F-BD65-981BAE71CDD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0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7759F74E-D9AA-48FF-9AE1-1C7511F46FA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DF953A9C-B5FD-42EA-A221-3105FD7C7AA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1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88E59366-492C-4C56-B33F-A1D4B0B1419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2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051536DE-30A2-4907-8D0F-171161080CA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2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2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2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2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2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26"/>
          </p:nvPr>
        </p:nvSpPr>
        <p:spPr/>
        <p:txBody>
          <a:bodyPr/>
          <a:lstStyle/>
          <a:p>
            <a:fld id="{E23FD024-F2B3-43C9-82E0-CAFEAEEAB84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88E565C9-8E2F-42F4-8F08-357D5DA168C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3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A848A19A-1694-49CD-A40B-7BB00915021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C54C09AA-1702-4A73-BEA4-77B7DC1096D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09A0CDAD-278E-4B65-8C12-D42C01D8423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98869F21-E9CD-493E-B4CC-BAE9D45F9C6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D61B88C0-E953-49B5-8BE2-F814F84B3F7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37FCCA92-E855-439A-9D62-161F34E6B50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4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174C3DDE-DC7E-4F16-82BC-E6FB8A43D5C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4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63E621DB-C85B-4BC7-B5BD-E5D816AF602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5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60D98103-9D8D-42DA-A154-A98D3423C23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5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FB2634D8-25E1-457B-B863-AFCE591F182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6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111B412C-B0EB-40D8-B4F0-DFB21AE5E5C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6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6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6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6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6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27"/>
          </p:nvPr>
        </p:nvSpPr>
        <p:spPr/>
        <p:txBody>
          <a:bodyPr/>
          <a:lstStyle/>
          <a:p>
            <a:fld id="{9300F3E1-1F8F-44B7-905D-82A3549196E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1154AAFE-128F-4DE2-B21B-8BF850FD913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7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D665D312-B9BF-45A2-9F34-921B227E719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1DB99F2D-83E6-4393-A996-0B9841CAC02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A0C1389B-3238-4641-BB0B-35FDF15923C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5D0DBD0F-BD67-4695-A706-D524F96012D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C55B064B-A454-4D13-BA9A-62D22BD5FA2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CE50F456-F5F2-4A46-97CD-06FA73DD404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8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D7514BBA-7149-406C-BA47-707C21368E0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9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60C28EAE-7738-4757-951F-D94AF4D3225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E9949F0A-393E-458F-B013-0A8B231BF47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9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9CE35F11-32DA-4873-978B-A178AE08F4C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0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0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A8FE20A0-F8E4-4803-84DF-2994932CFA5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0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0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0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0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0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28"/>
          </p:nvPr>
        </p:nvSpPr>
        <p:spPr/>
        <p:txBody>
          <a:bodyPr/>
          <a:lstStyle/>
          <a:p>
            <a:fld id="{A5033F00-31CA-4C53-82CA-DB71A81F42D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C82209E5-CE32-4CEC-B6E5-6BD56AA166D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C0809ADA-8554-4AE6-AD73-6FD3F833DA0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5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1613F1B0-45D7-4902-83BA-7877233F170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25A6311E-BCE1-43A5-BB9C-99A5D952F0B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1D69AC9C-BFD2-48B7-9E69-BAFC3FB8FAD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56204967-37D7-46ED-86FD-48570FD7C5B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B5114B2B-E6E4-40E9-8E85-7680AA360F9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6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44941E7E-836B-4D40-894C-C63733ACDD4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7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8EB43828-21B5-41B3-B545-E8C7F479CE9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9C17BFAC-178F-47D4-B835-95953A01C1C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7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EA6D50CD-78B9-49C1-B129-9DC49ED6A0E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3B2BC42E-8169-4808-952F-D1A388FC813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E879AE41-F1C2-49F0-AC39-CC56C5A91FD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9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0"/>
          </p:nvPr>
        </p:nvSpPr>
        <p:spPr/>
        <p:txBody>
          <a:bodyPr/>
          <a:lstStyle/>
          <a:p>
            <a:fld id="{DA02B05D-D881-4B92-9149-524C2A98C90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4FB971AD-2224-4DB8-A4C3-FF772DCEAAF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9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462627BD-9E50-4700-95A3-D540E6DDD31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46CFEFDD-6F9D-42F9-A666-0518883D886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A74022B2-A164-4551-8B14-F089D16F4B9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A01F816D-3550-4841-963D-309057BD730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34BD2089-2332-4C76-AAD3-2E1184A1A33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1B7B5573-B5E8-4A9B-B6D0-6FA1A431DB3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1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E5369FA4-930B-446E-AA55-2553E33F78E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1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6E528244-FF48-4AB2-975A-EDA897F3154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5"/>
          </p:nvPr>
        </p:nvSpPr>
        <p:spPr/>
        <p:txBody>
          <a:bodyPr/>
          <a:lstStyle/>
          <a:p>
            <a:fld id="{AF87B188-D0F8-4961-B67F-42143E32820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2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488B33BF-2D0E-4546-BFA8-28DB5BE08FE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2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01198A68-2186-4B98-9B04-A566BF5A664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2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3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3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3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3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1"/>
          </p:nvPr>
        </p:nvSpPr>
        <p:spPr/>
        <p:txBody>
          <a:bodyPr/>
          <a:lstStyle/>
          <a:p>
            <a:fld id="{CB9FA3DF-ACCF-4729-9B83-9D75637ECE1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72A2ECFA-AF9B-424E-B434-27071277DCB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4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9191ED9F-C1D6-4873-BDA6-4093FC258B8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8998462F-03E3-407F-BE29-A0FA71BDDBA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273395D4-70A4-4529-AB1A-A9202DBEC58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D236F7C2-FC31-4E44-B453-F67A6A7D5C6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046545AD-1A6A-4632-AC2C-76FB7E42746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5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5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3798D747-7F4A-4660-8A2A-69ECB94343F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42CA258E-E49A-436A-8956-5900E39AEC7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5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5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20C4738A-5C0E-4B69-A602-15DAB782CA2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5058815A-9B81-47AD-8043-D3A287541EF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6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9464274F-4BC1-4387-8F67-607C20764C8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7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01F46BC0-1475-4859-86D0-10847C81D45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7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7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7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7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7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2"/>
          </p:nvPr>
        </p:nvSpPr>
        <p:spPr/>
        <p:txBody>
          <a:bodyPr/>
          <a:lstStyle/>
          <a:p>
            <a:fld id="{90D48081-87EC-42FA-8853-651DC40600E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3F5F188B-73E1-4701-9A03-1235583CA1B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8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3E1F6957-F576-4507-9F0D-483DD602263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9C2DE2ED-37B6-425E-9A0B-40467AD8940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06DD5D97-B6F9-45BF-8364-CA7D8816541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3DBDE5A3-9696-4F92-8FC0-482C5D09C6B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09CDB15A-1866-4DD8-B09D-620CEBF6274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2500781A-8857-4365-9F43-D2F47DC6F68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7BDB56A4-AD19-4E0C-8FAB-15300226C6A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9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01FBEFD5-9277-432C-BBC6-90D21F50178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3B5CE079-D0D6-4DC0-84E4-E085E3845C6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0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F357CA3A-037B-40D7-ABDA-E2FEA9467AA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1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34656591-C4F5-4BF0-8340-94B3C9F0039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1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1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1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1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1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3"/>
          </p:nvPr>
        </p:nvSpPr>
        <p:spPr/>
        <p:txBody>
          <a:bodyPr/>
          <a:lstStyle/>
          <a:p>
            <a:fld id="{F6A114CD-BE64-48E7-9D6D-70AC54AD66F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5EF0DE22-C025-4B26-98D7-6AAB66277AF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2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79912C24-6F0D-490B-919A-D55B60E9911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0EDD705D-5537-43BB-BDE0-7577CAC1FC5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1BD60FE7-F633-451B-89B0-6E846AB80E9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EEDC94C9-A788-4B4C-A12A-95C3E1DA83D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5BD94835-5AC4-4C49-B6EA-0F854D160CD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A18F8608-C9C6-455A-BE0B-95CFD386457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3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48CF2538-9B1D-4D31-85C4-32DBFE3A86E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3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D6504277-554D-46D4-991F-E6342745804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01B7B05A-4381-4E9D-95FE-A31E98E5759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4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2A3044C2-AD9B-410E-82A2-3266C88D3BF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5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5CED83D7-A4BB-4C40-98F6-16863795D6E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5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5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5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5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5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4"/>
          </p:nvPr>
        </p:nvSpPr>
        <p:spPr/>
        <p:txBody>
          <a:bodyPr/>
          <a:lstStyle/>
          <a:p>
            <a:fld id="{DD80E7A5-5773-430A-8B45-18450D02785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217AEA77-B5CC-4BA0-AE91-1D1AD2F36D7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28C075F0-514B-43C3-9D07-3EFAC5085AB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6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25B12B9B-997B-4EFF-8574-7DF5B59F38F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AACA8650-D57C-48F8-AE5E-423F51D233A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6B8C633D-DEBD-42FC-A9FF-A8F2E91ED35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F4D6FD90-B1B8-40FA-BEB2-0FE82103265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67E96023-FF50-443D-B2AA-3B81E69BB95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F186D5F6-9F2D-4B56-9399-DE08DF361FE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7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9FB74B44-E479-4663-AB76-F2A6CEC5516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E094E171-3163-4EA8-80AD-6540480221F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8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0EF80836-9131-4236-B726-EDED29045EF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9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4EE7B01C-6F9F-4066-ACB5-7A871E21C2A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E98F81C8-1773-4C24-AC77-9DF9A9121D1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9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9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9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9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9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5"/>
          </p:nvPr>
        </p:nvSpPr>
        <p:spPr/>
        <p:txBody>
          <a:bodyPr/>
          <a:lstStyle/>
          <a:p>
            <a:fld id="{048E3EA1-3FE6-4857-8947-077C6C1B394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7D9FE6CD-302A-4543-B6E8-E432F3E83EF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0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98A0C30D-2B4A-487F-8F65-B4C81B9D6C1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4F6DF03F-81AC-4802-9568-D5DA0698F8A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20C929CB-3DF0-4CF1-98BD-7891B93ED22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E0A49D30-C5FD-4D99-81E0-65B398861B6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29746EE5-0445-4FA9-A6E2-46301E3DD93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F283E014-85E7-4BF8-94AF-2470E158B3D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1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5984EB89-7540-4995-943C-24FCC943D7F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2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B6D43A38-843D-4472-829F-EB865357109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5ECBA36C-ADA0-4D6D-9216-F94817370A1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2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0E172D0A-6D03-42F8-9B63-D0B3608B13F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3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D477BA0D-C63C-4E44-8207-5C863EF929C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3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3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3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3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3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6"/>
          </p:nvPr>
        </p:nvSpPr>
        <p:spPr/>
        <p:txBody>
          <a:bodyPr/>
          <a:lstStyle/>
          <a:p>
            <a:fld id="{7A6A48A6-7904-4C98-BB12-5477292F953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FBFC8807-91DA-4548-8B0F-33B1C1DA561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4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EC0ED28E-CA44-45F9-9157-D82F31F4E1D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AAA59B95-84FE-4744-8482-9CADF0E33B7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BAA6AC67-04A5-428D-81FE-73B2E177D21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F9988BE0-8618-4AB4-BD92-F9EF4E09989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A6EB578E-67EF-4DD6-AE59-96BB2B75FD8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6A480FA5-A1DC-4926-A25C-78EC0BD8001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1E2ACD8E-E0F9-4FB5-8ADD-1C828C8931C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5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EFDCB88C-1C18-4497-8C1D-4522CE1461C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BFD62A1E-447B-49D1-B1D7-5A7D90E8B12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6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B2B7B855-AE33-4940-8E19-1ECB7D31C9B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6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6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CC6A2A44-0C0D-4202-AA8D-FFD6CB5CF19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7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7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7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7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7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7"/>
          </p:nvPr>
        </p:nvSpPr>
        <p:spPr/>
        <p:txBody>
          <a:bodyPr/>
          <a:lstStyle/>
          <a:p>
            <a:fld id="{F15E8AF8-84FE-46A7-B6CD-CFD60BA7802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F5216AFB-2B7C-4DBF-BE2B-DE328B13BB4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8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837B109E-5106-4A1F-A673-70B69030A3A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7E2707E4-59A3-4C4A-B206-08CFC966DF0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E55D9D67-DEF8-489D-9757-2494B4E13CA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680619AA-C551-4083-9EB6-78EAB199555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A2A4C153-C957-4C82-AA98-7557F7AD195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75E04AF5-C2D4-47B2-B92B-814D94F1DA3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60394AB5-F6CC-4ACE-AB7C-B3ACBE15992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9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A71B7D0D-3A89-40A4-970E-36095BEBE33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43D34923-02FC-4667-BD21-D0EAE3E6C3A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0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5B5F9AC4-82BF-4237-A1FD-03C9B7FE7EC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1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44A5C209-0798-4C97-BDFB-A1074E43B38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1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1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1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1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1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8"/>
          </p:nvPr>
        </p:nvSpPr>
        <p:spPr/>
        <p:txBody>
          <a:bodyPr/>
          <a:lstStyle/>
          <a:p>
            <a:fld id="{B2FF9A14-95B8-40AD-9FE2-7E6DC94CED0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0BE87F97-EB86-4B4E-BF1A-A962BCE9E76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2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036C4F32-B758-49EC-863B-B6F22D5CAA5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BED1A942-856E-4181-9B5C-8D9F30B2381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52805223-0F70-49AC-A1D4-25BA4AC05D3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42F6A835-D18F-4A66-BC68-F4A6A9906DF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A5231DA7-C748-4317-B746-AF0AD2C7397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62689FA4-154D-447B-84DB-F08878CE22E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A4ED938B-FFF1-4B95-9050-79B5F1C5F10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4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C58FA015-F4A5-453F-86EC-AB30E807815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5A728029-EDD9-4CC5-8052-795E3C59316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4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A4B030DF-FB22-4095-A1BF-A6B095B61F0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D085D7BF-250A-4C49-9A46-1D20AFFBF26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39"/>
          </p:nvPr>
        </p:nvSpPr>
        <p:spPr/>
        <p:txBody>
          <a:bodyPr/>
          <a:lstStyle/>
          <a:p>
            <a:fld id="{62FBFFFD-7CD1-4782-B4DD-918FFE23DED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5F724338-CEED-404C-B96D-103A0A8801E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903E76B4-18DD-43B1-AAFD-E8B47190827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6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2801F41E-1ED0-4D85-A0C2-1C6B7A7B522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8585E316-3630-43FD-8800-A2675A883CF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C8065E60-EDAC-4FEC-870C-153AD6ABBBF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F1036A7C-059E-4CCE-96E0-D18A38C0AB2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22085232-BC4F-4A48-B4EC-13CF6FBFAF4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7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3E39FD25-9783-4506-A915-38B28A00FC9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8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7A7155D4-3C6D-4D5D-B7E7-588CED77067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8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98B21505-36E9-4F7A-8FF3-A84B746F514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8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BDE771D6-2EF7-4A3C-9A5A-EF4AAD46428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9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E1913D8B-DDCE-4DE4-ADEB-270DE4BEDFC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20AF55EA-9312-40BE-BF58-D0430C03C4B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29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9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9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9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0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0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0"/>
          </p:nvPr>
        </p:nvSpPr>
        <p:spPr/>
        <p:txBody>
          <a:bodyPr/>
          <a:lstStyle/>
          <a:p>
            <a:fld id="{1FA23F5B-497C-4556-B9FC-094D268290B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16538B08-F937-4103-998D-39F99FFD6FA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0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5996FD74-EA47-4BBA-88C0-F417309B279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EB9B881C-CA38-4F93-86E1-D1979AD09BA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546F5FB5-53B0-4ED5-96B9-DE325993D8E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A08274AF-45A0-40BD-89AE-28F4E6BD9E4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14BFF60F-D66E-43CE-8FC0-37774067FF5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1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57D584F7-D109-4D72-8FEC-7FC3334FBD5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2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E07E57A7-3FE4-4895-9C3A-BFF49984361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2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D7DE0A46-FCDE-4B63-9AB7-3A3599853F6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8"/>
          </p:nvPr>
        </p:nvSpPr>
        <p:spPr/>
        <p:txBody>
          <a:bodyPr/>
          <a:lstStyle/>
          <a:p>
            <a:fld id="{2FCA6A96-EFED-470B-B30E-441C0CA4D8B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2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6B446369-A02A-4402-B027-7F61BFC1ED2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3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795A6EAC-63EB-40FF-8360-7895DED635F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3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3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3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4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4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1"/>
          </p:nvPr>
        </p:nvSpPr>
        <p:spPr/>
        <p:txBody>
          <a:bodyPr/>
          <a:lstStyle/>
          <a:p>
            <a:fld id="{C58DD663-8451-424B-A8E2-AAF264BBF98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7762EF71-AD95-4B10-9716-44DE96DF15C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5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1516D9B2-D1DA-4D8C-BCD9-FF8AB83EF4B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ED273988-92FC-4451-B759-7133C143853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4CB8B4F5-DA59-49A1-B1C8-00B02FCF247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F17960AB-351B-47DA-8A23-C369AB0E647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604F0988-5081-4B90-81DE-374D96BEFFA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6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C7FEA95E-8E56-4EB0-AC44-CC2AA0A0B60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70E24B48-0643-4E94-8BF3-EBDC0F7A0E4E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6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3BBCB748-0B62-4492-B3C6-83EDBE082EE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C9E2B61F-C44C-44D3-B07A-3A7FAD4B840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7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24A08C0B-B2D5-4C3A-8582-F695344F220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7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7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699DBE44-594F-4CF5-BC0F-9259C8710BF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8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8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8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8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8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2"/>
          </p:nvPr>
        </p:nvSpPr>
        <p:spPr/>
        <p:txBody>
          <a:bodyPr/>
          <a:lstStyle/>
          <a:p>
            <a:fld id="{08780576-E64F-4FEB-BB71-28161FE80DE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A292099D-D756-4FD1-ABAD-859EA920DF9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9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2C46F5A6-5515-499A-831D-068187B9844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474F1194-6102-4434-94DF-23629AA5EB1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109F390A-E10E-49FB-8B57-A5AE14925A4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7CDC1228-7A4A-418C-8F25-4521C757364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88C4C8E4-2636-4235-872F-D885009FC5E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C1CFF5AC-E8C0-4842-B170-4EC51AB4880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362F00F3-1866-418E-A11A-56026E946A7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1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BDA18806-C95A-42E4-BE50-16E3E3D2710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9B11457B-B967-43BE-B634-5CEEF237018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1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F72606FB-2663-469F-A3D4-43C766995FC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2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A2AFD3D4-F452-48F7-8FC2-604C569AF47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2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2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2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2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2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3"/>
          </p:nvPr>
        </p:nvSpPr>
        <p:spPr/>
        <p:txBody>
          <a:bodyPr/>
          <a:lstStyle/>
          <a:p>
            <a:fld id="{EAFE1801-1EEC-490A-AA24-322B385A3DE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66D36B5B-5D1F-4A9F-8D73-2D81A933CD6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4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D82FA7FF-94D6-4FB8-8E32-AD47BC39E8B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5FA25AC0-4830-44F0-BD06-0636659EE85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2E4ADDD9-5986-40E2-807D-824AD8ECD3B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84E9B16E-91E9-4910-B385-F87679BE0A7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4C9A7A67-E91E-47E2-BF0A-52914C80D5B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C9ACEE35-908E-4507-B5ED-F8220899007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5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2B37F357-6CEC-4813-8958-B72BFDF6A42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5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5E2B757E-B371-4C63-8BE1-69139F0A468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6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A1674CC3-7724-4BCF-9E42-13841A63A10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6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07616A5C-C7B3-4021-A574-8E2ED6EFF0E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6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518763BE-6F66-47C4-83AF-BD8DC6D30F8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7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7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7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7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7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4"/>
          </p:nvPr>
        </p:nvSpPr>
        <p:spPr/>
        <p:txBody>
          <a:bodyPr/>
          <a:lstStyle/>
          <a:p>
            <a:fld id="{BA4443ED-E99C-4A05-B148-510A1D1702C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FE1C43BF-D754-49A6-985F-314F0614C10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BA8F65B4-50F4-456A-9DAA-7D7C74548A8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8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141C4C99-EDA5-40F2-8B71-D4374B99089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EE49D1CB-E550-43EB-9273-E9AA5DBFD56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92454DDC-A6ED-40A0-963B-65655A7BB31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506F70BE-86E0-4A49-A9A8-73371D66658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BAF28962-DA01-4E7A-8176-5B4F7EF29FE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5580CD58-3804-4460-A535-1D866D88E36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9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20C98496-B5A7-463A-B876-54204AE988C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198B8693-4426-49B2-82BE-511C7C3FD3D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0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A086EC01-64D0-467F-8616-654A66BEA1E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1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BFA80E6E-2D16-489E-84FC-64F1AEE60D8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27C181F1-ED31-46AB-BBA3-5DA1BD3FE66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1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1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1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1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1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5"/>
          </p:nvPr>
        </p:nvSpPr>
        <p:spPr/>
        <p:txBody>
          <a:bodyPr/>
          <a:lstStyle/>
          <a:p>
            <a:fld id="{2E6197BA-FBDB-477A-BD02-52C3365133F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71180222-43ED-4FD6-A79A-500B92CB9E9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2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DDD0522D-EE51-48A7-A0DF-B786E187519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B92B3F8F-C83E-4CA5-A275-3E7D1F5F94B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5E5309AC-3F82-45CE-BB29-6D87E07A1DD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87680E96-EF84-4ABA-AE27-EDF3B6642A3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FAF5597B-39A4-4CDB-9495-D94C53EDC4D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C6154626-0EC8-42FC-AF91-FBB83A419DE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4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59DCD1D6-B31C-4AC5-86CD-44FDB0A45FE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1B66A880-3555-404B-AAFC-7E21B5EDE14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28DCB24C-5FA2-493A-9B6A-4A6FBD5E24A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4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81C46BC0-D55F-4F5E-BFB6-7F60C770D89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DD4547A6-C00B-40F0-B80B-CCDD6552D97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6"/>
          </p:nvPr>
        </p:nvSpPr>
        <p:spPr/>
        <p:txBody>
          <a:bodyPr/>
          <a:lstStyle/>
          <a:p>
            <a:fld id="{0FA4D2A5-FF25-4268-AA67-28871474115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3C689D23-F271-4E97-BED9-B7A8223BCB4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6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9E939258-B873-45C1-8749-9D9B8372BCD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B9145537-C5CB-4A5D-BF01-B5DBD2BCDED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1196DC8C-A381-4295-91F9-045C82879AE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8A227E63-ECE7-4625-A79C-BB3AC91ADF4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CAB1DAD4-092B-47B5-B58F-CA307C1E5A7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8AE429AA-768D-4E54-AB03-0BB69E5DD1C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247B287C-CFB1-4765-8E49-24DD560A819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8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753B8504-C2FD-424C-B2B1-94F3CAC2AEE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7953BEF8-6F2B-456D-B199-08291A57F53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9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A48265F1-6CDF-44DE-8BB8-C6F18E1BB1C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9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377FFBCF-1B61-4710-BFB2-227249FF610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9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9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0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0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0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7"/>
          </p:nvPr>
        </p:nvSpPr>
        <p:spPr/>
        <p:txBody>
          <a:bodyPr/>
          <a:lstStyle/>
          <a:p>
            <a:fld id="{9810E934-6608-49E1-A1A1-BD8AEEAC7B4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5096BFC6-4C35-4593-83C3-07966B21B35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0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9A8FE830-1901-4D69-A573-5F158A761C7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BED37205-82ED-4E62-B790-586DE546032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9DE2EAA7-F743-4B2D-B769-0485EFFC969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D280D864-DF1C-42F9-8B5D-30D2366B971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7699213E-F84C-4668-9649-F96E3A170D9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94869CEA-8C3D-4ABB-9A49-4B1F4CA6068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2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09F5715E-91D7-4A94-A344-2FF6A9ECA1B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2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F4475378-EE5A-4B63-A512-10D047F0587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F04F8763-EFCC-4915-907A-516823CC8A9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3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CBCD49E1-497C-4DDD-AEBF-1C59BD6A83A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3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C08FE8E2-60E5-4CC7-B194-F401909CC79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3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4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4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4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4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8"/>
          </p:nvPr>
        </p:nvSpPr>
        <p:spPr/>
        <p:txBody>
          <a:bodyPr/>
          <a:lstStyle/>
          <a:p>
            <a:fld id="{2211FEFC-F05A-4EBC-B69D-2F3DDB3F3F9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E5C89A8B-A88A-423F-9B88-18864F5F897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4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94558F72-C9CF-43EC-8D1B-40EC21DF984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FA1123ED-7EF3-467D-B6A1-A5FE2AB5034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0DC519EF-A3CA-45F1-A0E5-E3868732C2E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0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5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4F584EE4-4330-48A9-B1D7-C199B2FB628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ACBEDB44-E7B6-407A-A3CD-1577888047E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FCF8EA3F-401F-4E5B-9E08-36AF5C16F9A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F6257404-00F0-4AAD-A0BA-F5878A320CA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6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03818E05-3F94-4E62-BE68-BA2DEF4A3FA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E228229A-DC56-4E66-8B4B-E40FD5EA61F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7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1A57BDB4-D709-4223-AC8C-0183EF66F53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7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689BEDE7-7BA7-4BC7-BB3C-C59066C5171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7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8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8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8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8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49"/>
          </p:nvPr>
        </p:nvSpPr>
        <p:spPr/>
        <p:txBody>
          <a:bodyPr/>
          <a:lstStyle/>
          <a:p>
            <a:fld id="{FC4F2C39-EDC6-41A7-8D4A-57EAD3FE653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3B3469FE-77DE-4AF3-A0E3-C21476913D5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4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6F9D2C41-9028-4D70-9907-8B08CC8466F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9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BFFC44F9-7A50-48BA-BC10-1DDB8FBCDF7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CBF65FEC-C845-4381-88A9-E406919D1CE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5FEFA2D7-A88B-44DE-B0F2-4A71E63A35E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0FB1F28B-CDD7-4359-B640-83C14152776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467E4499-4E43-4579-B11B-D640EA30C7C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9CD8661E-12CF-4463-A072-3CF8A824A88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0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EF1FC59A-3825-4054-8201-59662F71022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82F859B7-D516-4F58-948B-B553E7FB873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1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7A92685F-3C92-4B09-8F1D-8DFD4BCAC09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2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3A739BE1-A11C-483F-965B-0714A690496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73BAB980-5064-4182-B4C2-30AD06EF658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2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2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2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2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2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50"/>
          </p:nvPr>
        </p:nvSpPr>
        <p:spPr/>
        <p:txBody>
          <a:bodyPr/>
          <a:lstStyle/>
          <a:p>
            <a:fld id="{F18D4632-189D-4A72-933F-7610CA11737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5BC79F2F-260A-44AF-BD07-8DA62CF8994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3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06DC7AE3-2303-4821-BFB8-04BB1388385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49A2A395-886D-4928-9BA8-F1FA450019D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5BD6D96C-DC26-472D-9B7D-9F0F75634FB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8D590865-FB9C-4F99-B821-80056B80345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57AADC85-313B-4DE8-ABCD-D413DFE49F4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4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07296BF5-0E0F-4304-8877-E890CFF6F92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5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230F35B0-42E4-49A3-A2B1-CAA0D35E4F0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C4FD4AB1-EB09-4E67-AD38-A789757EEC2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1"/>
          </p:nvPr>
        </p:nvSpPr>
        <p:spPr/>
        <p:txBody>
          <a:bodyPr/>
          <a:lstStyle/>
          <a:p>
            <a:fld id="{9A39335A-ED5D-4A63-9446-439E54ED382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5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FEE92708-DFC1-4DB4-A99E-3FF60F8D4BB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6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C4BA56C6-EC13-46A7-91F6-C8D70F07367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6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6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6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7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7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51"/>
          </p:nvPr>
        </p:nvSpPr>
        <p:spPr/>
        <p:txBody>
          <a:bodyPr/>
          <a:lstStyle/>
          <a:p>
            <a:fld id="{6E4C512E-8C8E-4CE4-8F25-B2C1E01D493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E7AAE805-5CD4-439E-BE58-D9A7F018A1F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8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1636B52C-BA55-4313-BB02-20F7CE8C7CE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3DD0F716-4A89-4491-8822-6C4FBC2DA56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097E1047-0CD3-4B17-A795-911FBA793CC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DE54D10A-8369-44E7-A553-838215AD5EE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A4E94449-FE44-4BD4-8A05-AF98CF6E9CE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718CFFFB-E31F-40C9-8686-AF096692647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D648F204-5AEA-4B62-841A-C0B91F65E15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9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AF66556E-FF66-4E82-B020-C7B5C14526F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689A9201-C8E5-424C-A754-4575749CE89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0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D9EE618E-77EC-4AEF-8C60-935DF7DB217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0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5DFE661C-4188-441E-B9DA-2F59515A138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1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1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1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1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1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552"/>
          </p:nvPr>
        </p:nvSpPr>
        <p:spPr/>
        <p:txBody>
          <a:bodyPr/>
          <a:lstStyle/>
          <a:p>
            <a:fld id="{4C4391F3-9A53-4108-999A-98C26781E18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2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BADD10EA-7041-43DA-9CCD-FA4D633457D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4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4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5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5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5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5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5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5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5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5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7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C9D31EBD-9B51-4675-8D03-14A652201C4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8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9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9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0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0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0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0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0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DF44A198-36C4-457D-B904-8BCBD0A2578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2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3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3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4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4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4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DB41ABD9-75A8-455D-BBD3-04A9DCA378E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5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5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5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5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5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5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7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8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8F3D39C9-9679-4198-9487-D97DF242313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9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9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0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0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0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0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0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5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1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7A91FBF8-6863-4E69-835B-51A255F5BA3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3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3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4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4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4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4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5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5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6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A9E02D80-54FD-457B-9779-86AD51EE393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7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7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8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8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9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9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9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9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9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9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5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1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453F47CC-5EB2-4544-8F82-7EAB0B8820F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2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3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3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4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4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4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4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4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5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BD955BEE-14BC-43BA-8807-67DB815C5BD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5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6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7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7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7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40EF9230-9B08-4119-AD19-89F89BC0EAE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9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1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1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4"/>
          </p:nvPr>
        </p:nvSpPr>
        <p:spPr/>
        <p:txBody>
          <a:bodyPr/>
          <a:lstStyle/>
          <a:p>
            <a:fld id="{5CBDE1D9-E6F4-4260-A34B-5C2BC214D8E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2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2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2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3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3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3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3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6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4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4941281C-DE1F-4C42-8CA0-5843E2F4B11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6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6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6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7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7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7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7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8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8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6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9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5733DB42-A1A9-495F-AD44-626632E2B7C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1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1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2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2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2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2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2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2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4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9D1620D7-07E5-4756-AF6F-61AE5BD96FE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5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6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7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7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7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7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7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7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dt" idx="56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B660AA5E-A76C-4044-BC6E-6025EDA76B47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8B7D0C97-E0E7-46B9-BC10-4EE8F6B3575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8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B102926D-F7BD-4EC2-80AA-5F4CA05D7F2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84E6DC78-BCF0-4F42-8942-699833C096E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EBE5ADD1-5673-47CF-9513-2AF03991008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B1198507-B0F1-46CB-81A6-3125A3CABFF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34A0BD96-B24A-4637-8527-9FC0635911F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949B3CCF-0171-44A9-9CFA-D8D1284521F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9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0FAE2C79-93DB-44C5-BF20-AE672F853FD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0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AC8286C6-5322-4689-B173-3F37F577856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0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9AAEEBA2-B36D-49A0-A2E8-5EC7F5FDECB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0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0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D38E9F58-B153-4E8D-AFCB-33C9AFB2BC4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37D9EA21-123F-4242-9798-4A029EA01E3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1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1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1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1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1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6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66"/>
          </p:nvPr>
        </p:nvSpPr>
        <p:spPr/>
        <p:txBody>
          <a:bodyPr/>
          <a:lstStyle/>
          <a:p>
            <a:fld id="{252875C8-4B3A-4060-AAF4-9C7457DEAAF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6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18061DF7-0A6E-416E-AE20-9D3904EF6C1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2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02111372-AA64-43CA-9D67-02C10CCCC45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E2958261-6FC0-40E7-941D-70B489130C9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CC73E0A2-2E42-459D-9566-00F22951148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B9F3C477-12D8-485F-8FD3-B9CF4851A4D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4797196B-8E83-41AA-BB4E-553577DCE61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4ACB9BD1-E762-42B5-80EF-93CB3E19E37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3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B8851795-8F64-4D02-89F6-A0D16E01A60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2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F9069BE9-C0D7-45DA-86DC-C5DBB490B85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9E664488-0A11-4C7F-99F3-E7E9A079FF7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4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634C0103-F02B-470C-AE6B-123430CA138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5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EB82F610-3416-49CA-9B0D-6A978140FFF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5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5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5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5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5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6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69"/>
          </p:nvPr>
        </p:nvSpPr>
        <p:spPr/>
        <p:txBody>
          <a:bodyPr/>
          <a:lstStyle/>
          <a:p>
            <a:fld id="{1400F595-9871-4591-97DE-D3D88237DA2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7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8CA642A4-88D3-4820-92DD-03F719DA72E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6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29E24B26-912F-4BA3-9B7C-EADFB4FAF5C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5E68FC25-2739-4026-95CE-4D56C557392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996B06B2-DE15-4665-9B2C-1FA47229173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57F06288-4663-4F50-8AC8-5572BFD061B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36F9219E-70E1-4F94-8780-1F205CB2B4F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85EE8300-3A63-4F3B-B268-6C1FFFBB4F7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9B3D3F54-DF67-4C73-85EB-D475EE654E4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8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4C23DAB5-DCD3-4698-B60A-0DDC6D53F18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12AC23B5-5D69-4B4F-BB0C-7B8AC6FC463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9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122ED92D-86BE-431F-9923-F9A7A48C54E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9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5BF8B6D9-054C-4548-AF99-D62B5C528AA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9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9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0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0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0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7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72"/>
          </p:nvPr>
        </p:nvSpPr>
        <p:spPr/>
        <p:txBody>
          <a:bodyPr/>
          <a:lstStyle/>
          <a:p>
            <a:fld id="{17DA369A-91D5-4608-A1A3-EE1BAFE5BF9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7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AE25F38C-4E85-4759-BB79-D067309A739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1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4D32D9DE-8F6F-4018-A752-CA783C8B802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397C5BE6-4178-4EDF-A9C2-BAE9973B932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55315992-39FE-4B65-91ED-5CA6AA56052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D6269022-CC48-454B-A1D9-C29F9A94949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8F03467C-A99E-4F44-BBEC-1BC3F3BFCEA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74330B8E-0A5F-47A5-B78C-CFDA6D5308B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967F008B-0D12-4376-BCF3-93A4B218EB6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2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15F7EED6-EB70-4203-9BD3-9908C161C59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FC249903-E167-475C-89CF-4CFD4C09709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3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A062AF16-C457-4E0E-B2EA-73105B3F370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3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3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4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4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4AA455EE-F130-4C7D-9145-DBB8DA92AD99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4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4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4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4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4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7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75"/>
          </p:nvPr>
        </p:nvSpPr>
        <p:spPr/>
        <p:txBody>
          <a:bodyPr/>
          <a:lstStyle/>
          <a:p>
            <a:fld id="{189AE5C4-45BC-4B3D-9AF9-2CEA31FA570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7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3460C13F-8B11-4042-9953-41414E11E21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5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8DB51D15-B4DE-4F80-B8D7-2F931779159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4D601245-DA1D-4E80-848B-43C384D2446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749A3BBB-833B-4AF0-8129-94A9F1657B1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C773130C-F285-4116-A3B7-38B4FC7CFFC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86B951BE-7800-41C3-A1FF-7D491319F1C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9F92AD41-F2DB-4403-8673-6C2E5468BE7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191B5DF4-90D6-4039-A30A-89B0F9ABB87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6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14FE4EFA-FD1C-42B8-B92C-48B6FCCFF95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33FF7A71-8D6E-4201-B739-BED9699FA06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7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670B3364-264B-4EBA-82C8-C8A7CA14B15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8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8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656726F8-17FA-4C4D-A32C-F0BBDB136A67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8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8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8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8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8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7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78"/>
          </p:nvPr>
        </p:nvSpPr>
        <p:spPr/>
        <p:txBody>
          <a:bodyPr/>
          <a:lstStyle/>
          <a:p>
            <a:fld id="{9625D3A4-9E9C-435B-97FD-63F4C673A3F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7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4998DE07-8139-4F08-9B4C-C146886816C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7D656984-8C1C-454B-82BD-FB31CA06892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9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4E691EF0-CBAA-4C53-88C6-D1BF1855EE0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5D067517-3A2C-45EA-9139-D3B521CC42C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BFE48D4E-8896-4E1C-AE5B-08D1ADE13C5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1DCEA961-AF9A-4004-B6EA-71346FD78CB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2B220A04-9DD2-43ED-8584-39122EB66A9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0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DA202F41-60F4-4F75-BED0-FE8C662A867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1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E188B9F5-75F1-4F78-8322-01E45B16D4C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D6D38F3E-56FC-4E06-93D3-4A3D299973F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1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F4286910-8A69-4914-AD35-1640554BBB8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D2693B2C-B8D6-4ECD-B0A4-010530D3663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40B1F7BE-9B1E-4F24-8662-27554187BBD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8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81"/>
          </p:nvPr>
        </p:nvSpPr>
        <p:spPr/>
        <p:txBody>
          <a:bodyPr/>
          <a:lstStyle/>
          <a:p>
            <a:fld id="{A2760EBE-94D3-4C4D-8121-D468A84C5C9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8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C4192704-6D89-4963-9049-27335BC02D5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3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E868913F-B53D-4B6A-A8C5-E8F014571E8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9A25567B-34A5-4B90-B4F3-C193B865B37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5D9BE753-BA0D-4B24-8B72-80BE02B05DF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5F82F1F4-B82D-4DAB-9AB0-E8BE9697A95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08D783B1-9B34-40B1-ABEF-316D490F3E8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4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483AEEB3-FEDC-4C23-92A1-5E2FF12AD6B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5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F3F4E048-E023-444B-A9F6-C9C68C7E64D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98CB4718-B4DE-49D0-99F1-4C953027025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47"/>
          </p:nvPr>
        </p:nvSpPr>
        <p:spPr/>
        <p:txBody>
          <a:bodyPr/>
          <a:lstStyle/>
          <a:p>
            <a:fld id="{166CC390-FA9A-43B6-AF15-9F54F841ACD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5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A8B624C7-D5E4-498A-99DB-DF1D226D82D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6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6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6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D315B7FC-0781-4D8F-AEB2-F16D2F87F0B7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6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6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6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7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7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8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84"/>
          </p:nvPr>
        </p:nvSpPr>
        <p:spPr/>
        <p:txBody>
          <a:bodyPr/>
          <a:lstStyle/>
          <a:p>
            <a:fld id="{221EE501-AC96-4BE9-9F41-F26260FFD9D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8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CF73E1A6-9ED0-4CF3-809D-A6573751ABA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7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53111A4F-AB7A-4443-BB47-C8AF27DD0C8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67656C18-1A0D-4133-80B4-20DDE81E5D8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D9B6FA8F-D8FF-4CB3-AE8B-AD02E0A3542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17708E8F-B2C1-44BF-B58D-08454B1B665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A118DAC4-F4B0-4E50-BFB5-C2606A539D6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8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D589F7ED-987D-4D69-9243-385CAE924C1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6D6CBFD2-443C-46F4-B2AA-935B5FE2D10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9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23E2664F-627A-43A4-A13E-D1D7DF2C49D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C1B65C71-8412-4415-8436-CEE901454D7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9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4BDBDA60-979B-4455-A168-3F83DFC33E2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0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0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6221D2F4-A1C6-44EB-9191-B44531EF481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0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0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0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1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1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8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87"/>
          </p:nvPr>
        </p:nvSpPr>
        <p:spPr/>
        <p:txBody>
          <a:bodyPr/>
          <a:lstStyle/>
          <a:p>
            <a:fld id="{78637B11-F2BB-4C50-A19F-3CEC1058A29A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8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C1440C24-2AB2-4A10-99EC-C4277343A73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1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10EE822B-7F2A-451A-AAFE-677B0CA5FE8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2DE10C1A-5ACB-4C22-A129-D0E56FE80C5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F4FAF988-5C77-4904-AD16-A57550E9FC0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1E07FE1A-6844-4500-872E-6860D69560D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D2D63D86-95B9-405D-8E1A-C840000C202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B73A8842-448D-47A6-8A8B-5787CD0F412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A9CEBFB8-0604-4A8D-8DBF-90986FB292E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3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338E8BA3-49B5-4064-BDB7-8B06DF56C13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1AB32196-A888-4B52-99A2-9A1CD62B26A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3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EA325502-B14F-4F6F-865E-CE711D77813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4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2C211DD7-52E5-46E0-A96F-048C3CEF580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4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4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4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4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5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8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90"/>
          </p:nvPr>
        </p:nvSpPr>
        <p:spPr/>
        <p:txBody>
          <a:bodyPr/>
          <a:lstStyle/>
          <a:p>
            <a:fld id="{F0569116-1DB0-411C-A835-31B486B26AD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9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C0AA0F35-9BE7-468C-805A-B28B0740AB5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5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E5639DA8-7F4B-4B1E-9D09-D09D5D7AE1E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AD66B56B-6B43-452F-9D48-21D9539EFFB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E0AE5BB0-ED75-40DC-8214-7C5D807D052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CF68F784-A87C-4193-8DE3-6AE43EDA9B1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D3C050F5-89B4-4685-873F-A8E8FA7111B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3014EC13-1E4B-42E8-8B54-CBD3E55A6FA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EB146FD4-DB96-4A0C-B5E8-276AC8F05D8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7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C3C432CD-43DE-4CDF-B7E6-3E3E4A8F82F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7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5CDCDAFD-5341-47A9-B36C-E98A244A58D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8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C6A6B57E-BD51-4E40-8B3B-57E0EEBD42C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8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2CA1C224-E088-4AC6-B4B4-356C51C3267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8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9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9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9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9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9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93"/>
          </p:nvPr>
        </p:nvSpPr>
        <p:spPr/>
        <p:txBody>
          <a:bodyPr/>
          <a:lstStyle/>
          <a:p>
            <a:fld id="{90EB646E-53F3-4343-A8D9-1E103DE105D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9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3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30E8BEDC-15A6-4368-8C6D-E874C5BB1F9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97A244AD-BB6D-4B96-8AA8-A25680DE56C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0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25E6A9EB-0ACB-46E8-9B4B-AF066E35F3F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02FC7DCE-6DE8-46D0-BF56-7DA5B0E0631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D7FBD4AA-F5C5-4CD6-B436-20264A96A29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230E9C73-6D72-4CA6-BFCF-E73A69F623F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01D51B99-6F17-4EE6-9310-C6DF8B3E10C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1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EA675553-CFFF-41EF-A825-3054593A4B3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1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B0882EC4-5BF2-4E5C-A55A-7778D723C73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2FB984A9-5816-4679-82DA-4A9B1974315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2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BDAB6FEF-520C-4E15-8B12-902FCEC3A72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2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2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FE7857E5-3082-4678-97FD-4D443867CEB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9CD9CC47-74F3-4DFC-8135-62EF236804C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3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3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3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3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3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9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96"/>
          </p:nvPr>
        </p:nvSpPr>
        <p:spPr/>
        <p:txBody>
          <a:bodyPr/>
          <a:lstStyle/>
          <a:p>
            <a:fld id="{1C80A441-B15B-484F-B17A-3AFBEF35401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9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BB1CDAA9-1463-43ED-89C1-971FC81FF12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4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7C71D3CA-4A81-4F74-8559-AD966213E75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A85789B9-D6A0-4C02-935A-9B97275FF3F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1CF0B4BC-9536-42AF-9523-6D9EE527F2E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930994B6-8CD5-49AF-B981-C0091CC6CAB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3BBED610-CBE4-4B92-AFB5-87F78C28C79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C038F028-5996-48C5-A23C-B102B205873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6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4BE85F0C-E894-44F9-8EC5-C7DD6D9ACF3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6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C57286B5-4394-4B04-8E89-DC4D217D0BA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824319F8-EDB8-47A0-A5B6-C7958F0C359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6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33A7F262-7E63-4755-9DFE-5B3EA9F217A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64B7F7F7-5319-4459-92D0-40DC0C1DAC7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9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99"/>
          </p:nvPr>
        </p:nvSpPr>
        <p:spPr/>
        <p:txBody>
          <a:bodyPr/>
          <a:lstStyle/>
          <a:p>
            <a:fld id="{7429373C-FE6F-4D63-A9C4-B078C4F5CC9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0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A19B1EDE-BC8B-4229-A1D8-497CF6C0470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8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BD6D9A7A-2D09-4220-B90B-67CAFED0A02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B5E11F93-EA48-4C64-A458-1C88499CC6C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9E3BEBFD-B3E4-40DF-B9A7-C47D92B581D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7C58B6C9-0B52-45DF-9B64-0DF6C9C26BB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1B7E10D4-07FC-4168-8870-169835FB791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9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342774EC-AF2D-4543-9F65-D39ADF93DA4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9EA70890-D111-4B8A-9B1F-44F19701F03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9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C0069044-DA75-44E6-ADE7-1C57FAF8F02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0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4170FE4D-B660-4AA8-A7FD-D09776A1A30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0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63F24C98-E6AE-4D63-875B-506DD5D51D7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1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77D864F5-DE92-4313-A6B9-94D1CA41595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1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1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1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1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1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0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02"/>
          </p:nvPr>
        </p:nvSpPr>
        <p:spPr/>
        <p:txBody>
          <a:bodyPr/>
          <a:lstStyle/>
          <a:p>
            <a:fld id="{67B57E07-26CD-4BF7-9B47-156A58A9C139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0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D0E377C2-5A6D-4F31-9162-4C9BE883E6A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2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FC6E753C-4373-44AD-A803-5080AF655D3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F382DEA5-4BB0-4254-AFDC-FE121E9D623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71074674-8165-4994-88CC-DDE4918B1AA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80D59A3A-8C22-477C-BD09-51410818B8F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1B29ED34-2BCF-4E1C-B064-C7B4E38FD5E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6F1E20B9-2FE8-48FF-9B57-E1B3A4949DB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B79080A6-788B-4371-8F28-04414E69696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4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BA8D8FF6-FD5D-4F17-8336-57AF9590A1C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4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04302EBC-C130-4581-B429-1443BBB0AAB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4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F49B2B54-CBC8-4C7C-9323-C79387AD1B2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4BAC8415-189C-4568-8DEF-A9BAEB45938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6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0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05"/>
          </p:nvPr>
        </p:nvSpPr>
        <p:spPr/>
        <p:txBody>
          <a:bodyPr/>
          <a:lstStyle/>
          <a:p>
            <a:fld id="{CDC07CA7-4C85-4C89-82EA-46DA0A69F6A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0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D16030A5-3F35-4EFC-A1C0-506C626E622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7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80318909-FB81-4DC2-9236-D46E2DD571C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8792C8EE-91CE-43C4-B1C4-86F45B6552A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754E0006-90C8-451F-BA39-02854D431BC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4593DF71-3E79-4486-837A-5E4BE0863CE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872E0D55-3A5A-4AE9-B4BD-E5D85F9B3CB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776E8440-A232-409A-B43D-92D531C1954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881CEB76-BA6A-4A8C-A689-D100BA32CEE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8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985424B5-7637-4903-878E-2B429A4EB92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7022D659-3BE6-4425-A32E-B903D349101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9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2EB495B9-FF4C-4AF8-8763-89252CD16F0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9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238AC8FB-D809-4AF3-9F8E-3FE8A538BEC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0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0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0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0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0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0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08"/>
          </p:nvPr>
        </p:nvSpPr>
        <p:spPr/>
        <p:txBody>
          <a:bodyPr/>
          <a:lstStyle/>
          <a:p>
            <a:fld id="{46E5931B-0DC4-4A6E-B04E-E7D2A600EAB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0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C770F47D-488D-4880-AF4F-9BDA7990461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0DF25B6F-3E8A-438D-B03D-02D802E6ABA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1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8EA17A22-940A-43DB-A8AE-8AD2ED2E96D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CD2432DC-98D5-477F-82FD-61E0FD59735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E947BA32-F704-4199-AD49-C264A64DE84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E6DA4576-47ED-47DE-84C4-717EFA5B09D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3FE89124-BF93-498F-9FF7-C4F61647D99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32A943DC-F2AC-4EF8-BD7F-BA180C96905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3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39EE332B-B360-4178-91E4-2D3556D8962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D7FC5057-AFAC-4966-A046-7EB34FF6E9F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3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A458A18D-9C75-4B74-AE12-BF127D40EB1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EA3CC6B8-63AD-4369-8AC0-3A982D2604C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AF031D07-60D9-4750-B9DD-E37FF60C62A7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5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1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11"/>
          </p:nvPr>
        </p:nvSpPr>
        <p:spPr/>
        <p:txBody>
          <a:bodyPr/>
          <a:lstStyle/>
          <a:p>
            <a:fld id="{59CF8DCD-C97F-4602-A7D3-50268B981CB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1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FFBF52DB-5900-4051-9E37-AFAA56BA45A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5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B9D91F9B-42CD-4A82-9C3B-8B98F8B138E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3EB8E80A-CBA7-48A4-B309-8CF0BC82D3C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BFEF1693-45C3-4D1D-AD14-6FD57335D0E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315F0369-20F2-492D-B62F-22437FCCE2E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52A5E1C4-A5F2-4F0D-85DC-956BD72F224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6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E8C331AA-2777-4149-932B-5ECDD5644EF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7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A40266C1-1BE4-4101-9B61-4DAB690B7D4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F240BF1D-F36A-4C0D-9B0A-184297478C3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0"/>
          </p:nvPr>
        </p:nvSpPr>
        <p:spPr/>
        <p:txBody>
          <a:bodyPr/>
          <a:lstStyle/>
          <a:p>
            <a:fld id="{73BCCA68-B39D-439D-851E-6FBEA5999C2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7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5E4D6838-1273-458C-B104-B62B9B3EA5B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54C97F27-AC0C-4DA5-9552-A55DE93BA05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9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1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14"/>
          </p:nvPr>
        </p:nvSpPr>
        <p:spPr/>
        <p:txBody>
          <a:bodyPr/>
          <a:lstStyle/>
          <a:p>
            <a:fld id="{30FD3340-9683-4AB0-9A48-E247C0C2EDA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1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10DE27C8-3336-4E83-9DB6-FB4F3EF37FA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9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45AD180A-9C17-4761-A26D-02EF62991D4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C66A66A5-69E6-4867-B8E5-945BAB6FEF6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80AE7310-B92C-4CBF-BF14-EFA6640B9CC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0DC90723-8833-41C8-92B5-8275BD930E1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D9718827-F659-4C78-B6A4-6970F8A75C5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0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78A319A7-BCA9-49A6-89EB-4EE8E719CE1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C0713AD8-80EC-4117-BD33-CF7134D5734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1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4E91D428-CE06-49BB-A487-7DEBAA84107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F8AAD321-C7D3-4E5B-B73E-4D0F60EE7C7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1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E4599C1E-3DAC-49D4-8017-7C14E91C2D9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2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E0F6DDAF-5D67-4608-925B-D33DB381705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2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2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2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3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3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1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17"/>
          </p:nvPr>
        </p:nvSpPr>
        <p:spPr/>
        <p:txBody>
          <a:bodyPr/>
          <a:lstStyle/>
          <a:p>
            <a:fld id="{02F262F7-3926-46E4-B872-E21EA359576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1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0EA8EC8D-2E75-4AC0-8EBE-CEB31BCD598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3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578140CA-7086-451E-99DE-736CEF1ACB4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6938895C-17B6-4293-8178-CEFD2D3652C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1D108F96-4C5E-467F-A59F-7B7ED22D92B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4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42BE76CA-9F6D-4493-A049-3E5BFE6C14C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6F0A0C26-5DBD-4D73-BF54-3C1C94B0376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69F43051-0A95-48A0-AC2E-92D9CC56796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2166BDED-4750-482A-97FB-311C2BEFB74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5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206FAA74-D5E2-4A03-87BD-E95B02C3611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25F9A82C-CFE3-4BD3-89CF-220CCFFFCC2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6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93B04C29-BE9C-4255-9781-AA1B270470D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6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358D13BF-D7EF-480E-AE89-92FFFE9A5BB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6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7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7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7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7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1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20"/>
          </p:nvPr>
        </p:nvSpPr>
        <p:spPr/>
        <p:txBody>
          <a:bodyPr/>
          <a:lstStyle/>
          <a:p>
            <a:fld id="{6CB6334E-E546-4981-8835-E68C7054381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2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7C52126A-AD2D-467E-ADFE-A406F1075CC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7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DA544056-BCAA-49C0-9655-D1312A1C8CA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4EF15FFB-270E-4DF4-A873-E23B480DD6E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B5E91BE3-36A3-4978-AFCE-396D70AA444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B99A5A07-47BC-41F2-9B61-790217D8DA8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CD55EFE0-7DF8-4E2F-9ED8-1273D0DA641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FAEA8378-2259-41EA-BD4A-A5740B33E85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7379A606-8D3C-44D8-99DD-E8BCABDA770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9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F87D3BA0-4374-4268-8715-520A32665D3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5EC150DA-1751-42BC-914A-73C41A2582D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0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2A8F0AB4-45F9-448B-8B9C-25F109340FE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0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0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49C134C3-C580-4ACD-B495-88EF5C3CE947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0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1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1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1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1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2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23"/>
          </p:nvPr>
        </p:nvSpPr>
        <p:spPr/>
        <p:txBody>
          <a:bodyPr/>
          <a:lstStyle/>
          <a:p>
            <a:fld id="{1AC375A0-BFE3-4576-987A-8436A86F8BA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2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9D8B1E39-26ED-4965-B268-227BC0AA22D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97E9BEE5-9FBF-4F7F-8776-4690EF19C68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1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0266BBD6-BF89-4394-9D2F-4D29933DF58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FDD80EAD-C335-46CE-BF7F-46CD96F775E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16D0042D-FBF2-42A5-9F76-EF06BEBF27F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DB0EC463-D653-4376-97E6-45E2D21E5B9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92AA6E8B-2ABF-452E-A69B-00DDFAD3A65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89D52E67-6C7E-489E-BC5B-EF80338D0C0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3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5F291765-5BBD-4CAB-9316-E8F75F3A29D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443800D8-8F09-4EB3-AFBE-27D95CBC0D6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4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15AE6A73-8A8F-4C58-8F10-FEE68DB0A1C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4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BF879D9B-194C-4365-97B4-8533E215CF5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8039387D-04C4-4674-8AA7-43067A8A835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4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4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5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5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5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2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26"/>
          </p:nvPr>
        </p:nvSpPr>
        <p:spPr/>
        <p:txBody>
          <a:bodyPr/>
          <a:lstStyle/>
          <a:p>
            <a:fld id="{8174EA3A-8AE6-4D53-9F8B-3CB019628F8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2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5AA5F9AC-9445-4EAE-9019-EFCAD4AD818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6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7FF10DAF-C905-4A3F-9885-D16BA2ED907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2D3E7183-6A3C-4E34-BEA5-EB0987B2AF7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0E94860C-4736-486F-89C0-EB829EF0513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9C13F229-0C25-448D-959E-D608F1B62E5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7F1C6AF9-D65F-4725-B8A6-E8C2D80897B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7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6ABC2EA2-416D-428E-8545-73566F57AC1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7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54C38450-65DD-477E-AAD5-745B1D92D4C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8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3472A4F2-7B1C-4A0E-BEB7-9BD601F6EF8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CF9C1366-5E31-467F-90A6-E8E5A7D2D1B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8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AA4B4E31-E4F6-46DC-A8D2-A05CC9DCC2A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8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296569AB-7E26-4B4F-890E-6F06787FE01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9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9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9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9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9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2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29"/>
          </p:nvPr>
        </p:nvSpPr>
        <p:spPr/>
        <p:txBody>
          <a:bodyPr/>
          <a:lstStyle/>
          <a:p>
            <a:fld id="{555DD0F4-AC3D-492F-A84F-82071BFC3FF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3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CCBB34BF-52D6-452E-AD7D-487F2183665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0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328FD7B9-CA60-4373-AF24-2D53FE817F9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48127E1D-CD5A-4C4F-ABE3-1FD4FBB903C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8D677380-BED7-45D7-9688-EA1AA70482E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5828986B-6D2A-4696-B140-0F5FF3A1C8D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C31B8982-7E10-412C-A5EE-B11E252469E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1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F158E210-221C-4691-A1B7-20017012BF9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0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8A7D85C9-C5D1-4331-84B9-733A5A5D5FD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1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C09FCB72-5985-4D91-BE6C-5E06256C25B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7D494ABE-EDD4-42D2-8992-5BCA615C90A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2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426BE2C1-75DC-4A58-98BD-569880C32CD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3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3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2C7E7558-1209-4C50-91B2-FA32B0996AA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3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3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3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3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3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3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32"/>
          </p:nvPr>
        </p:nvSpPr>
        <p:spPr/>
        <p:txBody>
          <a:bodyPr/>
          <a:lstStyle/>
          <a:p>
            <a:fld id="{D0470122-1C88-4655-9433-72B02B11DAD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3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19B0FF70-B183-41E9-B31E-F824098F40E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4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1C951672-1B78-4D58-AF2D-97287ECE4AB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ECEE3305-4ADA-46E3-8FAA-140455F7018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5B63C8E3-4024-4B77-9E9B-9B6B3F0259B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E2125B89-B02C-4E7B-9E36-55922FDE869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94595C73-7221-4724-94FB-621FE2A8049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871A74F6-32C3-4ECC-9DC7-FED9BF7BA78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63392CD9-7F0D-4202-B568-C1281A0C5AE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6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760A326E-66A6-440B-ACE9-45B58894999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6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2B6409E0-310A-48C3-9960-330A6171490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6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EF1EAE2A-D4E9-4C9B-95CA-AB44C44C45A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7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0CBDB469-5AA0-4496-9AC6-38050173B5E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7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7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7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8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8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3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35"/>
          </p:nvPr>
        </p:nvSpPr>
        <p:spPr/>
        <p:txBody>
          <a:bodyPr/>
          <a:lstStyle/>
          <a:p>
            <a:fld id="{9C13EC8E-5F80-4D06-94F8-F7DCC2BCB6C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3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3393CD65-4EEE-4384-A8D2-DF57FCCEAA4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8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65BE8D73-BB9E-429D-BC38-8F434F0D6F6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5C76DC40-F5B2-48F5-8B2B-6C5F1FB3D85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A537F8DA-E55F-41EF-873C-9C83D2A742C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EEDF8B2F-96B0-4581-A119-3891C020A9C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0F2779AE-1977-4A3A-B856-1934FAA19BB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B5C0E36F-7749-406F-BE13-02ED5E0BA5D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9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2B03AEB2-1D67-4C2F-97AC-BA95675B74C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0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9A212CFD-7096-4A71-8BC7-C422BE38436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0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AF3B329D-FF42-43F4-B835-33B82BA18AE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0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5347A04C-4118-44DF-B5F6-55F670C333F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CBA3DDED-5D15-4CA3-94F5-B5E71EA156D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2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3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38"/>
          </p:nvPr>
        </p:nvSpPr>
        <p:spPr/>
        <p:txBody>
          <a:bodyPr/>
          <a:lstStyle/>
          <a:p>
            <a:fld id="{48FE5FAE-8CC8-4F98-8FF4-F8BD182579F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3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23B106F7-49CA-446C-A3B7-4F66BC9EC74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1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EE9FBF08-B3E8-443E-A914-D5182626148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2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FDF24E13-5252-4E48-8B56-5B95082CFED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79E460C5-F550-4450-AC34-798E47CE6DB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3FFF0BA4-8126-4F95-A0E7-FB0842B5EBC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33141ED3-018C-4ABB-B7FC-CE1511626A2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DF9273D7-801B-4F06-A4CC-6495BBFE7EB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47C63D07-E25D-47B0-B7C6-F494EF42B1A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4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8E77AC22-9F62-4C15-A470-4A09AAC6800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A2E29CB9-D624-40D2-9166-51688BB4861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5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EABE2063-B46B-4EFE-BA6C-ADBAF6E15FC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5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608612E2-9525-4B3A-AFD9-88547A91591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2A62517E-89AC-4813-8AC0-7BD1DB5DF43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5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5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6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6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6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4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41"/>
          </p:nvPr>
        </p:nvSpPr>
        <p:spPr/>
        <p:txBody>
          <a:bodyPr/>
          <a:lstStyle/>
          <a:p>
            <a:fld id="{B8EE0F5E-FA52-4001-B7C2-AF4FAE27C87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4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2BDDBF30-6F7B-4F10-92CA-AFE0D9A26F8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7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9BABAD14-58E2-412E-9868-FE0D4DD8CDE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0A719303-1E7B-40D6-9B5F-1440922CB4C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8F973FF6-0DD9-46D1-9D27-EFB19145385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0E0B8B6E-DA8B-4A06-A50F-85EAF00D920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0CA79EC2-E105-4A02-92C4-7F9C0AAC6B7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ABE20337-DAD3-4D77-B600-5206321BA80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8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2CAE8BE0-F8AF-4F55-BE0B-32164009E2F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8A1878F4-5C11-4693-90A2-53C4EED346D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2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3"/>
          </p:nvPr>
        </p:nvSpPr>
        <p:spPr/>
        <p:txBody>
          <a:bodyPr/>
          <a:lstStyle/>
          <a:p>
            <a:fld id="{DEA6255B-4926-47B6-9C43-3F1BE71775B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9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E5B04829-8ACA-4897-814A-A8CC4883168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9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14C21988-788A-4A57-88F4-75646F46591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0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0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0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0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0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4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44"/>
          </p:nvPr>
        </p:nvSpPr>
        <p:spPr/>
        <p:txBody>
          <a:bodyPr/>
          <a:lstStyle/>
          <a:p>
            <a:fld id="{7D14B5E7-C38A-47E1-B377-F8B1D1347BF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4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5B3F872A-8C44-4CBC-BCCF-2C81EBD4F8B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1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02C9B191-C593-4529-8034-4F93D43DE70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4D62E7B2-DAFA-4325-81CB-DA3E3C532AF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9DBD72DB-0DCE-4195-ADB8-FD18483E1E1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90A57FB4-70A2-4788-A016-986676341FE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CB553ADC-C0CD-4FCB-8815-3C62978068F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D769410E-C9F6-4520-A626-3FA36D7BE6F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2CDA5323-0EEE-4E67-9531-BF0522ABC1A7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3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93088E71-3247-4E9C-8E3D-0ABDFAFC22D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E32BD769-34D4-4A28-87C7-DFE71D2DBC7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4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7774EABA-BA6F-4732-BE79-80B94C34F2D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4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B6E6E6A6-830C-4B68-A227-378C7A0C015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4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4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5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5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5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4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47"/>
          </p:nvPr>
        </p:nvSpPr>
        <p:spPr/>
        <p:txBody>
          <a:bodyPr/>
          <a:lstStyle/>
          <a:p>
            <a:fld id="{C0C452D9-CDC7-469A-B827-F54538CAE35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4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44C90A0F-E630-499A-A68E-75A1C472E92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5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DE73886C-869D-4676-A7D9-36D932E9EDA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3D3A16F9-C3BA-4710-9442-C5AA420717D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45DAFFC2-5A69-4A90-96FB-2CA8AAE7AF5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1548AC8E-514C-4AC8-906F-8BF16CA2F90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3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E86A58EE-0731-4B79-8E6E-967F6933164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783A0CF5-E378-47B4-A48D-38DC71BEA88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7949D09C-1310-47E7-97D0-16829928C6E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7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7B771601-FC5E-4770-9BFC-1DE617C6FC2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EE2C6976-B15E-4E6B-AA0D-718772ECF07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8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2E599FE0-BF29-46D6-A0AC-3A91471C0BB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8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8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2EB8D8B0-ED89-4118-95FF-CAC67A2E2D1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8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8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9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9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9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4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50"/>
          </p:nvPr>
        </p:nvSpPr>
        <p:spPr/>
        <p:txBody>
          <a:bodyPr/>
          <a:lstStyle/>
          <a:p>
            <a:fld id="{A6FF67D6-2AF9-4C56-998D-F39B6385B4A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5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696E38F2-D1B1-473D-910C-5809F14B8B5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9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538DF036-46E3-42B6-95FF-CE4CD41DAB1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3B457F67-E180-47B2-9670-952B8B0D659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92960967-BD09-405F-B64E-165B582780F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86BA86A8-CA89-4F63-8AC5-83300B7E717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B35FE589-ED8B-4218-AE1B-0C88F18FCE4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9954A72A-5B78-473F-AA93-C2119889A18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4EF2E6E6-E317-4A4F-84C4-7D16262447A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1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598595A8-2F91-42FA-8D09-8E7128E8C85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1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2EAECD9F-4233-4880-B57B-A14534EF76D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2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6FA2BBAF-CD8E-418D-9004-1CC41263F1E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2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EA3B101C-EAB1-44F5-AAF6-063DF202AA3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2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3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3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3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3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5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53"/>
          </p:nvPr>
        </p:nvSpPr>
        <p:spPr/>
        <p:txBody>
          <a:bodyPr/>
          <a:lstStyle/>
          <a:p>
            <a:fld id="{F1CE5A38-E933-4B9F-9D73-4744072BC7B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5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FEC678EE-7228-4761-957B-472177637F0E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1FEAD0D6-5561-4796-9409-45498F0485C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4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0C1D99DC-229D-4931-A169-3DFE9A1A4C4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C5DF6E94-0602-42A7-80EA-917C5B3A797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A6972E0B-FD6A-45DF-BB24-3D923AC263F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FE571C3B-8CA2-40C7-B852-0A8A4E7BBF2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F0391B2D-3DBB-4B74-95CD-B82E8EEF09F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DDAD7908-7081-4205-A3C5-1CF8808FDCC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5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B77B7964-C5DF-4C4F-A887-F4CB9E58A73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010CECEA-BD7D-433E-B0AF-584B50048DF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6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B639DD5C-34BC-4F35-B1B4-794336C59AB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6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6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FCFC57B7-8D40-4326-95F6-889EBC6F4DF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5E274237-315B-438B-A935-610EDA02CC4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7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7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7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7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7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56"/>
          </p:nvPr>
        </p:nvSpPr>
        <p:spPr/>
        <p:txBody>
          <a:bodyPr/>
          <a:lstStyle/>
          <a:p>
            <a:fld id="{2B183175-2A77-4D48-AB28-3E17B453350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CEBA4FFB-6CA5-4157-B75B-D41EAD3F005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8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87FBD367-4B01-43F3-B0A0-61B27303C89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042B9153-E82D-4A28-B8EE-B2D47831E62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169CE499-7DE1-4FFE-B8E6-A449E1BDE62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B1E4EA4B-5972-4315-801C-81B68E80728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38089E14-0F17-4732-BF71-803869C6255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AFCBDCB8-2873-4FBA-9F83-A95F71D4205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9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A593D32C-9FF7-4BD2-96CD-A094FDF371D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15648EBD-2122-489A-A03C-8FB09571D53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DFDDE3F5-0DA3-41D7-9AC4-41F7F50AEDB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0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67A692B0-968C-42D9-B847-7A7DB39F929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0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13591E3D-325C-4C40-A349-C06E69433F2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1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1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1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1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1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59"/>
          </p:nvPr>
        </p:nvSpPr>
        <p:spPr/>
        <p:txBody>
          <a:bodyPr/>
          <a:lstStyle/>
          <a:p>
            <a:fld id="{4F4EEC98-C9A1-406F-A591-C57EC29DB61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A56B26B1-2F8E-4AFC-9760-BCEC3CCEEA1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2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E9B3F3A0-33C3-4006-81A4-47D92A5FF72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EB9E82AF-D0F2-47ED-AB84-B0A9AC0EE0A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BABA50B9-5135-4AB9-936E-7695BC53DCD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88A5CA88-DA23-4672-A1A7-54A6F2C6507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5D7F2123-A2D8-47D7-AFB2-6F65264F1B9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1A457CDC-1F17-45FC-922A-38F626B0EAA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C7C69C65-A4D1-4C46-A8B4-C289F089032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3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A25A7CEA-8927-4170-9B93-F2C087F6DF0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CDE696D3-8632-4344-B9EB-2C0A1A0A027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4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9BAB3F49-E903-4798-A5FD-AAFA8B2A45C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4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4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060B6409-BF5E-4838-B7FA-F4CECEEFC15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5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5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5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5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5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62"/>
          </p:nvPr>
        </p:nvSpPr>
        <p:spPr/>
        <p:txBody>
          <a:bodyPr/>
          <a:lstStyle/>
          <a:p>
            <a:fld id="{385663C0-F6C1-48ED-BEAC-7865D45D9DC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CF5E22CE-622F-4E83-9CA6-C46395D830B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6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4850300C-DAB4-4610-8F80-6AE88C5C02C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01E3AE6F-D6DF-4D3C-A7F3-E8D2DA3A722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CBFE39C3-B673-4173-8A65-A9ECE009C78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01DA0BC7-7AE6-47EB-85EF-86C2F3A16E7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62F4205D-E6C9-4F2F-AACF-B3627A7FF1A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195F1D49-07FB-4821-BDEB-736B5E04268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7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341F6DD0-F8D0-4275-9E36-0C8E3105AC4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7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7A5E9BE7-8FFD-48B3-8886-52A153AB68B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8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481F9042-9119-4336-830A-D82DA124082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8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5B075147-E631-4C61-8026-435AB198B42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9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EAE13FE6-1437-4797-953D-CE41EDD020F7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9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9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9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9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9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65"/>
          </p:nvPr>
        </p:nvSpPr>
        <p:spPr/>
        <p:txBody>
          <a:bodyPr/>
          <a:lstStyle/>
          <a:p>
            <a:fld id="{39AB1379-BF68-4F60-8F9A-09E89B2A0C0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733C8670-33D2-4FB7-8EF4-68BF82137D9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0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781A06AE-68E2-4B2F-9665-C154F60DAED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A52DAD4C-9731-4E49-BAAF-E04EFD2117F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1A9E047E-47BD-4DED-B92B-2E8F4549AD8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982A4080-4690-43E5-AB93-5EA7BEDC4F4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5E1E84DB-4A71-4E39-9051-5A49A366BCE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81089C46-BFB7-431A-B925-076F50D737C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1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A90DB1D8-AC72-450C-A965-59A918D53B2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2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7971B084-E199-401D-AEEE-F741CE28A35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B4FA17E4-DE58-4C05-B361-BA37DAE9313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2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3C8071B6-A38D-407C-BF58-FF478525F7E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3E15B985-7005-4D02-B946-E3C037C4B29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4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68"/>
          </p:nvPr>
        </p:nvSpPr>
        <p:spPr/>
        <p:txBody>
          <a:bodyPr/>
          <a:lstStyle/>
          <a:p>
            <a:fld id="{1CC90B30-3573-444B-A896-9C85EA2B5D3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6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6FF8D159-175C-4A96-B433-81BEBE57172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3AFFEC24-6CA4-4432-93CA-1816DACCA51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4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F1DD2598-7037-4901-A0AE-7C1E9A227C0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C195A2B9-4427-4F3F-9032-8A85F2F9204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5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48CC564C-7ACE-4F9E-A50F-EEE95E69024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0B246573-94FD-4FC7-8B52-7E009A90E6C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5A9725A4-9E25-49F4-969C-9445F0FB6BF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A3D3238B-9F05-478D-8B54-B9A767EA0FC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6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DD21ED3F-177A-4A4D-B18E-DF13DAC4587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341F47C5-4CB8-4177-9464-9AEAC4FDFBE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7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7E98FBC9-7BC4-425B-B98F-7C24D1455D6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7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F75B8D0C-E7E5-491C-9F7A-36FEB1F682C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DAC62B9E-4C6A-4ACB-95D1-1FA28B6E589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7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8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8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8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8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71"/>
          </p:nvPr>
        </p:nvSpPr>
        <p:spPr/>
        <p:txBody>
          <a:bodyPr/>
          <a:lstStyle/>
          <a:p>
            <a:fld id="{144AE7DF-7281-44FA-8C9C-60693095642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808AD87E-754B-427E-B18B-D9D1CE05157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8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0527C394-42E4-4927-949D-09830FE273C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0F83D76C-B421-471A-B6D1-10DF6966583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B289453F-7619-4BFE-AB60-685A0E331C6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7E1C94CE-40CA-48F3-B4F9-1342C4FA48A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7AA2D352-EA07-4147-AF2D-EE478D1A5EE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9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5D68C404-B8A6-478F-B083-12E292FF42E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0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72551931-91C1-4045-B571-F79DA993C08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CB7F20AC-1FF2-4556-8978-8E5756DC4E9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6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6"/>
          </p:nvPr>
        </p:nvSpPr>
        <p:spPr/>
        <p:txBody>
          <a:bodyPr/>
          <a:lstStyle/>
          <a:p>
            <a:fld id="{421B20EF-7BBE-4010-9DF2-87999EC608B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5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1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1A47AB30-937E-4BF8-893E-73D6D18B491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1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FE5D24EB-5DCC-42A6-A5BA-06BBCBCBDAC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1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1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2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2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2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74"/>
          </p:nvPr>
        </p:nvSpPr>
        <p:spPr/>
        <p:txBody>
          <a:bodyPr/>
          <a:lstStyle/>
          <a:p>
            <a:fld id="{62725A54-3493-49AA-A544-32CB6045DD8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8779CEDC-97FC-45C1-B7A7-CD7A5C654FA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3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D7F8B127-2D04-4019-A006-1E687AE9DA4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F055D18C-23DF-4F53-BDE4-3D66CE18D64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3D0619FC-E4AC-411D-8CF9-E853069B157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BB8C00B8-6F03-4AC5-8305-5138EB0E399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2FB4244C-CB94-4508-BAA1-5FDD987EE74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C33280BD-AB23-4E92-8AC7-FAAC92A09B9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9891EC0D-0CDF-4254-9BE9-DC005A2E035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4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F2AAD0E8-DF26-4E2B-B759-B82D778FA7E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41B15D05-4EFA-49DA-ABCA-373316D2CC7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5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4AE5306E-BD6D-408A-8E53-9209018C5EE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5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08384189-EB84-44EB-9D97-A14C7342FFC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6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6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6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6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6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77"/>
          </p:nvPr>
        </p:nvSpPr>
        <p:spPr/>
        <p:txBody>
          <a:bodyPr/>
          <a:lstStyle/>
          <a:p>
            <a:fld id="{D10376FC-BB34-4EB4-912D-CC477609E3C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49E188C8-BCBA-4136-BDF8-85CA8251FC6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7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D9B19B64-8004-4C85-9BCB-835E1ABE64E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199E4363-CD58-4B47-A95D-CCB7E1C8146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AA2C47B9-DDDB-45A7-A8B2-1AC82211A0C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6FC413BB-D7C6-44A9-9A4A-C570E9DC386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7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9CA44A64-9E37-49C5-902E-6D91D51EC0E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C82F2CD2-F1D5-49FC-B33B-AE8B0D51097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A9923FCD-BA39-4166-AF0C-59FEA7F79C5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8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FB2A9D52-5C81-4E98-A150-38D32C985F7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0B340D0D-5165-4926-8FA8-D4C5CDFF2B3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9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A3B86665-2193-4E21-BA45-7921CE084ED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0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01FDED07-2066-428C-B049-EFB834E8611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0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0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0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0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0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80"/>
          </p:nvPr>
        </p:nvSpPr>
        <p:spPr/>
        <p:txBody>
          <a:bodyPr/>
          <a:lstStyle/>
          <a:p>
            <a:fld id="{DA12C04F-62D5-46CA-8DC5-A12874160D0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DC27A467-D976-4871-AD46-1F07370DB8E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2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B1B666D5-3F2E-447E-A371-0A1CF3C7AF1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918B0236-DEA2-4EFC-9883-0D85E1BF735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D86B9448-9C5B-4D51-9249-107E0966872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A24D68DF-36FC-4A4F-9A7C-CD55909378E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8C0FE621-573F-46F0-9E93-C5692BDAD31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5C21F7AC-30DD-41D0-8711-E194571F4CD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CE7618C7-973A-413F-8994-8418ED132E2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3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7C09F85E-19CD-43CC-9345-CB104D5065A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697AD2BC-D662-44F4-B851-1936BEBB82B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4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DA8B6BEB-0D74-4788-968E-3635DEF710F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4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4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3FDEB083-5331-43C7-9CA7-E9FCD6B7FEA9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5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5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5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5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5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83"/>
          </p:nvPr>
        </p:nvSpPr>
        <p:spPr/>
        <p:txBody>
          <a:bodyPr/>
          <a:lstStyle/>
          <a:p>
            <a:fld id="{33DCC3AD-C00F-4197-98CD-93B528591C1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3404DBE1-831A-42F6-A7A7-2D07DD8F2917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5E80999A-0323-4E74-BE2F-27F42152E62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6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FCC69806-03D2-4906-B41D-45E550CAC1D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D3789EE7-5B23-4237-90A0-BCF3ED91B63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A4744DE6-EE00-434F-AB22-131F27732FD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BBF983D0-4731-43D7-9A2A-0CDDB96CE9F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8241DBCB-BE10-4F06-A17F-2A5E34876AB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8E3D5BE4-9523-4F3E-A42F-4B40BCF7999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7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CE4F57EA-9E98-4858-A78D-44F6F73C7EF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CC7399CC-3C48-4912-94FC-FD841AF6B61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8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CF2FF4A5-D1F5-4022-960D-CE96C6E7525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6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8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8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C2AADCBB-FCF6-422C-B007-B147184D751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C05FF074-D1DE-40F9-9883-587CC7866A1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9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9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9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9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9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86"/>
          </p:nvPr>
        </p:nvSpPr>
        <p:spPr/>
        <p:txBody>
          <a:bodyPr/>
          <a:lstStyle/>
          <a:p>
            <a:fld id="{867BF4D1-DB18-42D3-8958-24931DD1235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C42F03D4-57FF-4C19-B9D2-8E9FC6DB210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0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FF4F2D2B-46F9-47F9-AA61-4F26CFC9691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4DE3EED0-E483-4F50-860C-CF960C2D28D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9E32CD77-3668-4656-BE80-E0EC9D6D37A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B4F15B7F-4EA9-427C-8204-D134FFD47BB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9734B8ED-A2B4-4198-96F4-B0C1C100922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59261230-1538-42E0-9A4E-F3577D48373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1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67CF481F-F0E6-4773-ABB5-176D7331C0C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2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BDEA0C74-3FD8-4300-83E5-93D69B1B7D6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F6963CA5-8AEB-4455-9FC2-B86F66F1428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2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CCCAFC01-8777-4512-B050-85C8BB06455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2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5DDF0F5B-EC39-4482-84C0-26515B69C55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3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3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3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3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3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89"/>
          </p:nvPr>
        </p:nvSpPr>
        <p:spPr/>
        <p:txBody>
          <a:bodyPr/>
          <a:lstStyle/>
          <a:p>
            <a:fld id="{C21C3FFC-EA8C-4E6D-ACA4-2A50CAEE223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C513E9C9-2124-4B94-9278-DC7F6FF2570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4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B7BF8EEC-5E83-4A28-9563-DF86B0638D7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C451A1D7-02EE-44E9-B4D2-F3DB1BF0808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49C2231A-2217-4D90-B740-2A488736F07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BE5CA689-2CCE-435D-9166-07CC28553B3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3E6545A4-AB4F-4020-A4A1-9FA896086C2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68A58E6E-431E-4B2E-BEA5-68D474A18FE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A533F6A5-E79F-4078-B8F8-1BDDB6EDC01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5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CAAD9454-5F90-4B2A-8649-0F6385F6857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431A3ED2-E33E-42FB-BF42-BB043CA6FBB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6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DDD3FCD0-0CC3-4491-9773-CD7354555F8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7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72B943CC-E6F7-4D31-A40A-8B8FF938CA8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7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7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7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7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7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92"/>
          </p:nvPr>
        </p:nvSpPr>
        <p:spPr/>
        <p:txBody>
          <a:bodyPr/>
          <a:lstStyle/>
          <a:p>
            <a:fld id="{C1BEF9B3-3F82-4C8C-9406-993BA6A1632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B60CE0FA-3515-4D54-A5A5-44E9B9855C6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8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7618EECB-C5B4-416A-831B-9A54BF6444C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1694B593-0316-40FA-8B20-1B6C6415643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810DF275-E8C8-4BD8-AF5E-F57EC2A4BE7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E77C0AA1-6AD1-403F-AE70-2A432933191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9A41A396-5F7B-4ACD-8E2D-A393E52A643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2EC1ECB5-245F-4CF4-815F-180149A541C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E30B121C-BC9A-4604-8CA2-AC57A9003AE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9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06196809-5DDD-4532-AF7B-C1C0E0DBD8B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CC594640-8478-4560-8936-EB263EA8096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0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7B02E0B0-9084-4E15-BDE7-5CF869EBBB6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1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BD03BB14-621C-47D1-9447-852D9F168DD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1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1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1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1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1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95"/>
          </p:nvPr>
        </p:nvSpPr>
        <p:spPr/>
        <p:txBody>
          <a:bodyPr/>
          <a:lstStyle/>
          <a:p>
            <a:fld id="{A6AE188F-18F6-4703-93FF-B2C3EB8E376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FF546FD7-CF39-4FAF-BB98-276A7F55280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2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AEACB4E8-27E7-4FE0-ACA8-F371D684688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B07647BF-0193-4D54-B176-B508ADCA60C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5DCC035F-77FD-45B9-A74E-F0D6F3EED13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8B5D092A-DD62-46A8-B80B-AEF286A7647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28436702-2150-4DE9-9BB3-A7869E666F0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050D6332-1E4A-431E-869C-5380F7A8200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0AF048F4-1719-4D96-AFE6-4E334690DF5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3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2681E32E-11D9-421E-AD6F-3EA06CFB661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03E7A2E4-2BA4-49EB-8F40-0ED03854C84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4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B2CD2853-6881-4BE1-BEA5-A9F07B332C9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4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4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9DAD5C70-5992-4919-BD9F-78554E5DB51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5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5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5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5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5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98"/>
          </p:nvPr>
        </p:nvSpPr>
        <p:spPr/>
        <p:txBody>
          <a:bodyPr/>
          <a:lstStyle/>
          <a:p>
            <a:fld id="{85EF7DDB-A55A-4DBC-BCED-70F3620C774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4ACBAC27-1E2B-4E89-BE17-7D97A592A8E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535AE6D5-E195-4BDC-8438-D665381BE42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6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44749193-54A7-4AE3-ADAD-4A96688A193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76890A7C-BD99-460E-AB6F-B5318904951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BEDF9EC6-5142-4A73-921A-24859764F8D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9D9C3DCE-A61F-4C26-A3F9-9074E4790A7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4A6791FB-3032-4D53-B349-B0BE712F539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7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2C0E1E05-A638-4A98-AA7F-03E08002D39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8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065A4D4E-7E6D-4F70-9108-20012511F31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8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08E54B6D-1CDC-43D9-AD6A-9BFE6219E02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8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2D3C0404-0328-45A7-B6BF-7380787CB83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4FDD2E39-70FD-40DF-9ABC-8E78538F1A9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08E6D57C-85DF-4C2A-B677-2FFE31E6753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01"/>
          </p:nvPr>
        </p:nvSpPr>
        <p:spPr/>
        <p:txBody>
          <a:bodyPr/>
          <a:lstStyle/>
          <a:p>
            <a:fld id="{C2AEB285-A36E-4DA0-95AD-95B3CC7C140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8A4B3DD8-0D37-4F41-9525-F7B42D1722B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0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27774F1B-2C92-4643-AA3A-BCED05AA11D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2192615B-7A58-4802-B66C-F482E2E70E0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7529E7B6-D9D9-420E-8C66-2584DAC3113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6F7F2408-70DF-4BFF-BD7D-D77D2CC5DD4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AFDC060F-6196-489B-85F2-D43FC27FD5D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42C52311-71A2-4FE6-85FD-92DD2FCE023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2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32CE0F41-7E99-4EDA-8314-A7611DE00AD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63895B93-05F3-4647-BD83-A7F8B98DAB8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59"/>
          </p:nvPr>
        </p:nvSpPr>
        <p:spPr/>
        <p:txBody>
          <a:bodyPr/>
          <a:lstStyle/>
          <a:p>
            <a:fld id="{A3BA3239-5017-45B9-9E67-1F835706119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3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D9838E76-41CA-42BA-AC20-6A9D4EA9041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3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3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D2549ED9-8309-49B0-8FBC-B2CB357A513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3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3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4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4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4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04"/>
          </p:nvPr>
        </p:nvSpPr>
        <p:spPr/>
        <p:txBody>
          <a:bodyPr/>
          <a:lstStyle/>
          <a:p>
            <a:fld id="{AAE525A8-21F9-4909-8C83-AEB1F37CFD4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D2F3F444-ECA6-4100-B92B-0F8933CB54D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5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EC31B2F0-FCC9-4BE6-9E8E-B62304F7688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E0592BC2-7DD0-4820-8CFA-1E65F147CD5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5FC5318F-8C87-4845-AA9C-B2928FD052C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95965C22-C541-4B7E-80DE-18D9A26C02C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89E8F306-1576-4C90-9825-7CF1B02E8D8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2EAF12CF-CA42-4189-B759-CCDEF8EC793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BF7324FB-4DC0-4128-A1F3-4B316F7A25A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6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823D422A-839A-47DC-A076-DF560B19E5E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8AD4A787-A9FA-4BB2-BE68-4FADC948E99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7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E0BFEBE5-E082-41A5-A45B-F8DAA97301D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7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F0653E8F-9404-4D35-9585-10D3598F4AE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8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8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8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8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8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07"/>
          </p:nvPr>
        </p:nvSpPr>
        <p:spPr/>
        <p:txBody>
          <a:bodyPr/>
          <a:lstStyle/>
          <a:p>
            <a:fld id="{7538B610-66EA-48D8-8FF7-6CC5433F8A1E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CD3BAF63-C3E4-4B79-B1A1-A3C7D6E3FD1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9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0B698057-82B8-4CBA-9F37-7EF148FBAA6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4566D0C3-EABB-428A-BAEA-B1B5663FDB5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4C14D6C1-DC79-4A73-A624-93271CFCCCF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E81C9F33-6C3E-4C05-B363-6654CF18C31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1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88B751BB-7CC0-4C4F-8101-BB5A32E97AD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E6AE9D1F-C7BE-4F23-AF07-E954CC906C5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0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216192F4-C621-4F61-9B92-32417D8A6F4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0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9562F2AE-88AB-4C4A-AF1A-208339956CD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0C9A67E4-430B-45FD-8123-A2FA18E3BDF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1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552EB49D-7D44-42B9-AEEE-566673D9784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1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3ECF3B31-0C72-416F-A641-CF74C1C66C7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2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2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2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2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2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10"/>
          </p:nvPr>
        </p:nvSpPr>
        <p:spPr/>
        <p:txBody>
          <a:bodyPr/>
          <a:lstStyle/>
          <a:p>
            <a:fld id="{F6974146-8C16-4A14-A39A-3FB7BD630664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CF4463F2-591E-43EF-B890-C7A0D7ED8BD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3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1694A68B-01FE-4959-B72F-AB091158BA2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A4CA20D7-B8D4-4B7C-8F69-A46E8C7ADAA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1A81796B-9196-4805-B2C6-731F608F1A5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0B69BF10-7D97-46D5-8396-66B5F71E6CB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F9AE6719-1BA1-4BB0-928E-FDF8DAF2293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21462165-3A8E-4789-A2D1-6A2E0F90858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BA0CE395-B7EF-4D36-8508-F7A5326B60D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4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35107D2C-969B-41D3-8D76-8F8707C7B7F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5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A5C91785-C216-4C9C-B46A-A248AA390E1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5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1F9DDEF7-4563-48A3-B954-65483936468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5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8EBBF2E1-184E-4AD2-8665-30049DD4A90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6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6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6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6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6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13"/>
          </p:nvPr>
        </p:nvSpPr>
        <p:spPr/>
        <p:txBody>
          <a:bodyPr/>
          <a:lstStyle/>
          <a:p>
            <a:fld id="{A5634DF7-300D-41B7-A212-BA23A1FB163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980357E1-BB77-4818-81E5-A23B1691655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FA8DCE57-1EEC-491C-B38A-8411A17637C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7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BC52532D-5403-488D-BB91-4E3F4BD1D8E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574F12F2-2187-4A28-93BA-9FA4A5165DB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8EDB63E1-F9AB-424F-A88A-BB794AC9528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AE785FEF-B7C4-48FA-BA2C-DBBE750B7610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17F72B20-DEBD-48BC-9D91-C2AE9E2E2FE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D909CD3D-455C-4C5C-96A8-90CCBF22056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9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ACF0E3FC-EEA0-4B8B-A3F1-DC45B3D6319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9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9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EC4E882F-034F-41F1-9629-E2318568D57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9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7AA75651-6DD8-4BF6-B764-57F7A38838B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8132FBE6-1CF6-4068-A220-FEC064C28D9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FDD5A348-CA68-4348-A100-0B25B3E826F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1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16"/>
          </p:nvPr>
        </p:nvSpPr>
        <p:spPr/>
        <p:txBody>
          <a:bodyPr/>
          <a:lstStyle/>
          <a:p>
            <a:fld id="{A2D10BE9-ABF8-476F-9BC4-967EF45196E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C3FF5A7E-3CA6-4993-9862-94CEF78241F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2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FDC4DBFC-B084-4998-B175-4463E72C818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55BB8E9A-BD35-4042-A4F2-3837F20E738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21E13F49-75B1-4056-BC5D-952EBCD9A14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0F2C8793-B870-43A2-8185-1E6AC7AAEEB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19948F3B-57CE-4D20-A1E1-B3707B7B75E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EADB376D-A897-4E6D-A4EC-881125C282B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3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DF41242E-D0C2-41B5-9745-F850B3D769A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8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61279743-2A0C-4271-BD77-5D02DF8A8BB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E9C42A46-669E-44E0-A73A-90BD35F3572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4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CC4A29B8-B455-4ED2-880C-6B0A0B99967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4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4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DC5D1281-4F1D-423F-A93E-9DBAC4C8152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5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5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5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5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5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19"/>
          </p:nvPr>
        </p:nvSpPr>
        <p:spPr/>
        <p:txBody>
          <a:bodyPr/>
          <a:lstStyle/>
          <a:p>
            <a:fld id="{78AF4771-8641-464E-A080-77D58FF4BC0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5121AC9A-F5AD-473D-B856-DF495CF3FA2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6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C74B5727-D84F-4692-9F93-99C6A21B31D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5CE6F66C-A0AB-4F8B-A526-B1982BCAF21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F521C505-6484-44C1-8565-A98E0DCDE0F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490FA355-6CE8-4DE1-942B-EB005884C35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366C769C-A8C9-46EF-AC2E-6CCB588F394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C4FBA405-307E-4E05-B4FB-852D2FD5C40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046889CF-5D5A-451B-9262-200483CCE8E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7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E3EEA561-C8BE-43A2-9D1C-1A49F060018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F19D28E1-B04F-4C9F-ABD9-D1C2587FDEC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8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EDE3F304-C08D-469C-A1E4-C7652A7FA8E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8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8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8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FEBB56AC-91A8-48BD-95F6-120EBF12508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9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9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9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9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9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22"/>
          </p:nvPr>
        </p:nvSpPr>
        <p:spPr/>
        <p:txBody>
          <a:bodyPr/>
          <a:lstStyle/>
          <a:p>
            <a:fld id="{A1F0EB90-F082-45DD-8A89-17DE96CF615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7AA22AC6-371E-4B8C-8B86-7D11FB0219D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0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76EB9BA1-F48D-46D8-9AF9-08DB01DFE99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83CFE4C5-AA4C-4385-AD5A-45F173B2072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1430CD65-932F-4502-84C3-962AB9F6F35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10D21EC8-4A90-4CB5-90DB-D99E4039187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7C35260A-E021-47C9-89DD-2BB1A92E3C5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EC3F3E76-A7A6-4B07-A355-B5F090C9610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CACC27F8-D15A-4C52-98AA-DC346A8D75E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1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FE190C1A-A234-4057-8AF4-9B79B17FA0D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2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C5E53289-4404-40F5-9678-11652504D7E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2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29E20748-6421-4B0D-983E-FB4DAE8A389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3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9ACE24EF-A966-4D5D-9489-F8244AE0C8F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3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3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3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3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3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25"/>
          </p:nvPr>
        </p:nvSpPr>
        <p:spPr/>
        <p:txBody>
          <a:bodyPr/>
          <a:lstStyle/>
          <a:p>
            <a:fld id="{ECE07D16-AAA7-44C6-A835-B31A05A1B02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F74CF737-03C0-433D-8965-B0B6A700F56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4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67AB0457-D360-43D3-AFA5-BF1798D8FDC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08F96016-245B-4591-9E6A-652F5AC5372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621B1F7B-2890-41B9-BC12-E1EDEC62467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D54FC8D1-AF95-41A9-800D-339CC3865A26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A70220F0-1A4E-4820-9DEA-88E3D0CC05C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CA11E781-82B6-41B3-B364-FBB28841E10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3301A3E1-5698-40F5-BC42-51CFF30DE21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6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6F5751B4-25BC-4072-9255-590CA2F8D4A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6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4FD313E8-8172-46E2-A1D3-9111E15EEC8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6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9D8BCC87-6630-4107-967B-7E18454563B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85BB2C9D-4904-4BFE-AD80-64BB08D358F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28"/>
          </p:nvPr>
        </p:nvSpPr>
        <p:spPr/>
        <p:txBody>
          <a:bodyPr/>
          <a:lstStyle/>
          <a:p>
            <a:fld id="{80300C5D-79EE-470A-A677-3AEE0B6C2577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E0088376-55D5-4353-802E-E2B03F1984C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8F41FD2A-3AF3-4023-A22D-FEB9F863BCB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8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4113BD15-CBA4-486D-8890-CFA1D953AF6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AE671E67-160F-4084-8989-E72ECBE3004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6FE4E179-A39C-4B6A-8764-4FE094D9F34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139D8D25-2899-4E5B-A060-30DE4FC1110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A4C1A58C-0C84-4CF4-BA8A-F36CE7CD9F1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9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7B224E3D-1BD3-4F0C-9D24-E9A0838D03B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0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7B746607-1103-4B0E-8388-693BD94985B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48728A97-6D1A-435F-B561-4B8C5E068BB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0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E320F5AF-5839-4B8D-A0AC-5A83D4DF36A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5B6A69E8-EAD1-436D-AFEE-50A4618E99D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17BFF055-D21F-4ECC-86C2-92402C8D1DC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31"/>
          </p:nvPr>
        </p:nvSpPr>
        <p:spPr/>
        <p:txBody>
          <a:bodyPr/>
          <a:lstStyle/>
          <a:p>
            <a:fld id="{82A1EC27-D83B-476B-BEFC-C53D59190D8A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86B2998E-D865-4B19-B75D-1B171D79AE8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2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887B9C02-1965-4D91-8677-21946145CF0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A18BB3F5-22C6-49F5-A7CE-586755D414B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9976B79D-88EA-4188-B96C-248BC0F2EB1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A77CF19D-76B7-480F-BED2-DCEF8FBE556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65B6E91A-200F-4646-B2E7-44E43BFE50D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667AF023-CFB1-4A5A-B835-CBD145BDF2B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3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80B26BF6-95DF-4BE5-861E-F310FB3D94E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4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A408AE90-6912-45F0-85BB-99241489AC3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4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5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2"/>
          </p:nvPr>
        </p:nvSpPr>
        <p:spPr/>
        <p:txBody>
          <a:bodyPr/>
          <a:lstStyle/>
          <a:p>
            <a:fld id="{69BF3420-5032-41DC-8838-7B7422363EF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4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AEE282AC-FF08-4B6E-A4CC-6B7EDCCA47E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5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C27C081D-97E2-4EF2-B598-30CD7A7FB99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5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5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5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5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5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34"/>
          </p:nvPr>
        </p:nvSpPr>
        <p:spPr/>
        <p:txBody>
          <a:bodyPr/>
          <a:lstStyle/>
          <a:p>
            <a:fld id="{97A1C59C-C6B3-4F5A-97F0-F36DD1AC300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51D60DCA-C91B-4226-A69C-E92EB233DE0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6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FE51A818-E17E-4512-98CD-FD331B3F999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96C64BB6-2F14-4C7F-9B0E-0DFA0A14757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71360875-A98B-45B7-ACC8-D5A040D47DE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AB78C8FE-3015-40C1-BFD7-E0A90077766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0747A237-1227-4AB6-8888-E84772B5709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7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A8E402ED-2E3F-4681-8C77-C5832BC4360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3063A9CD-F7BC-4BBE-A8A2-42A172C2C5E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8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04BD994F-0A33-4F71-BAC3-8A1DE90A41F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8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F6011BAE-A204-48ED-8BB6-878247D7AAA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8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A005855F-7A45-4F5C-B2E8-A3FBAC2CF59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9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55F04B28-855B-4FE1-8EE4-F5CE22E2731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9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9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9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0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0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37"/>
          </p:nvPr>
        </p:nvSpPr>
        <p:spPr/>
        <p:txBody>
          <a:bodyPr/>
          <a:lstStyle/>
          <a:p>
            <a:fld id="{7483DB0B-1642-44A0-8AE1-40DF3A8D6E3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DB574A93-E935-4903-876A-4920DD8ABAAC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1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ABA569BE-303C-4A12-9556-EEF41E45B3F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2F04F244-0632-433F-B2A6-29303FBEE3A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315F2DFC-AE94-4785-9346-3BC496A947A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D9B092B8-456A-4565-A928-C0B9561CEF7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318E797F-63D6-45FE-B514-840389466D5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201E6537-8ADA-4E30-A2AE-CFA8AF5C110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AC05802E-B2DE-4B17-B0C8-758CD4955BA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2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83FD69B2-793D-4769-ABC4-8F4607B0B30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3DE771D8-D0CE-4E2E-81A4-427F2FC2557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3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C1CE53EA-0C94-469A-996C-19F2CF664AB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3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3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86898112-A4F8-449D-9B78-23AA827D37B9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4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4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4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4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4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40"/>
          </p:nvPr>
        </p:nvSpPr>
        <p:spPr/>
        <p:txBody>
          <a:bodyPr/>
          <a:lstStyle/>
          <a:p>
            <a:fld id="{A889AFD5-60D5-4E00-9AE3-7D6937BB8D7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B872280F-682A-4D5B-A824-53E863FB7BC6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5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E35165BF-9542-4D99-BD73-779D6828BBB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6793A27B-895A-46C4-ABA9-F70ADF4C9B0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A7A62452-E600-47CC-A634-E629E3B3CCA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5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E8B07148-1D84-4E8E-A34B-C4FF4378D34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4718461B-0780-4142-A16C-7F64CC251032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EB573F3C-6BB7-43B5-868B-C1B5C1CB107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6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72A9D12F-8775-4159-94AC-C9B17420A36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6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6DB302AE-E982-4141-8252-030928B1448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7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6DCE653C-767A-4D0C-A944-762112324DE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7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FBAAB3E6-F8D3-42B8-BAC7-496AD72CCAE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8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AB8136DA-11AD-4759-8F4F-34AF76F2725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39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8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8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8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8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8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43"/>
          </p:nvPr>
        </p:nvSpPr>
        <p:spPr/>
        <p:txBody>
          <a:bodyPr/>
          <a:lstStyle/>
          <a:p>
            <a:fld id="{3A55CF10-C653-431B-9E1D-986665CF0FA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09B19A26-69B3-4EB2-B478-A005B485C81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10EF7CBB-3456-412E-8132-3358C715456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57B9EDCC-6518-4B22-8DD7-C536F489DAB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94809715-3F3D-4442-9D7E-0DBD5F98588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5EE7DA91-3137-4CEA-99CA-B50ADA7E528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C9F64F61-26AD-4E7E-B57B-3E9041DF3C3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5B1C8E23-891A-4001-890E-BC8D283AA53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B232B322-3781-40D0-8625-2519B1D2540A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5"/>
          </p:nvPr>
        </p:nvSpPr>
        <p:spPr/>
        <p:txBody>
          <a:bodyPr/>
          <a:lstStyle/>
          <a:p>
            <a:fld id="{06BBF48E-9579-4412-A622-7095BBC123E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1455E74E-64FE-4AB7-8B15-B8AF87B9783A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094FF514-D809-45B9-A9F4-2C61921611C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13A3E258-5B61-4CFF-B9AB-75B4B3D405F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34960C38-7170-43F7-89A5-9970C733308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B16E9685-BFFB-42B9-B676-60645A0CE67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2324230B-B552-43F9-9FCA-39214D41CB8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1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23A53355-AAB7-4D37-A800-6921AE799E8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1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E02E6D0B-279C-4E49-8547-2C443A2D140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7E7190A9-FBEB-46E9-8362-B76449B5180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2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8B45A483-519F-4CD2-8FED-349AA07B905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2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3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3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C3289A40-2271-4FBF-80A8-754B1670671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3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3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3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3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3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6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8"/>
          </p:nvPr>
        </p:nvSpPr>
        <p:spPr/>
        <p:txBody>
          <a:bodyPr/>
          <a:lstStyle/>
          <a:p>
            <a:fld id="{01E040B7-282C-4AC2-B0A4-3382ADE960D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6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9BE671FC-DFAD-4333-A3D4-7BF35E44C6A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4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AE1D2D03-B185-4ADE-A0C9-55E9BADAD89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E98BB074-DFA1-4263-BF64-720FE8FB779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5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735D4C64-576D-46DF-A9C4-E01C1849DA4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FBA1771E-D152-4371-8529-488FA78E4CE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D70E60C3-7166-422A-AD3A-6DFA9784862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B876AF67-1E14-47B1-8CAE-DD2CF02F5F8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6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C08A6958-1182-4732-926B-E1B0BEAF4D3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6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67EDF66B-FBBE-4233-A3BC-747ACC079BA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6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07A11FD5-4707-48E5-B785-8FA3D9976F9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7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08EC859C-E9A9-4B14-824A-C7F79BEC2B5D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7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7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7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8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8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1"/>
          </p:nvPr>
        </p:nvSpPr>
        <p:spPr/>
        <p:txBody>
          <a:bodyPr/>
          <a:lstStyle/>
          <a:p>
            <a:fld id="{DDA88564-C82F-4478-B3C2-EB530D7D8D69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7FB4083F-1383-4525-A9C5-8A249EF617B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8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36032BA9-1DB2-4225-8094-35BB9546E8B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039D58A0-BA4A-4E2B-89F5-F919B0F28BC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69387BA4-A26A-4AED-98B6-F6A8923CD8B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F1FFB2B2-7CB5-4E12-B587-CEFE9CA811F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03272FFE-56AC-4F01-B60D-724219C7FAD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9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2E38F847-99FD-478D-833D-0844D9E82AD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0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890A2731-C4BB-44B8-B737-09000B5BBBF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0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567F9E9F-FF79-4657-A284-BFBC9B1BD6F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0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65721CEB-C79C-4C1D-A394-F405C283726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1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D482602A-DBD1-4DDC-B605-0E9E98A234C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1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1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1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1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2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4"/>
          </p:nvPr>
        </p:nvSpPr>
        <p:spPr/>
        <p:txBody>
          <a:bodyPr/>
          <a:lstStyle/>
          <a:p>
            <a:fld id="{19580E84-988A-4293-859A-D4F03D08CB2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09B5FCFD-4DFD-4A98-9B3B-F95E612CB24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2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453BB1EF-1007-48B3-9411-4EDE53746F9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DC0CD702-2476-4B5F-AB49-6BD62FB8287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AA2A3769-4226-4478-BA9D-430A74D9BC4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0CDAAA49-17D2-4DBF-BBEC-FA44714C822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1FB4E155-CEEA-4B30-96E7-75F261D5CC7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6E7F5335-D31C-4256-BA7F-A3B62BB26A8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4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4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3E3AC4E9-9C28-40B9-B584-17162D42EFF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4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FDB7AF04-172E-4846-BA89-EA3FB5DB17F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5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82E75C6C-71C8-42D9-8464-B664C4E4B38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5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7C9C9C90-89FD-4DE8-BF27-DE5AE0BD0A8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5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5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6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6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6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77"/>
          </p:nvPr>
        </p:nvSpPr>
        <p:spPr/>
        <p:txBody>
          <a:bodyPr/>
          <a:lstStyle/>
          <a:p>
            <a:fld id="{FC9120AA-DDA3-4825-93E2-04AB3A24E85D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7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E1D628E9-D797-4667-AFF1-33319027E85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7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7991E12E-81B5-47E2-9CB4-1BDB4B97DCE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E946AC0E-F31F-4EFC-B5DD-D4033AAC167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E74598F6-7750-4AE9-AB04-EAC3D9F53AA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E15B6114-E4F9-4E80-A751-CC90F4B4D1C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4B19C6DF-5F94-4F08-ACA3-743575C3B53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146D0A85-2FBA-4EEE-8A2E-3966272F2CC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8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F8AFBF2C-E3B1-4F15-AEC2-7528CC36EAB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4045A1E9-0146-4232-9F97-8F495A4AC23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9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BC83CC23-8293-4965-8855-331E2857C8F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9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33FDB200-909D-44FE-A4FA-11DD2052286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0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0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0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0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0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7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80"/>
          </p:nvPr>
        </p:nvSpPr>
        <p:spPr/>
        <p:txBody>
          <a:bodyPr/>
          <a:lstStyle/>
          <a:p>
            <a:fld id="{61B7C305-0D14-4BF7-A31A-4E002F0C764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8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3605A3CA-4189-4AD7-B97A-301F42D6160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1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AA6756C4-3D13-434F-A595-1927BC2C71D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0FFE3FB3-26D8-4BCF-8C82-139579937C5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FADFE9F9-F3B1-44E1-8525-8AB8355FF88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3FEED792-7060-4D52-9DDA-79782D51C29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3DAEC0DF-596C-4763-8CB8-D658A9042FF3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2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8505B32B-5214-4FAB-AC0E-377003546A6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3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9786E2E5-847D-482A-8981-AEF544C647C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3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77E2B155-3DDA-4142-BB3C-510A0EFDFC1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4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C463DD92-1160-4C2D-B0CD-472C27258F0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4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18683AA6-A612-4289-B6BE-6252B8AD9AD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4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4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5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5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5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8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83"/>
          </p:nvPr>
        </p:nvSpPr>
        <p:spPr/>
        <p:txBody>
          <a:bodyPr/>
          <a:lstStyle/>
          <a:p>
            <a:fld id="{BCF09F9F-7FEA-4E35-9B51-D5CD6A84E945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8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862C39B6-C0A8-4E84-A881-89E92657DE30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5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3CF5B2AD-D21A-4C16-BDCC-14F3B3EDE40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C1EA38D4-4FBB-4F5D-A5B4-B6FCC82D981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21CEFA13-08B3-45E4-A05A-B39DF3309F6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9131D93C-A601-41D8-8C02-5D3BBB9AFAE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0F7A14CC-14D4-492D-9772-041114197978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71326735-E31A-4E21-B76F-2A0269071B1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7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F76FAA36-CFCD-4676-9DB7-72A0B4E0235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A3DE8CEF-00DA-4321-982F-789EF0DD315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8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A5B69D13-2E5C-4346-B9C4-C7E8FDD171D2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8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8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36C55F22-A0D2-44FE-B517-C7D7A324A5BB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8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8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9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9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9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8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86"/>
          </p:nvPr>
        </p:nvSpPr>
        <p:spPr/>
        <p:txBody>
          <a:bodyPr/>
          <a:lstStyle/>
          <a:p>
            <a:fld id="{E8641F98-3BAE-48C0-ABD9-2DDC8A7E1D0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8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C8D03240-094F-4062-9A52-9E2C5A9E57E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9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FB6466A7-44DA-4EF6-8268-839E00CE36A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9E54D1BB-7333-41C0-B296-6006160B60E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D4E95A1A-5DB5-4762-8FA5-76ED2019793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4B7031C0-6810-4AC0-9FA7-342B03E0CA3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3F79CD41-6510-4C46-A552-F2D73676419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0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1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FDC8402C-703C-4637-A824-73FB4297574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1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08E8F4B1-65E3-4727-9C5B-378B7FB365A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1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31A42DC8-FA18-4CD7-AD37-9EF7A4F5AE8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2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5F474825-FA89-48F6-97ED-3B409824D62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2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88D711B0-44BB-4E49-BBFB-F93DF62ED08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2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2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3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3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3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3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8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89"/>
          </p:nvPr>
        </p:nvSpPr>
        <p:spPr/>
        <p:txBody>
          <a:bodyPr/>
          <a:lstStyle/>
          <a:p>
            <a:fld id="{F543B699-7DC8-4027-AB83-44AAB52BCD3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9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54A94E8A-270E-4AE8-8943-42FD49CCA292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4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585E4188-E48F-4FA5-84C7-DB833F39993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C6EF2C54-E549-4F7D-8F69-B2E4E5A4C7B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4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7113908B-DE66-4313-B863-F0CDC5427FC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E1C6D88C-CC0C-4A7A-8C8A-9059A3F1340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04726152-273E-41F1-93FB-B690108FD7D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EA690DB8-CE63-4179-88EB-A1E59EAC874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5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F8152541-2F93-4C90-B84E-6BDD2CCD9A2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EDF31340-85A7-45E5-9F17-9D8B1877C6E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6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DD3801BC-E88A-40C2-84A5-D306FF4970A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6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6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6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7ADB5A11-C963-4641-B493-DFA4B613A612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7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7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7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7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7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9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92"/>
          </p:nvPr>
        </p:nvSpPr>
        <p:spPr/>
        <p:txBody>
          <a:bodyPr/>
          <a:lstStyle/>
          <a:p>
            <a:fld id="{BA017522-8CE2-4CC3-8128-8B683FFE2649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9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1588D018-3769-456B-BDAD-5EA41D65CF8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8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C6EB0C74-7AE5-498F-AA02-EBFF69D1F90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F4EE47ED-CA19-448C-B656-2B5843A812B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3DCAB1FA-5513-4783-A307-2F8D1056A0A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C9AFE6B1-C43D-4553-A9EC-4745B7F6A8F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7B2CAF47-F0F1-4895-8535-A447D94A838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19FD5C46-F382-4AE1-A7BD-77F0F23CC18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9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095EB8ED-F54A-43AD-897F-DF2B557DCBA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76C3ADED-B88A-4891-B2F3-5FC138E6CA7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0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B056C6C2-DA8F-4248-85D6-6605AAD6BD5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0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739964B3-D0CB-4E47-8422-46476DAF1D3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1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1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1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1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1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9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95"/>
          </p:nvPr>
        </p:nvSpPr>
        <p:spPr/>
        <p:txBody>
          <a:bodyPr/>
          <a:lstStyle/>
          <a:p>
            <a:fld id="{B0872133-A441-4EDA-B0C5-CA1D580C8212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9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3884773D-6F4B-4E6C-95E9-02E97439971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2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10E4D342-FDB9-46F4-8252-6708DD4247B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3247812E-63A4-4A05-BC54-1A6471CAEEA9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B57997FE-2BBA-4316-AE27-2E6452D6B0F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7BA75A56-1A38-4117-8E3B-84E28A209A0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19F17197-999C-4EF5-9502-2D110511D08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0DCA1467-3F05-42F2-9D5D-B44E2EC9EAE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3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D96DCBC9-36A2-40C2-A6EA-FAE8193621B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569CE4F8-2155-4BB5-8ECF-D58B6F37925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4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BF7BC35F-E65D-4A47-B563-94789F999A3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4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4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2931D31C-A8B3-44AD-8ABA-31AEB3C6683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5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5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5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5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5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9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98"/>
          </p:nvPr>
        </p:nvSpPr>
        <p:spPr/>
        <p:txBody>
          <a:bodyPr/>
          <a:lstStyle/>
          <a:p>
            <a:fld id="{DBE2C6F0-B047-4432-BFFD-F88BF92503BB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9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E999EC42-C852-4506-8BE2-830180898FBF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6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6A1DBE9C-6963-44AD-86EC-7B8D527DA11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6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9AB94A5C-76F9-4AAC-ABF4-497A20B7579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00846B9C-FD6F-41F8-9878-1932C47CBFE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1EEB5723-BC0E-443E-B56E-B506E40DDB6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995EDCE7-E81E-46A0-9DDE-673095082EA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7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8954B664-A538-4AC7-9FCD-7D93389C6A8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7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4F9AC1D7-F8FB-480C-B6FD-D3FC192D82C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8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5C55419C-8515-43E2-B241-714E23FAD38A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8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E546E484-75F4-41DD-A0EF-28B7CDCCC91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8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9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10089184-5C72-41EF-89BD-B7F070D512D8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9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9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9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9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9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0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01"/>
          </p:nvPr>
        </p:nvSpPr>
        <p:spPr/>
        <p:txBody>
          <a:bodyPr/>
          <a:lstStyle/>
          <a:p>
            <a:fld id="{BDCD56CD-2803-4563-9248-99F6FFCAEF2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0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57A024E4-5284-455D-A39E-3FC4C897EFE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0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6E27D686-B280-451C-AFFA-90276E94E2AB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4D3BE763-72FB-4970-A281-31B5CCD7686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C63B58C0-841E-4EDC-9A29-2F93F499111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B3CE8575-0E01-461B-A20D-8DF91E89D0E5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5E7539F5-4C3E-4F1B-A5E1-A49BF49D642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1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5F66FDAE-9267-4F7E-B897-32E745883C1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2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BBA2B30E-2BAB-4427-A009-8E95C25EA66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2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2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2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D65757D0-EA7F-4F4C-8A6D-2C9244882F9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2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FE63C377-149A-43BE-A52D-BB6930A90255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AA4D724C-66A7-4E1F-A641-52AAE532602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4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0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04"/>
          </p:nvPr>
        </p:nvSpPr>
        <p:spPr/>
        <p:txBody>
          <a:bodyPr/>
          <a:lstStyle/>
          <a:p>
            <a:fld id="{55BE2779-84EC-4AD3-BFCE-6D023BEC515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0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B38DFA00-370A-4584-A868-F3806D976408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4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C994DDF0-FBFC-4503-8488-893693BDFC7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4ED21B42-9D75-4907-BDC9-19F68D38336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5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F341B575-B082-4F21-B895-ECF91B9C319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EA2D3771-D3F7-4A92-A7FA-E30927D0EFF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2CB02B03-C59A-43A4-AEA9-CFE56204817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E74C763D-2427-4014-9C7F-209106113B4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6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44127157-73EC-4590-85ED-56DE8F0C7B9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4B01645B-373A-4A54-B621-BDD023D147D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7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C7D18321-8DD9-4507-A868-E8295AC801F9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7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1C546B94-C4CC-4359-A20A-5545C81E2145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7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8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8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8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8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0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07"/>
          </p:nvPr>
        </p:nvSpPr>
        <p:spPr/>
        <p:txBody>
          <a:bodyPr/>
          <a:lstStyle/>
          <a:p>
            <a:fld id="{CBFCDE5C-9FDA-46C7-B4E4-456B162E5C5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0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E7BAE5FC-7242-47C9-A563-5E3179524DA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8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6EEFB3F2-DF45-4151-AC8C-061CAB60D865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1DEF48AF-A0D5-4826-985E-8F79EA35C4A1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8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8CFE16F2-BEDE-43D3-8F90-601F17B1B59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D89A04A0-BD24-44A7-A1DC-CDA9E2E7705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1039E6ED-5FE8-41DD-A324-6C705A89B70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9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FCF48F5E-3660-4401-B0B7-82C5F5A0308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0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C22D4B9D-0449-4C60-83C4-72059F5A4A4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6F87CB42-59C4-4877-B406-4186BF06851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1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F02997FF-937E-4154-AB39-1F0F33A0913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1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1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20FB9786-7184-436B-A6F1-7E909B6B8246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1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1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2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2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2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0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10"/>
          </p:nvPr>
        </p:nvSpPr>
        <p:spPr/>
        <p:txBody>
          <a:bodyPr/>
          <a:lstStyle/>
          <a:p>
            <a:fld id="{1D90F27C-C457-49BD-8484-A52FAC2AEE4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1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F529AD30-5C1A-4FA7-AFC2-FBA167C16F63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3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134CD59D-123A-4F74-8DCF-7AF695E01E8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63D32EA0-1943-4D50-B738-3844BC6BE48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5A1CD0B7-79F7-4D5A-8691-108E7829F62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D488BD3B-8C99-4D8E-ACF0-FCC3779A0F0D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29AD138F-B61B-40C7-AFDD-868DB844C9B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6EC72A50-2DEF-4E73-8FCC-23393E61B13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4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364F785A-2E1D-4AC0-9B20-6E18D54AF50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27DDC89B-C4B2-404C-9C18-9FE4824182A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5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8AB16E76-60E9-4D14-804D-D86E138D165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5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EA59E0C1-6176-461A-9879-9A9875ED798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6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6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6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6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6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1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13"/>
          </p:nvPr>
        </p:nvSpPr>
        <p:spPr/>
        <p:txBody>
          <a:bodyPr/>
          <a:lstStyle/>
          <a:p>
            <a:fld id="{B7B56F2D-F5C7-4D57-A524-3DDB7ADD914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1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ADF341CB-5E0A-44DD-9094-9C1BBB4624DB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7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8AEA1EE0-5A4D-48FD-A89B-444468FCA0B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094E2494-E2CB-41EC-859F-A81B602625F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64F260ED-6DAD-4BD0-8E54-FD2D450F5D1C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6DA9C44A-3DDB-425B-A652-A1891F31271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13B3E5E6-EB8A-4AEE-A3BC-FC27E0344F5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EE6826E2-9671-4943-B52C-BFA373A169C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8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C02639FB-48CD-48B5-A20E-53C8C85AE59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9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9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9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0EC4A09C-F4DE-4933-B8F8-DBD252C6EDA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9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4058D1DA-32D9-45D2-85ED-6E62B1596A70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0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BC9B3F32-58BE-460F-8C09-107C8CF82813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0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0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0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0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0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15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16"/>
          </p:nvPr>
        </p:nvSpPr>
        <p:spPr/>
        <p:txBody>
          <a:bodyPr/>
          <a:lstStyle/>
          <a:p>
            <a:fld id="{1F8EEDB0-7535-4227-854B-DA5A4754838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17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E482FD95-FA38-4419-98EA-15C3ABC65955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2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372800B1-B3BF-436C-9A58-2A03619A568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4AD2C658-73FA-4666-B73E-59AC6B7D814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E683D12E-BAC6-4E7B-AF53-EE5712B4AD53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FC597A79-AD55-4EF1-842E-ACEC37DDB26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748969F0-28CA-4238-8C2A-9E6E5670734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B94EB16C-F24E-4492-8C43-C5710011BA0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3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FDFE988E-2476-46C8-A734-EC8E6F45FE15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5E1F644E-0C32-43B6-85D4-527E5E9DD67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4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0B96F4E1-9B16-4DE7-9E61-269BBABA353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4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4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C9AB14E1-9F87-41AD-82D4-AD8DACEBFC7C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5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5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5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5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5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18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19"/>
          </p:nvPr>
        </p:nvSpPr>
        <p:spPr/>
        <p:txBody>
          <a:bodyPr/>
          <a:lstStyle/>
          <a:p>
            <a:fld id="{1DF1AAE9-9E63-4416-9A2C-07EBEC31AF71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20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763B8F19-DB7A-4827-A0C8-D46158E8847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6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63A7569F-F479-48CF-ABD0-98791A1F52BC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6F64D9B2-4059-4C8B-8274-F1B247EFED87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F3458B89-542A-41E1-AAE9-BD7240376F3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067A68F3-3CF6-4285-A581-C49262927D41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B19F3110-6842-4074-96BF-DD87EFC95E4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7BAD9A14-D46F-44DA-990E-75072BBCE177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7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DBC7735B-28AD-4654-AF9B-942B5CD466A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7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7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7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5A754051-61C6-479D-931E-F790E1DED68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8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6DE52D01-4007-413F-8E65-80103430B24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8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8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6692A53F-5456-4FC3-8219-64F63BD6460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9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9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9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9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9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21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22"/>
          </p:nvPr>
        </p:nvSpPr>
        <p:spPr/>
        <p:txBody>
          <a:bodyPr/>
          <a:lstStyle/>
          <a:p>
            <a:fld id="{54DD93F6-48F1-4BE0-893A-13496DEB5113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23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8FAA05D0-ABF9-4A15-BE44-17F76998A5C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0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5974F30B-2E73-418C-A623-314BCF09D3B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F459BCCE-B222-4B32-B112-E09B1EBB17A8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6A53B88A-8061-468F-83B2-7EDFBB6F3FF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D09F0A4A-1657-48DE-B7C0-775CC77FDEBB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751314C6-43CF-4F97-BA48-7CF2C06EEE47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DA574ECB-E92A-4293-8E5D-0921A5FE951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1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BE8CFF46-3EDD-4996-A396-A73C7CB0B52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2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31D31F80-23DB-440C-946D-C01EDBD352B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2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BCB5EC74-1F43-4E08-824F-DCC1E006EF6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2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33FD1DB8-08F3-429C-8A21-FA11CBCE5B5F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3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3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3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3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3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3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24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25"/>
          </p:nvPr>
        </p:nvSpPr>
        <p:spPr/>
        <p:txBody>
          <a:bodyPr/>
          <a:lstStyle/>
          <a:p>
            <a:fld id="{893E6C37-633E-4677-B921-4DE85AC20CB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26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AFB6FE8E-D1C8-4EE3-B02A-7CDF5DE0DBE9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4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C14FC510-D5DF-4E0B-94FA-5375176DF1F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2DF8F751-4017-480C-851C-EB7239CC8F8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68FE8F89-1700-4C7A-A439-35F6F71A5EF8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298F65E5-B030-4974-A80A-7E248905ECE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79F6C74E-E85C-44DD-AE6E-5CD08BA8A96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5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EC27F4E6-5112-431B-896F-C869EF69532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5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5B661192-13D3-468D-B86E-8DE8A82D6B79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E917CF88-1173-4D42-9D1D-DD0A6FA1C6DE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6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145A671B-9260-4DB6-9E9B-49171E040E0A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6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7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FEA82648-F6B7-4184-BC56-F22358845289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7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7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7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7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7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27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28"/>
          </p:nvPr>
        </p:nvSpPr>
        <p:spPr/>
        <p:txBody>
          <a:bodyPr/>
          <a:lstStyle/>
          <a:p>
            <a:fld id="{98AB50F6-3AD7-4D48-9FE8-A58E883EF938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29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42E19910-475F-4FAA-B223-D039A7D1763D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8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97B59CF9-7EBE-43A0-94D3-5E1F0DC73F8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5BF58176-3D61-468C-B906-919754D4B4ED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CF5B29BE-6AAE-4659-9FAD-5B63E8DA8ED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4E57E888-00C4-43CC-83CC-F342C269B656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237BEF33-675B-4A05-B187-4FF2D17B8A7F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55D0A9D7-CD2D-4159-A43A-CDA5223BBC60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9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D153D638-86F0-4407-A095-50787C5D535F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005FDB16-AA1C-4754-B96D-53A71098294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0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84EDC992-5802-48B8-B0F9-5CC65F3E282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1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B99A67FF-E3BD-447C-AED5-FF02DDA8778E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1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1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1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1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1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30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31"/>
          </p:nvPr>
        </p:nvSpPr>
        <p:spPr/>
        <p:txBody>
          <a:bodyPr/>
          <a:lstStyle/>
          <a:p>
            <a:fld id="{95553BE3-3574-4A80-AF66-13749233637A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32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B43C7C85-6EF5-43B3-8F96-F143000A28E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2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71A03D6E-ADFF-400F-B85B-36830F0661F0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EECC85DE-D9F2-4447-AD40-5D94B08D08FE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2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CEDCB9F7-104C-4270-8CE4-946A7FD0116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5EBDF745-F3A1-4BB1-AEF6-BB3443A0C9F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EFB1B9B6-0195-48D1-815B-D31C29270E14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3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3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3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DE5E6EA1-4AD1-4F3E-A55F-AA5B8B65618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3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BEAEE65D-667E-4ED3-815F-366BA64D0142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4600C9D8-5AA7-42D7-B9FB-7A2ABAB7A1EC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4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28727823-8494-4DB7-B279-9DB7A6A78DED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4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4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4F284623-724F-4AAB-8D7A-2FB42A916474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5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5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5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5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5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33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34"/>
          </p:nvPr>
        </p:nvSpPr>
        <p:spPr/>
        <p:txBody>
          <a:bodyPr/>
          <a:lstStyle/>
          <a:p>
            <a:fld id="{6740F948-F68A-4B8E-A5B3-7FFCE7274E20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35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C4A87288-E1C5-412B-9123-6440C27C6684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6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2236E216-BBF3-4B5C-AF16-D718D66BF622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63ED0F58-D77E-47AD-8208-D54B98E376B6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71F9BDD9-7D35-4CFC-855F-1B0390098EC4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D9DB702B-B5F5-4559-BE76-20F39416020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6D2A3F6D-2065-4C56-A202-A9A2260DE7C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7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7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71B95921-EF51-4A87-9E10-3F8407C923E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8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536DA2CB-06FA-4C87-B888-6FD670EFC624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8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8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8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51EF1805-DC95-4F4D-8F16-8F282DB137ED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8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8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CBEBC809-52DB-477C-8791-28B2ACE5E9DF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9E2EBE3D-82FF-4AA8-81DB-9AAB35F9A490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36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37"/>
          </p:nvPr>
        </p:nvSpPr>
        <p:spPr/>
        <p:txBody>
          <a:bodyPr/>
          <a:lstStyle/>
          <a:p>
            <a:fld id="{7AD4923A-6596-4CDC-9431-1E57DE5AF53C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38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06781A55-A574-460E-A9C1-6B8A0403148E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0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A9C94A4A-8B04-440E-AAC3-D934C0705FC3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FBBA8360-9AB1-4F21-B222-EDD0E549C55F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E90DCD1D-229E-4893-BE72-17011022BD9B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1B88E405-285D-4FAA-8D21-90DDEC2BC93A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F7836BC7-B021-4038-82C4-3A01B93EF0FE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2D3282DA-9851-4DC9-AEB5-B9C723A8CC51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2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557ECDCA-3496-4D77-B2D0-566374DFD708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CF64FC84-FB39-4984-B6C8-D659708AE16B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3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7424D4A6-8D00-4924-8997-AFE1EB155017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3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3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F570440A-8604-4FB4-8167-5AF017324421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3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3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4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4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4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39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40"/>
          </p:nvPr>
        </p:nvSpPr>
        <p:spPr/>
        <p:txBody>
          <a:bodyPr/>
          <a:lstStyle/>
          <a:p>
            <a:fld id="{56934987-6996-44B3-9FBC-2181B3A100BF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41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6693FCC1-1FEA-41D7-B292-F6D874C13B11}" type="slidenum">
              <a:t>‹N°›</a:t>
            </a:fld>
            <a:endParaRPr/>
          </a:p>
        </p:txBody>
      </p:sp>
      <p:sp>
        <p:nvSpPr>
          <p:cNvPr id="4" name="PlaceHolder 3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5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7154640E-5E15-4B43-8000-AF5B00D26A9A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46BC2CC9-5FA3-4E8A-A930-F719CE464484}" type="slidenum">
              <a:t>‹N°›</a:t>
            </a:fld>
            <a:endParaRPr/>
          </a:p>
        </p:txBody>
      </p:sp>
      <p:sp>
        <p:nvSpPr>
          <p:cNvPr id="6" name="PlaceHolder 5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93B9FA83-C800-42F0-A3D6-1023B6EAF95E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01A5A08F-A5C9-4853-AE6A-A17EEAB7527C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B20073E5-B10C-48B0-B403-6B32102C58B9}" type="slidenum">
              <a:t>‹N°›</a:t>
            </a:fld>
            <a:endParaRPr/>
          </a:p>
        </p:txBody>
      </p:sp>
      <p:sp>
        <p:nvSpPr>
          <p:cNvPr id="5" name="PlaceHolder 4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6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6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1D7DA426-5FD5-431F-BA77-5B5AD2D77AE3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6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608D4A9C-051D-4997-9D2F-5CD3AE6E294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2EB94659-0657-4CD2-B57E-A92022544036}" type="slidenum">
              <a:t>‹N°›</a:t>
            </a:fld>
            <a:endParaRPr/>
          </a:p>
        </p:txBody>
      </p:sp>
      <p:sp>
        <p:nvSpPr>
          <p:cNvPr id="8" name="PlaceHolder 7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7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3B65DF63-7B47-4FA1-AF03-3DD4400F4141}" type="slidenum">
              <a:t>‹N°›</a:t>
            </a:fld>
            <a:endParaRPr/>
          </a:p>
        </p:txBody>
      </p:sp>
      <p:sp>
        <p:nvSpPr>
          <p:cNvPr id="7" name="PlaceHolder 6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7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7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2B9C79EB-024E-4107-8C59-45B2ABD90727}" type="slidenum">
              <a:t>‹N°›</a:t>
            </a:fld>
            <a:endParaRPr/>
          </a:p>
        </p:txBody>
      </p:sp>
      <p:sp>
        <p:nvSpPr>
          <p:cNvPr id="9" name="PlaceHolder 8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3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8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8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8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8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8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142"/>
          </p:nvPr>
        </p:nvSpPr>
        <p:spPr/>
        <p:txBody>
          <a:bodyPr/>
          <a:lstStyle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143"/>
          </p:nvPr>
        </p:nvSpPr>
        <p:spPr/>
        <p:txBody>
          <a:bodyPr/>
          <a:lstStyle/>
          <a:p>
            <a:fld id="{23A9F75A-AF99-45DF-AA93-B43ACBE23A76}" type="slidenum">
              <a:t>‹N°›</a:t>
            </a:fld>
            <a:endParaRPr/>
          </a:p>
        </p:txBody>
      </p:sp>
      <p:sp>
        <p:nvSpPr>
          <p:cNvPr id="11" name="PlaceHolder 10"/>
          <p:cNvSpPr>
            <a:spLocks noGrp="1"/>
          </p:cNvSpPr>
          <p:nvPr>
            <p:ph type="dt" idx="144"/>
          </p:nvPr>
        </p:nvSpPr>
        <p:spPr/>
        <p:txBody>
          <a:bodyPr/>
          <a:lstStyle/>
          <a:p>
            <a:endParaRPr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ED47D15D-36B2-49CD-B523-37883D1B0A7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3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7D48CA50-314B-4D5D-8074-F4EC8DE6ED3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0648B388-B8DC-4653-85DB-180428E9068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3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3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4D1088B8-1C37-4904-9AE2-485D143FE5B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AC34645D-409E-4E0F-9DEB-19E981F482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3DB219C1-C1AB-4F9D-B342-C03B2B980A4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3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4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4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C1F40DB0-0562-4ED0-89FB-EB9500CB5ED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4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CFC6CC45-D2C8-4A8E-8F0B-9A60793C150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28666B6B-D1BB-4130-B379-DB264778DAC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5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D84EE3DC-8497-4A25-A902-D047E1BAF0C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5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E515AA03-040C-4CE1-BC0F-9C06FF3EAAF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6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6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6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6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6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46"/>
          </p:nvPr>
        </p:nvSpPr>
        <p:spPr/>
        <p:txBody>
          <a:bodyPr/>
          <a:lstStyle/>
          <a:p>
            <a:fld id="{E9D6B8AB-7BE4-48F3-995F-DAD25E514E4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EE76E599-962D-46C7-8702-6A8888C1CEE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7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EE91F4C9-D8E4-4C7E-B23F-E2D80FA47D8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E848E333-E65D-4EFF-99D9-950BF5C9126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0696148C-AEE1-41CD-A1FE-00E6367E3E8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B0AEB41F-2B01-4E9F-A6A3-B5A117270FB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4568A706-ACDD-4CBA-996E-46EAA0626DD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8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8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C6E9DA89-D205-4EB0-BE0A-7AFB048F1ED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8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DAD4BADD-D1EE-4BA2-BC18-CBEEE05076F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8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9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9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79BE01BD-79A7-4506-A35D-8449EAE19BA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9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9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B99ACD9F-D537-41AE-9D07-95375801537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9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4A5A7C08-203D-4804-8E62-15641377372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0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0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0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0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0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47"/>
          </p:nvPr>
        </p:nvSpPr>
        <p:spPr/>
        <p:txBody>
          <a:bodyPr/>
          <a:lstStyle/>
          <a:p>
            <a:fld id="{C9458E20-2BC2-47E8-BA8F-AC45ABA7DE9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DAF314AB-8041-4D14-8250-D246FA41ABB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16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F6370321-E92F-4C1B-82D0-D56A04926CF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588D22E9-425F-4EFD-8869-C5F9D6E5CD5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2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2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6228AD51-9DD5-4BD7-875F-6F5B31BD107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EF651BDD-D3A7-447F-87C8-B73305259D4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3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DAC9BDAD-B3C2-4D7F-8955-1EE16E4CC3B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069B063F-2845-4701-9F8D-D5A0887756A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31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35A6569E-F04A-423E-B493-DB5A9974E32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3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62AE2E06-D0D8-47F9-B528-2F3E737A94A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38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2FDC54F5-AFFF-4048-B731-590008E0CFF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3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D843D9A3-5953-4281-A80A-D5DFBC4F16C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6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7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8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9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50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48"/>
          </p:nvPr>
        </p:nvSpPr>
        <p:spPr/>
        <p:txBody>
          <a:bodyPr/>
          <a:lstStyle/>
          <a:p>
            <a:fld id="{4C9CB3B4-CF29-4FF9-9643-791A65D2731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21DF96A3-F809-4162-9AD8-57D6BF0BA46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54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6CE487A5-8AE6-43B4-A9B9-4A119751F79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1020F842-79F3-4325-BB3F-A45F3048188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506338E7-4C28-46C0-9684-22B49D4A0B7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565C4F3F-A4CB-4351-B68D-6B72D6738FC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1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7240478E-FB17-4FF5-B99E-2D0DE52F149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F311D1DC-8E9E-4D05-A387-24FA44B1792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6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6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69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77B27CF8-2DB0-429B-94D7-5A51372E22D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7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7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7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EB77DE45-14A9-4B6E-AFA6-4ACB9ED63E9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76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26E5C2E1-9570-425B-83EA-E9C9A7A18D3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7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8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81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E64ACF35-4711-44FF-B5E5-E3E1FCB5E7E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84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85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86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87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88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49"/>
          </p:nvPr>
        </p:nvSpPr>
        <p:spPr/>
        <p:txBody>
          <a:bodyPr/>
          <a:lstStyle/>
          <a:p>
            <a:fld id="{BD829A4B-6B50-4C5A-828C-26960970811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2BC9D61A-A7F1-403D-8545-A8CCE4EFFFA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9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919C30F0-B40A-402E-A8E6-AA221EF69C6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B9BAA9AE-8A9E-4838-B579-1C17E21E727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9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9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F100484E-1045-48A8-B922-47BCB13924A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64C004DC-A3B5-4D19-BB12-3F0EEC9547E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195C2FB2-CB1F-4EAD-B3AA-5ADFD7FF69B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0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0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F1AFDEC0-FB17-42E8-9FFD-358A3EEC810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0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8A7418D2-6A2C-442D-A7C0-95BF2984A7A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1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EB2EC105-3FFA-48A4-9BB4-ED6522A7E60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1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281FCE3E-29A0-4CCF-BA2B-0FEB5F7FC3A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2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A4CE79FC-0E2A-41FA-B6D7-0F6FE74B8DE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2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2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2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2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2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0"/>
          </p:nvPr>
        </p:nvSpPr>
        <p:spPr/>
        <p:txBody>
          <a:bodyPr/>
          <a:lstStyle/>
          <a:p>
            <a:fld id="{29BDA1CF-87F1-4295-BE96-C4227781867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A7D85D64-8F59-4632-B659-A381B55FC40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3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CF298F83-9569-4080-9AAD-1D033121FD3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D61FBB39-A9FB-478E-8F1F-D49AF81B503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31F1F6E9-D3D4-49E2-8A76-234F635D2E7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1754B8E9-1DED-4A3B-94E9-20C78F7008B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C4DE9B47-E5C4-48A6-973A-514590AD769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4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4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4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47E7245B-6B33-44CF-9B38-9F8E904F2FD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4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4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4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A7F1D700-A583-4D79-806D-08B9CE262FD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5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5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5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DC27CAC2-B376-4ABA-A170-D2694E1A355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5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5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1DF12DEF-8348-4AAA-BDD8-C4627971B39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5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5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6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803B965B-2B0B-4AAF-8452-0A0D9BAEE2C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6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6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6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6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6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1"/>
          </p:nvPr>
        </p:nvSpPr>
        <p:spPr/>
        <p:txBody>
          <a:bodyPr/>
          <a:lstStyle/>
          <a:p>
            <a:fld id="{DCD79C11-53F0-4AAC-A3AF-7C4A4886072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957BFCA3-1062-4273-8335-CC4B274339F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7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596D83A3-AD42-4841-9759-6257904820D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C7A4B03B-39A2-4F67-9F55-23749900C77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577110CE-B356-495A-A8C0-A3C964B968F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9291386A-BEF7-439C-8174-4AF80FEE7D2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6498CBDF-5611-4E5F-BF9F-A669AF63B4F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8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BE1B8E40-9376-44C0-ABA9-7A69937866F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8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CA52224F-4ECF-4139-A0FD-FB4A8F4B4AD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2233D3D4-43A6-4FA3-8DB5-8F01E4E1EFA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9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C2BDCF38-4BE3-45B9-A54E-1424323E90C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9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9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D6C93C2B-0C4B-4AF7-90CD-75E1143BCE8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0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0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0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0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0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2"/>
          </p:nvPr>
        </p:nvSpPr>
        <p:spPr/>
        <p:txBody>
          <a:bodyPr/>
          <a:lstStyle/>
          <a:p>
            <a:fld id="{8924439B-DBD9-4BA8-8920-1D430877B53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B293108A-50AB-444C-872D-B45EBB75CC8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08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09F20CB5-9894-462D-B630-E0CA04AF6E9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BABAADF5-93E6-4FDF-831A-F220CFDD3AE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1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39A85982-533D-4C21-A7A3-9494EEADE2D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A9C1A345-3B34-4844-956C-4379B7C7607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5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DFDFE022-A170-4E60-8B1B-01C6BF533B9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94063BC6-0A3C-4C12-AD97-D5DA392871F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23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8A9862F0-75CF-46BD-84A2-3C964B20FDB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2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91B86D26-F853-4901-856B-0AB6875D634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30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6943C68A-7239-4CDF-962E-F15A9A57E2A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3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35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18ECD142-62B4-42E2-B3DC-EA492B76E42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38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39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40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41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42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3"/>
          </p:nvPr>
        </p:nvSpPr>
        <p:spPr/>
        <p:txBody>
          <a:bodyPr/>
          <a:lstStyle/>
          <a:p>
            <a:fld id="{76C318B1-689A-4CEC-B51B-09B0B4D9236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C0489C97-E362-4677-A7F0-6E534B6EE9D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4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1FEDE2D0-D26D-48AC-A097-04F70BC6566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5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6554F794-38FA-49BA-BD8F-7C977DFCC55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5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5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97FE1C20-BA6B-4430-BAB2-2541D28E187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AE5F0DF3-F62B-4118-87F2-2BCC751DA5B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49D8D953-8192-48A5-B3F9-55162B7C41D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5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5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6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5E348330-3730-46F9-AC3C-84C276CCF12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6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6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6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14323064-3146-40A9-8B1B-42F96A2B5AF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6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6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6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95CAAD83-E89B-45D4-B628-04038E510D8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7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7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EE0AAAC2-D067-46D2-8EA5-AF37557CDCD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7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7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7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743117A2-F3EC-48D3-9AF9-D4220804CDE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7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7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8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8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8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8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4"/>
          </p:nvPr>
        </p:nvSpPr>
        <p:spPr/>
        <p:txBody>
          <a:bodyPr/>
          <a:lstStyle/>
          <a:p>
            <a:fld id="{3C5E4B5F-B5F1-433A-B4A7-7390B7E5A57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71841F49-2ADE-4C44-B07C-546D46A2E16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6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9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BF0FB61B-CF3A-4FE7-8046-C91921610A6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21659F0D-8C26-4F04-BE12-45E344864F1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9905699C-1218-427A-85A3-244D933CA72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9D26C81F-F6BA-48EA-853C-810E6490853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25DE8E63-A4C7-4941-8FE5-9240448865A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0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0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F4D1734B-48F1-4E78-9C88-63672C962B7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0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72F9D34D-FBDD-46A6-9ACE-43FEF7248A0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CF2C2D71-D73F-4ECE-B84B-97B9D7FCD99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1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1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8D67EDA9-F309-47F2-BB31-F06D0856972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1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955D4607-D350-4373-B4DE-0D88C8F12E2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7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2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2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2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2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2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5"/>
          </p:nvPr>
        </p:nvSpPr>
        <p:spPr/>
        <p:txBody>
          <a:bodyPr/>
          <a:lstStyle/>
          <a:p>
            <a:fld id="{A520942D-79A7-41A1-AB17-D59D95808A9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B2DD5256-937C-4B4F-AE2D-F3143689CC3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3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613DED18-B033-4428-BD7D-978BB7B75E5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7F216839-4C7B-4458-89A8-69D9F6A7459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3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3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579BC9CB-9761-4853-92F1-6DB1D10DCF7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C9BA0ECE-5C02-4A35-93E5-1B8D934D59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FBD613DC-5CC2-42B9-A29B-4740758747E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4A14BC81-77CB-44B1-B993-81D5E88997B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4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EF34A994-F521-45E3-9665-CD1FF2F561C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1C9A10ED-9A78-4A64-BFDD-EC3D7A3F1BA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5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C1989813-71D5-4726-81D8-5923386447F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5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5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5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5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21749525-E30E-4F27-ACF2-0D4F189E400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6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6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6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6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6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6"/>
          </p:nvPr>
        </p:nvSpPr>
        <p:spPr/>
        <p:txBody>
          <a:bodyPr/>
          <a:lstStyle/>
          <a:p>
            <a:fld id="{B10E51A4-A65C-4F89-9FAD-E09E4A32C20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D421977D-736F-4F74-A254-D38870D8E8E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7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26F946E3-C26F-492D-B782-DF504E315C1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7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E34599C0-9997-4D90-BD38-BBF87FB2D6E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7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7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404A1196-4B7C-4026-8ED6-0D9144DE917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DB34C234-3AAF-4772-989E-E1543F24088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9398EE62-9DCC-41D2-95CE-C6675432B30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8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8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538035CA-B747-476B-BA13-CA58F229884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8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8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D68E6934-AEDE-4ED6-BAAC-0198DEC25F9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771CDF46-E949-4EFB-A64D-40732D5C7D4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9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53B3780B-E210-4B63-A3D7-0E97A05C681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9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9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9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9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DE31D738-2630-4382-BCD0-46214572D73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0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0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0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0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0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61B08D01-71E7-4710-A99C-7C507D50962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3B34FE-1B99-9A5F-5DEE-EE890B56E785}"/>
              </a:ext>
            </a:extLst>
          </p:cNvPr>
          <p:cNvSpPr/>
          <p:nvPr userDrawn="1"/>
        </p:nvSpPr>
        <p:spPr>
          <a:xfrm>
            <a:off x="628" y="-33321"/>
            <a:ext cx="12192000" cy="1133061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7660350-BA3E-C02D-ABC5-09424FA070A5}"/>
              </a:ext>
            </a:extLst>
          </p:cNvPr>
          <p:cNvSpPr/>
          <p:nvPr userDrawn="1"/>
        </p:nvSpPr>
        <p:spPr>
          <a:xfrm>
            <a:off x="0" y="6467132"/>
            <a:ext cx="12192000" cy="390523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/>
              <a:t>GeodAIsics</a:t>
            </a:r>
            <a:endParaRPr lang="fr-FR" dirty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41E14C2-B5B5-766E-0CF3-D34CA0E330B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9" name="Titre 1">
            <a:extLst>
              <a:ext uri="{FF2B5EF4-FFF2-40B4-BE49-F238E27FC236}">
                <a16:creationId xmlns:a16="http://schemas.microsoft.com/office/drawing/2014/main" id="{9C420C7B-ACF3-5A99-E705-E6DFF2A5D1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2813" y="1"/>
            <a:ext cx="10515600" cy="1133062"/>
          </a:xfrm>
        </p:spPr>
        <p:txBody>
          <a:bodyPr>
            <a:normAutofit/>
          </a:bodyPr>
          <a:lstStyle>
            <a:lvl1pPr>
              <a:defRPr sz="4000" cap="small" baseline="0">
                <a:solidFill>
                  <a:schemeClr val="bg1"/>
                </a:solidFill>
                <a:latin typeface="Nunito Sans" pitchFamily="2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9F9FF875-7E15-8332-566C-435FEBEA24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3493" y="6481129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49FB0D6-6F60-45B5-AEE6-275412816605}" type="slidenum">
              <a:rPr lang="fr-FR" smtClean="0"/>
              <a:pPr/>
              <a:t>‹N°›</a:t>
            </a:fld>
            <a:endParaRPr lang="fr-FR" dirty="0"/>
          </a:p>
        </p:txBody>
      </p:sp>
      <p:cxnSp>
        <p:nvCxnSpPr>
          <p:cNvPr id="18" name="Straight Connector 5">
            <a:extLst>
              <a:ext uri="{FF2B5EF4-FFF2-40B4-BE49-F238E27FC236}">
                <a16:creationId xmlns:a16="http://schemas.microsoft.com/office/drawing/2014/main" id="{B04E100D-8D36-75D2-FBC3-B6C61FB92708}"/>
              </a:ext>
            </a:extLst>
          </p:cNvPr>
          <p:cNvCxnSpPr/>
          <p:nvPr userDrawn="1"/>
        </p:nvCxnSpPr>
        <p:spPr>
          <a:xfrm>
            <a:off x="-10005" y="6467132"/>
            <a:ext cx="12201236" cy="0"/>
          </a:xfrm>
          <a:prstGeom prst="line">
            <a:avLst/>
          </a:prstGeom>
          <a:ln w="50800">
            <a:solidFill>
              <a:srgbClr val="F6AB2A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4" name="Straight Connector 5">
            <a:extLst>
              <a:ext uri="{FF2B5EF4-FFF2-40B4-BE49-F238E27FC236}">
                <a16:creationId xmlns:a16="http://schemas.microsoft.com/office/drawing/2014/main" id="{CFB9BC7A-28B7-E780-4D27-EE66E96201B1}"/>
              </a:ext>
            </a:extLst>
          </p:cNvPr>
          <p:cNvCxnSpPr/>
          <p:nvPr userDrawn="1"/>
        </p:nvCxnSpPr>
        <p:spPr>
          <a:xfrm>
            <a:off x="-9236" y="1117255"/>
            <a:ext cx="12201236" cy="0"/>
          </a:xfrm>
          <a:prstGeom prst="line">
            <a:avLst/>
          </a:prstGeom>
          <a:ln w="50800">
            <a:solidFill>
              <a:srgbClr val="F6AB2A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2735261"/>
      </p:ext>
    </p:extLst>
  </p:cSld>
  <p:clrMapOvr>
    <a:masterClrMapping/>
  </p:clrMapOvr>
  <p:hf hdr="0" ftr="0" dt="0"/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3B34FE-1B99-9A5F-5DEE-EE890B56E785}"/>
              </a:ext>
            </a:extLst>
          </p:cNvPr>
          <p:cNvSpPr/>
          <p:nvPr userDrawn="1"/>
        </p:nvSpPr>
        <p:spPr>
          <a:xfrm>
            <a:off x="628" y="-33321"/>
            <a:ext cx="12192000" cy="1133061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7660350-BA3E-C02D-ABC5-09424FA070A5}"/>
              </a:ext>
            </a:extLst>
          </p:cNvPr>
          <p:cNvSpPr/>
          <p:nvPr userDrawn="1"/>
        </p:nvSpPr>
        <p:spPr>
          <a:xfrm>
            <a:off x="0" y="6467132"/>
            <a:ext cx="12192000" cy="390523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/>
              <a:t>GeodAIsics</a:t>
            </a:r>
            <a:endParaRPr lang="fr-FR" dirty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41E14C2-B5B5-766E-0CF3-D34CA0E330B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9" name="Titre 1">
            <a:extLst>
              <a:ext uri="{FF2B5EF4-FFF2-40B4-BE49-F238E27FC236}">
                <a16:creationId xmlns:a16="http://schemas.microsoft.com/office/drawing/2014/main" id="{9C420C7B-ACF3-5A99-E705-E6DFF2A5D1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2813" y="1"/>
            <a:ext cx="10515600" cy="1133062"/>
          </a:xfrm>
        </p:spPr>
        <p:txBody>
          <a:bodyPr>
            <a:normAutofit/>
          </a:bodyPr>
          <a:lstStyle>
            <a:lvl1pPr>
              <a:defRPr sz="4000" cap="small" baseline="0">
                <a:solidFill>
                  <a:schemeClr val="bg1"/>
                </a:solidFill>
                <a:latin typeface="Nunito Sans" pitchFamily="2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9F9FF875-7E15-8332-566C-435FEBEA24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63493" y="6481129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49FB0D6-6F60-45B5-AEE6-275412816605}" type="slidenum">
              <a:rPr lang="fr-FR" smtClean="0"/>
              <a:pPr/>
              <a:t>‹N°›</a:t>
            </a:fld>
            <a:endParaRPr lang="fr-FR" dirty="0"/>
          </a:p>
        </p:txBody>
      </p:sp>
      <p:cxnSp>
        <p:nvCxnSpPr>
          <p:cNvPr id="18" name="Straight Connector 5">
            <a:extLst>
              <a:ext uri="{FF2B5EF4-FFF2-40B4-BE49-F238E27FC236}">
                <a16:creationId xmlns:a16="http://schemas.microsoft.com/office/drawing/2014/main" id="{B04E100D-8D36-75D2-FBC3-B6C61FB92708}"/>
              </a:ext>
            </a:extLst>
          </p:cNvPr>
          <p:cNvCxnSpPr/>
          <p:nvPr userDrawn="1"/>
        </p:nvCxnSpPr>
        <p:spPr>
          <a:xfrm>
            <a:off x="-10005" y="6467132"/>
            <a:ext cx="12201236" cy="0"/>
          </a:xfrm>
          <a:prstGeom prst="line">
            <a:avLst/>
          </a:prstGeom>
          <a:ln w="50800">
            <a:solidFill>
              <a:srgbClr val="F6AB2A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4" name="Straight Connector 5">
            <a:extLst>
              <a:ext uri="{FF2B5EF4-FFF2-40B4-BE49-F238E27FC236}">
                <a16:creationId xmlns:a16="http://schemas.microsoft.com/office/drawing/2014/main" id="{CFB9BC7A-28B7-E780-4D27-EE66E96201B1}"/>
              </a:ext>
            </a:extLst>
          </p:cNvPr>
          <p:cNvCxnSpPr/>
          <p:nvPr userDrawn="1"/>
        </p:nvCxnSpPr>
        <p:spPr>
          <a:xfrm>
            <a:off x="-9236" y="1117255"/>
            <a:ext cx="12201236" cy="0"/>
          </a:xfrm>
          <a:prstGeom prst="line">
            <a:avLst/>
          </a:prstGeom>
          <a:ln w="50800">
            <a:solidFill>
              <a:srgbClr val="F6AB2A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22729967"/>
      </p:ext>
    </p:extLst>
  </p:cSld>
  <p:clrMapOvr>
    <a:masterClrMapping/>
  </p:clrMapOvr>
  <p:hf hdr="0" ftr="0" dt="0"/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7248C46B-4C35-4787-8265-AAAE91FE12A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12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07402248-FC57-49C5-A8FC-42BB44CBE4C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AC5DF01C-9395-4DBF-906A-A15980635C2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1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1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56D1B3DB-8E99-42A0-B592-60865C696AB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0E8E1B0A-1693-4F65-80D0-3AEF087E214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9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C0A566DD-E6B0-4CE8-936E-3F2A114FFE9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0E7B2F35-867B-4194-8CB8-C04BD0C8A37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2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27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AE7EE8D7-1CB3-492F-B7FA-82DE009FBC4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2FEA8551-7B9C-40FC-A98E-75411D6E0A4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34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14FCB0BD-97EC-4A07-8450-A99150F85FD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3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39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49A6E21C-ED65-4D5A-B297-4933D67D516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42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43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44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45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46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8"/>
          </p:nvPr>
        </p:nvSpPr>
        <p:spPr/>
        <p:txBody>
          <a:bodyPr/>
          <a:lstStyle/>
          <a:p>
            <a:fld id="{EE2B06F3-D51E-490F-9A5C-804E25872F5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771CF98B-0E2B-4A9D-B1C3-38940DE7165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8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55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6765CE0B-79A4-4DF4-8FE8-4800E5A7DFA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5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FC21797A-0F93-4179-B0DF-474431825D1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5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6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27B09D8F-49F9-41E1-957F-86EDACAD055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E04EEF5F-9EDD-47D6-968E-43B4FDF2D2F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2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59B5D4D9-4AD0-431C-88E0-9580F86CAEE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6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6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6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4A0F253D-AE7B-4F6F-87A7-24668C81846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70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76F343FA-AB06-4947-8119-1E02136E253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7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239DF8D4-025E-41B3-B7ED-DA107E044BA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77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84A35EAF-683E-47A7-8C98-E7449BCE359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7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2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6D92C8AD-17CB-4128-BB51-BC3B452B439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5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6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7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8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9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59"/>
          </p:nvPr>
        </p:nvSpPr>
        <p:spPr/>
        <p:txBody>
          <a:bodyPr/>
          <a:lstStyle/>
          <a:p>
            <a:fld id="{E0ABA5D7-0913-4A5F-9C3C-C2C438D137B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97443E4E-C999-44E5-B2BA-92E4F212512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0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AE07C870-7F61-4F1F-8A94-9EE74D3A614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F411CB6B-690D-420C-9DFD-456F246DBD9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0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12FEAA5A-084B-49E4-A55E-9FCE04D1559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1248BD98-F848-4916-BB7A-F8523B31F61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9C368CBA-8C49-4DCD-A691-D158189B867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0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1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1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12AA4C2D-04F0-4388-8A44-94A84FA4E3B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1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1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1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ABBF9155-A770-4951-BC83-7D263D03B69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1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1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1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3F9F84F3-FF98-4E25-8C54-6FFD5CEDDC4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1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2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E6892F72-7DA6-4025-B0E1-FB2E4C1985C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2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2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1312C534-CCAC-4431-BF9D-18739B93E15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3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3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3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3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3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0"/>
          </p:nvPr>
        </p:nvSpPr>
        <p:spPr/>
        <p:txBody>
          <a:bodyPr/>
          <a:lstStyle/>
          <a:p>
            <a:fld id="{B60608D2-A6A1-4F65-9C3C-C7FD5BE0D01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8C73EF60-D732-4BCB-B98F-41DD7ADD92A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3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046677D6-0C92-41FB-84E8-5132CD78CF4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788C872E-2332-458C-B550-C497643A42E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4309FF9E-140B-425F-93AC-9D9F90951F2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DFC1F0C8-E080-48CF-9205-85176DC86AA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16D85942-8BF2-4350-A177-CC3823BB161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87E955F6-EC9C-4FB7-AC55-E2163BDFFA4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5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99456C72-D1CA-4646-B5D2-62945B40DCD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242C08B4-9E27-45CA-BAD9-2729905B2D2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6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5D6F2F6B-4FFC-4C31-9B1E-81D2CB3E885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6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BF205A23-4FEF-4A6E-B8A9-5C053640E49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6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7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7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7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7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1"/>
          </p:nvPr>
        </p:nvSpPr>
        <p:spPr/>
        <p:txBody>
          <a:bodyPr/>
          <a:lstStyle/>
          <a:p>
            <a:fld id="{A357FCE2-A1A8-408B-BEE7-AC3E956F9DA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5194E05A-4417-4C52-BFC0-DF8B52978F6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7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30F534CE-635E-400F-89AE-3217C928D32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8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C7708F30-4D55-4511-81B8-DAB46DA9693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7A8E336F-DD6A-4465-82F9-9DEEE3AB1FA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A113CF1C-F6A4-437E-8051-177E3CE9B16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29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0FE7B54F-7BEA-4D01-AFA8-45042DF62CD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8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9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33054275-3F20-4A56-A054-8A138AEF173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9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9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9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8FC03442-9CF9-46C9-97B1-E18F46A351F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9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9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9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2C427C75-13FC-4584-B7D7-D8FE896B48F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0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575F8D2D-A630-4C3B-BC56-82EE92698AE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0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0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0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0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88E1F4E1-FC41-439B-99B8-18729DE3174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0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0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1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1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1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1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2"/>
          </p:nvPr>
        </p:nvSpPr>
        <p:spPr/>
        <p:txBody>
          <a:bodyPr/>
          <a:lstStyle/>
          <a:p>
            <a:fld id="{FBB6B084-EFCF-40F0-AF12-3D3530D71BB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4A5F721D-C6EE-4A5A-8CD4-6876606FE69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2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480A14F2-293E-4D3F-AD2C-9CE7EF20B22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68468985-3893-4748-A906-1E023324ADE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2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2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6AB03742-1274-4826-9C7D-9A4F04424E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51FB3ABA-7E83-4BB9-A6CE-BEECBE90413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7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9811136E-5A7C-48CE-B9DD-F1ED93B766C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2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30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31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EACEDA59-E687-430B-873D-70B46820DE4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3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3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35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BC44A639-0BA2-4971-9004-4FE65AAFCC2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3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3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3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3CB6F23B-0331-4891-B11F-107F795E0A7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42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1E031D84-2610-4BEA-89C1-C4114CE4C40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4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4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47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CBEB99DB-8D50-4199-A079-23F5F1796A2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4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50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51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52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53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54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3"/>
          </p:nvPr>
        </p:nvSpPr>
        <p:spPr/>
        <p:txBody>
          <a:bodyPr/>
          <a:lstStyle/>
          <a:p>
            <a:fld id="{14C370CE-7B07-48F9-9D55-F6053151756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8349312F-E3AF-4F55-B07C-37DE6BD1A7E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5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00B207AA-AA9E-499E-8665-1E0FC99058E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6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911F17AA-2BBC-4E4F-B619-EBF0BEB284E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87F80277-FD2D-489B-AA8D-30E88B065CC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C9A89753-FCAB-4A21-8457-EF3B37695D6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573A1D29-7C64-43E9-A360-1BD3733F92B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6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7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65AD9F73-C39A-4D04-8C53-AE03D1E7252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7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7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7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3E8546A2-1B1A-4121-A936-D001729A3FF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7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7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7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38924800-AA53-4AEF-BED8-101C24FC038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8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8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13BAB98F-1266-438F-9596-1D77AC17BFA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8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8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8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06528BEF-701C-46B4-9722-B804FAC01A8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0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8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8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9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9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9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9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4"/>
          </p:nvPr>
        </p:nvSpPr>
        <p:spPr/>
        <p:txBody>
          <a:bodyPr/>
          <a:lstStyle/>
          <a:p>
            <a:fld id="{31667B96-8E7C-4DA9-AFC5-894D60135E1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BE8FFC47-A24A-4969-8CF9-2B475B52B51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97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864BE2A6-CF42-4E3B-955E-37E1132038A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99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717166CF-DEBC-4A1C-AFAC-B6DC2332F2B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0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0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8454E713-90E6-4778-A041-59587C3B237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FE9309DF-14E9-42BB-AB33-E205F2A8CC9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459A18EA-4813-4173-9687-87CF4738AF8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0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0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0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C95C1E33-91DB-44B3-82F4-08D677F3C2F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1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12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87AAFFAB-10AF-4110-BCA2-567AEC5F52C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1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1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16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E037BD8C-4043-4EC7-9EEC-23442136C63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1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1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19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1AD0AC28-1047-4405-A36F-1C66724E124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2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22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23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24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3DDFDEF1-0017-41C1-81BA-ADD73764019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2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27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28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29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30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31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5"/>
          </p:nvPr>
        </p:nvSpPr>
        <p:spPr/>
        <p:txBody>
          <a:bodyPr/>
          <a:lstStyle/>
          <a:p>
            <a:fld id="{B087B379-8C17-4F30-A76A-DA7A720A0B6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7274017E-12EE-4903-A682-F0298EEDFA4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39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75AC092A-8FC2-4A38-B8D2-9DF64D2B81C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41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34847BEA-04C8-4C60-9534-E7CBC85591C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4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4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C68EBA7E-D3A4-433E-9FD6-0546BE064657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BFACC938-1DB7-421B-89D6-ECB0A38C45B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6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07BA3719-1C79-4458-8839-7300E5785904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4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4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5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E1187747-E0A2-4A74-A6F7-674CE17BF661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5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54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434C4EFB-962B-4B63-A248-DF257FDAFB9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5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5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58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EDC46553-597D-44FF-8077-F7CF7BF9B0D0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6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61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3855F89F-192E-4F58-8E26-0090B8772F5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6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64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65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66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4D2F417D-D55F-476F-99BF-B7B1897F068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6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69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70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71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72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73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6"/>
          </p:nvPr>
        </p:nvSpPr>
        <p:spPr/>
        <p:txBody>
          <a:bodyPr/>
          <a:lstStyle/>
          <a:p>
            <a:fld id="{B3D06089-423A-4029-9903-E25BFA2AAA0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0C3800CA-218A-4AD9-A3BA-8795DBC47CF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8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361B8722-5D21-410F-AD57-0D63614A935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83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E4CDEE1D-3EE7-420F-90D2-7081C2A6897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8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8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7F48065E-943E-48D1-99DE-EC8987DE788E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F06E08AF-E858-4DF4-B260-2E72E4C9880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0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8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748C8055-02B8-4FE2-8955-7701CFC5EA9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9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9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9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CF89B4B4-17D5-48ED-AF0A-1E84D1D1E68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9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95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96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D494D745-1C12-4A8E-9120-3DD84A15CD6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7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98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399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00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3FCF9A80-6E8E-4CD5-969E-D8FA96640FA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0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03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DF8BBA28-2C49-47A5-BFD6-EA1D9E40C8DA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0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06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07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08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A72C5D4B-B436-43C0-BBE0-D9E17B00C3D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1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11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12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13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14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15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7"/>
          </p:nvPr>
        </p:nvSpPr>
        <p:spPr/>
        <p:txBody>
          <a:bodyPr/>
          <a:lstStyle/>
          <a:p>
            <a:fld id="{F28981EC-1B00-4A27-80CB-F197F403F04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CDE41B49-BAF9-4210-B473-9FE61581FE1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2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2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 algn="ctr">
              <a:buNone/>
            </a:pP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D82BD5F9-1C22-4717-AEE1-3F9083A1615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4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25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8C35C9B4-AFD1-4AA7-B973-DB9E7AFE1483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2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2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2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31F49C68-87BF-4F16-9702-FD25025CF09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709F72CE-D8A6-4326-9AB4-384735E4C34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" name="PlaceHolder 1"/>
          <p:cNvSpPr>
            <a:spLocks noGrp="1"/>
          </p:cNvSpPr>
          <p:nvPr>
            <p:ph type="subTitle"/>
          </p:nvPr>
        </p:nvSpPr>
        <p:spPr>
          <a:xfrm>
            <a:off x="609480" y="273600"/>
            <a:ext cx="10972440" cy="5307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algn="ctr"/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FF952B44-8825-4BF3-A099-41D64719401D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3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33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34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4B9DA6B9-8E44-48B3-B168-DF26FCAD1465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5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36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37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38" name="PlaceHolder 4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5F64F0AD-AD50-46DE-B988-7EEBED8B0E69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9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40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41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42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953ECE12-D33A-4210-AC8E-C6258E671C38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3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44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45" name="PlaceHolder 3"/>
          <p:cNvSpPr>
            <a:spLocks noGrp="1"/>
          </p:cNvSpPr>
          <p:nvPr>
            <p:ph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40D364B8-8454-4675-A0FF-7C967E4A1916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6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47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48" name="PlaceHolder 3"/>
          <p:cNvSpPr>
            <a:spLocks noGrp="1"/>
          </p:cNvSpPr>
          <p:nvPr>
            <p:ph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49" name="PlaceHolder 4"/>
          <p:cNvSpPr>
            <a:spLocks noGrp="1"/>
          </p:cNvSpPr>
          <p:nvPr>
            <p:ph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50" name="PlaceHolder 5"/>
          <p:cNvSpPr>
            <a:spLocks noGrp="1"/>
          </p:cNvSpPr>
          <p:nvPr>
            <p:ph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1BF5308D-9921-402B-8CD6-69EFE08D33DC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1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endParaRPr lang="fr-FR" sz="1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52" name="PlaceHolder 2"/>
          <p:cNvSpPr>
            <a:spLocks noGrp="1"/>
          </p:cNvSpPr>
          <p:nvPr>
            <p:ph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53" name="PlaceHolder 3"/>
          <p:cNvSpPr>
            <a:spLocks noGrp="1"/>
          </p:cNvSpPr>
          <p:nvPr>
            <p:ph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54" name="PlaceHolder 4"/>
          <p:cNvSpPr>
            <a:spLocks noGrp="1"/>
          </p:cNvSpPr>
          <p:nvPr>
            <p:ph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55" name="PlaceHolder 5"/>
          <p:cNvSpPr>
            <a:spLocks noGrp="1"/>
          </p:cNvSpPr>
          <p:nvPr>
            <p:ph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56" name="PlaceHolder 6"/>
          <p:cNvSpPr>
            <a:spLocks noGrp="1"/>
          </p:cNvSpPr>
          <p:nvPr>
            <p:ph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3457" name="PlaceHolder 7"/>
          <p:cNvSpPr>
            <a:spLocks noGrp="1"/>
          </p:cNvSpPr>
          <p:nvPr>
            <p:ph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indent="0">
              <a:lnSpc>
                <a:spcPct val="90000"/>
              </a:lnSpc>
              <a:spcBef>
                <a:spcPts val="1417"/>
              </a:spcBef>
              <a:buNone/>
            </a:pPr>
            <a:endParaRPr lang="fr-FR" sz="2800" b="0" strike="noStrike" spc="-1">
              <a:solidFill>
                <a:schemeClr val="dk1"/>
              </a:solidFill>
              <a:latin typeface="Calibri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sldNum" idx="168"/>
          </p:nvPr>
        </p:nvSpPr>
        <p:spPr/>
        <p:txBody>
          <a:bodyPr/>
          <a:lstStyle/>
          <a:p>
            <a:fld id="{AA9BCB5B-A9CE-47D3-8146-C87999291742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sldNum" idx="169"/>
          </p:nvPr>
        </p:nvSpPr>
        <p:spPr/>
        <p:txBody>
          <a:bodyPr/>
          <a:lstStyle/>
          <a:p>
            <a:fld id="{819F37AE-260D-4EFA-BA34-281E40F1261F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theme" Target="../theme/theme10.xml"/><Relationship Id="rId3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110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0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/Relationships>
</file>

<file path=ppt/slideMasters/_rels/slideMaster1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8.xml"/><Relationship Id="rId13" Type="http://schemas.openxmlformats.org/officeDocument/2006/relationships/theme" Target="../theme/theme100.xml"/><Relationship Id="rId3" Type="http://schemas.openxmlformats.org/officeDocument/2006/relationships/slideLayout" Target="../slideLayouts/slideLayout1193.xml"/><Relationship Id="rId7" Type="http://schemas.openxmlformats.org/officeDocument/2006/relationships/slideLayout" Target="../slideLayouts/slideLayout1197.xml"/><Relationship Id="rId12" Type="http://schemas.openxmlformats.org/officeDocument/2006/relationships/slideLayout" Target="../slideLayouts/slideLayout1202.xml"/><Relationship Id="rId2" Type="http://schemas.openxmlformats.org/officeDocument/2006/relationships/slideLayout" Target="../slideLayouts/slideLayout1192.xml"/><Relationship Id="rId1" Type="http://schemas.openxmlformats.org/officeDocument/2006/relationships/slideLayout" Target="../slideLayouts/slideLayout1191.xml"/><Relationship Id="rId6" Type="http://schemas.openxmlformats.org/officeDocument/2006/relationships/slideLayout" Target="../slideLayouts/slideLayout1196.xml"/><Relationship Id="rId11" Type="http://schemas.openxmlformats.org/officeDocument/2006/relationships/slideLayout" Target="../slideLayouts/slideLayout1201.xml"/><Relationship Id="rId5" Type="http://schemas.openxmlformats.org/officeDocument/2006/relationships/slideLayout" Target="../slideLayouts/slideLayout1195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200.xml"/><Relationship Id="rId4" Type="http://schemas.openxmlformats.org/officeDocument/2006/relationships/slideLayout" Target="../slideLayouts/slideLayout1194.xml"/><Relationship Id="rId9" Type="http://schemas.openxmlformats.org/officeDocument/2006/relationships/slideLayout" Target="../slideLayouts/slideLayout1199.xml"/><Relationship Id="rId14" Type="http://schemas.openxmlformats.org/officeDocument/2006/relationships/image" Target="../media/image1.png"/></Relationships>
</file>

<file path=ppt/slideMasters/_rels/slideMaster1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0.xml"/><Relationship Id="rId13" Type="http://schemas.openxmlformats.org/officeDocument/2006/relationships/theme" Target="../theme/theme101.xml"/><Relationship Id="rId3" Type="http://schemas.openxmlformats.org/officeDocument/2006/relationships/slideLayout" Target="../slideLayouts/slideLayout1205.xml"/><Relationship Id="rId7" Type="http://schemas.openxmlformats.org/officeDocument/2006/relationships/slideLayout" Target="../slideLayouts/slideLayout1209.xml"/><Relationship Id="rId12" Type="http://schemas.openxmlformats.org/officeDocument/2006/relationships/slideLayout" Target="../slideLayouts/slideLayout1214.xml"/><Relationship Id="rId2" Type="http://schemas.openxmlformats.org/officeDocument/2006/relationships/slideLayout" Target="../slideLayouts/slideLayout1204.xml"/><Relationship Id="rId1" Type="http://schemas.openxmlformats.org/officeDocument/2006/relationships/slideLayout" Target="../slideLayouts/slideLayout1203.xml"/><Relationship Id="rId6" Type="http://schemas.openxmlformats.org/officeDocument/2006/relationships/slideLayout" Target="../slideLayouts/slideLayout1208.xml"/><Relationship Id="rId11" Type="http://schemas.openxmlformats.org/officeDocument/2006/relationships/slideLayout" Target="../slideLayouts/slideLayout1213.xml"/><Relationship Id="rId5" Type="http://schemas.openxmlformats.org/officeDocument/2006/relationships/slideLayout" Target="../slideLayouts/slideLayout1207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212.xml"/><Relationship Id="rId4" Type="http://schemas.openxmlformats.org/officeDocument/2006/relationships/slideLayout" Target="../slideLayouts/slideLayout1206.xml"/><Relationship Id="rId9" Type="http://schemas.openxmlformats.org/officeDocument/2006/relationships/slideLayout" Target="../slideLayouts/slideLayout1211.xml"/><Relationship Id="rId14" Type="http://schemas.openxmlformats.org/officeDocument/2006/relationships/image" Target="../media/image1.png"/></Relationships>
</file>

<file path=ppt/slideMasters/_rels/slideMaster1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2.xml"/><Relationship Id="rId13" Type="http://schemas.openxmlformats.org/officeDocument/2006/relationships/theme" Target="../theme/theme102.xml"/><Relationship Id="rId3" Type="http://schemas.openxmlformats.org/officeDocument/2006/relationships/slideLayout" Target="../slideLayouts/slideLayout1217.xml"/><Relationship Id="rId7" Type="http://schemas.openxmlformats.org/officeDocument/2006/relationships/slideLayout" Target="../slideLayouts/slideLayout1221.xml"/><Relationship Id="rId12" Type="http://schemas.openxmlformats.org/officeDocument/2006/relationships/slideLayout" Target="../slideLayouts/slideLayout1226.xml"/><Relationship Id="rId2" Type="http://schemas.openxmlformats.org/officeDocument/2006/relationships/slideLayout" Target="../slideLayouts/slideLayout1216.xml"/><Relationship Id="rId1" Type="http://schemas.openxmlformats.org/officeDocument/2006/relationships/slideLayout" Target="../slideLayouts/slideLayout1215.xml"/><Relationship Id="rId6" Type="http://schemas.openxmlformats.org/officeDocument/2006/relationships/slideLayout" Target="../slideLayouts/slideLayout1220.xml"/><Relationship Id="rId11" Type="http://schemas.openxmlformats.org/officeDocument/2006/relationships/slideLayout" Target="../slideLayouts/slideLayout1225.xml"/><Relationship Id="rId5" Type="http://schemas.openxmlformats.org/officeDocument/2006/relationships/slideLayout" Target="../slideLayouts/slideLayout1219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224.xml"/><Relationship Id="rId4" Type="http://schemas.openxmlformats.org/officeDocument/2006/relationships/slideLayout" Target="../slideLayouts/slideLayout1218.xml"/><Relationship Id="rId9" Type="http://schemas.openxmlformats.org/officeDocument/2006/relationships/slideLayout" Target="../slideLayouts/slideLayout1223.xml"/><Relationship Id="rId14" Type="http://schemas.openxmlformats.org/officeDocument/2006/relationships/image" Target="../media/image1.png"/></Relationships>
</file>

<file path=ppt/slideMasters/_rels/slideMaster1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4.xml"/><Relationship Id="rId13" Type="http://schemas.openxmlformats.org/officeDocument/2006/relationships/theme" Target="../theme/theme103.xml"/><Relationship Id="rId3" Type="http://schemas.openxmlformats.org/officeDocument/2006/relationships/slideLayout" Target="../slideLayouts/slideLayout1229.xml"/><Relationship Id="rId7" Type="http://schemas.openxmlformats.org/officeDocument/2006/relationships/slideLayout" Target="../slideLayouts/slideLayout1233.xml"/><Relationship Id="rId12" Type="http://schemas.openxmlformats.org/officeDocument/2006/relationships/slideLayout" Target="../slideLayouts/slideLayout1238.xml"/><Relationship Id="rId2" Type="http://schemas.openxmlformats.org/officeDocument/2006/relationships/slideLayout" Target="../slideLayouts/slideLayout1228.xml"/><Relationship Id="rId1" Type="http://schemas.openxmlformats.org/officeDocument/2006/relationships/slideLayout" Target="../slideLayouts/slideLayout1227.xml"/><Relationship Id="rId6" Type="http://schemas.openxmlformats.org/officeDocument/2006/relationships/slideLayout" Target="../slideLayouts/slideLayout1232.xml"/><Relationship Id="rId11" Type="http://schemas.openxmlformats.org/officeDocument/2006/relationships/slideLayout" Target="../slideLayouts/slideLayout1237.xml"/><Relationship Id="rId5" Type="http://schemas.openxmlformats.org/officeDocument/2006/relationships/slideLayout" Target="../slideLayouts/slideLayout1231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236.xml"/><Relationship Id="rId4" Type="http://schemas.openxmlformats.org/officeDocument/2006/relationships/slideLayout" Target="../slideLayouts/slideLayout1230.xml"/><Relationship Id="rId9" Type="http://schemas.openxmlformats.org/officeDocument/2006/relationships/slideLayout" Target="../slideLayouts/slideLayout1235.xml"/><Relationship Id="rId14" Type="http://schemas.openxmlformats.org/officeDocument/2006/relationships/image" Target="../media/image1.png"/></Relationships>
</file>

<file path=ppt/slideMasters/_rels/slideMaster1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6.xml"/><Relationship Id="rId13" Type="http://schemas.openxmlformats.org/officeDocument/2006/relationships/theme" Target="../theme/theme104.xml"/><Relationship Id="rId3" Type="http://schemas.openxmlformats.org/officeDocument/2006/relationships/slideLayout" Target="../slideLayouts/slideLayout1241.xml"/><Relationship Id="rId7" Type="http://schemas.openxmlformats.org/officeDocument/2006/relationships/slideLayout" Target="../slideLayouts/slideLayout1245.xml"/><Relationship Id="rId12" Type="http://schemas.openxmlformats.org/officeDocument/2006/relationships/slideLayout" Target="../slideLayouts/slideLayout1250.xml"/><Relationship Id="rId2" Type="http://schemas.openxmlformats.org/officeDocument/2006/relationships/slideLayout" Target="../slideLayouts/slideLayout1240.xml"/><Relationship Id="rId1" Type="http://schemas.openxmlformats.org/officeDocument/2006/relationships/slideLayout" Target="../slideLayouts/slideLayout1239.xml"/><Relationship Id="rId6" Type="http://schemas.openxmlformats.org/officeDocument/2006/relationships/slideLayout" Target="../slideLayouts/slideLayout1244.xml"/><Relationship Id="rId11" Type="http://schemas.openxmlformats.org/officeDocument/2006/relationships/slideLayout" Target="../slideLayouts/slideLayout1249.xml"/><Relationship Id="rId5" Type="http://schemas.openxmlformats.org/officeDocument/2006/relationships/slideLayout" Target="../slideLayouts/slideLayout1243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248.xml"/><Relationship Id="rId4" Type="http://schemas.openxmlformats.org/officeDocument/2006/relationships/slideLayout" Target="../slideLayouts/slideLayout1242.xml"/><Relationship Id="rId9" Type="http://schemas.openxmlformats.org/officeDocument/2006/relationships/slideLayout" Target="../slideLayouts/slideLayout1247.xml"/><Relationship Id="rId14" Type="http://schemas.openxmlformats.org/officeDocument/2006/relationships/image" Target="../media/image1.png"/></Relationships>
</file>

<file path=ppt/slideMasters/_rels/slideMaster1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8.xml"/><Relationship Id="rId13" Type="http://schemas.openxmlformats.org/officeDocument/2006/relationships/theme" Target="../theme/theme105.xml"/><Relationship Id="rId3" Type="http://schemas.openxmlformats.org/officeDocument/2006/relationships/slideLayout" Target="../slideLayouts/slideLayout1253.xml"/><Relationship Id="rId7" Type="http://schemas.openxmlformats.org/officeDocument/2006/relationships/slideLayout" Target="../slideLayouts/slideLayout1257.xml"/><Relationship Id="rId12" Type="http://schemas.openxmlformats.org/officeDocument/2006/relationships/slideLayout" Target="../slideLayouts/slideLayout1262.xml"/><Relationship Id="rId2" Type="http://schemas.openxmlformats.org/officeDocument/2006/relationships/slideLayout" Target="../slideLayouts/slideLayout1252.xml"/><Relationship Id="rId1" Type="http://schemas.openxmlformats.org/officeDocument/2006/relationships/slideLayout" Target="../slideLayouts/slideLayout1251.xml"/><Relationship Id="rId6" Type="http://schemas.openxmlformats.org/officeDocument/2006/relationships/slideLayout" Target="../slideLayouts/slideLayout1256.xml"/><Relationship Id="rId11" Type="http://schemas.openxmlformats.org/officeDocument/2006/relationships/slideLayout" Target="../slideLayouts/slideLayout1261.xml"/><Relationship Id="rId5" Type="http://schemas.openxmlformats.org/officeDocument/2006/relationships/slideLayout" Target="../slideLayouts/slideLayout1255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260.xml"/><Relationship Id="rId4" Type="http://schemas.openxmlformats.org/officeDocument/2006/relationships/slideLayout" Target="../slideLayouts/slideLayout1254.xml"/><Relationship Id="rId9" Type="http://schemas.openxmlformats.org/officeDocument/2006/relationships/slideLayout" Target="../slideLayouts/slideLayout1259.xml"/><Relationship Id="rId14" Type="http://schemas.openxmlformats.org/officeDocument/2006/relationships/image" Target="../media/image1.png"/></Relationships>
</file>

<file path=ppt/slideMasters/_rels/slideMaster1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0.xml"/><Relationship Id="rId13" Type="http://schemas.openxmlformats.org/officeDocument/2006/relationships/theme" Target="../theme/theme106.xml"/><Relationship Id="rId3" Type="http://schemas.openxmlformats.org/officeDocument/2006/relationships/slideLayout" Target="../slideLayouts/slideLayout1265.xml"/><Relationship Id="rId7" Type="http://schemas.openxmlformats.org/officeDocument/2006/relationships/slideLayout" Target="../slideLayouts/slideLayout1269.xml"/><Relationship Id="rId12" Type="http://schemas.openxmlformats.org/officeDocument/2006/relationships/slideLayout" Target="../slideLayouts/slideLayout1274.xml"/><Relationship Id="rId2" Type="http://schemas.openxmlformats.org/officeDocument/2006/relationships/slideLayout" Target="../slideLayouts/slideLayout1264.xml"/><Relationship Id="rId1" Type="http://schemas.openxmlformats.org/officeDocument/2006/relationships/slideLayout" Target="../slideLayouts/slideLayout1263.xml"/><Relationship Id="rId6" Type="http://schemas.openxmlformats.org/officeDocument/2006/relationships/slideLayout" Target="../slideLayouts/slideLayout1268.xml"/><Relationship Id="rId11" Type="http://schemas.openxmlformats.org/officeDocument/2006/relationships/slideLayout" Target="../slideLayouts/slideLayout1273.xml"/><Relationship Id="rId5" Type="http://schemas.openxmlformats.org/officeDocument/2006/relationships/slideLayout" Target="../slideLayouts/slideLayout1267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272.xml"/><Relationship Id="rId4" Type="http://schemas.openxmlformats.org/officeDocument/2006/relationships/slideLayout" Target="../slideLayouts/slideLayout1266.xml"/><Relationship Id="rId9" Type="http://schemas.openxmlformats.org/officeDocument/2006/relationships/slideLayout" Target="../slideLayouts/slideLayout1271.xml"/><Relationship Id="rId14" Type="http://schemas.openxmlformats.org/officeDocument/2006/relationships/image" Target="../media/image1.png"/></Relationships>
</file>

<file path=ppt/slideMasters/_rels/slideMaster1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2.xml"/><Relationship Id="rId13" Type="http://schemas.openxmlformats.org/officeDocument/2006/relationships/theme" Target="../theme/theme107.xml"/><Relationship Id="rId3" Type="http://schemas.openxmlformats.org/officeDocument/2006/relationships/slideLayout" Target="../slideLayouts/slideLayout1277.xml"/><Relationship Id="rId7" Type="http://schemas.openxmlformats.org/officeDocument/2006/relationships/slideLayout" Target="../slideLayouts/slideLayout1281.xml"/><Relationship Id="rId12" Type="http://schemas.openxmlformats.org/officeDocument/2006/relationships/slideLayout" Target="../slideLayouts/slideLayout1286.xml"/><Relationship Id="rId2" Type="http://schemas.openxmlformats.org/officeDocument/2006/relationships/slideLayout" Target="../slideLayouts/slideLayout1276.xml"/><Relationship Id="rId1" Type="http://schemas.openxmlformats.org/officeDocument/2006/relationships/slideLayout" Target="../slideLayouts/slideLayout1275.xml"/><Relationship Id="rId6" Type="http://schemas.openxmlformats.org/officeDocument/2006/relationships/slideLayout" Target="../slideLayouts/slideLayout1280.xml"/><Relationship Id="rId11" Type="http://schemas.openxmlformats.org/officeDocument/2006/relationships/slideLayout" Target="../slideLayouts/slideLayout1285.xml"/><Relationship Id="rId5" Type="http://schemas.openxmlformats.org/officeDocument/2006/relationships/slideLayout" Target="../slideLayouts/slideLayout1279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284.xml"/><Relationship Id="rId4" Type="http://schemas.openxmlformats.org/officeDocument/2006/relationships/slideLayout" Target="../slideLayouts/slideLayout1278.xml"/><Relationship Id="rId9" Type="http://schemas.openxmlformats.org/officeDocument/2006/relationships/slideLayout" Target="../slideLayouts/slideLayout1283.xml"/><Relationship Id="rId14" Type="http://schemas.openxmlformats.org/officeDocument/2006/relationships/image" Target="../media/image1.png"/></Relationships>
</file>

<file path=ppt/slideMasters/_rels/slideMaster1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4.xml"/><Relationship Id="rId13" Type="http://schemas.openxmlformats.org/officeDocument/2006/relationships/theme" Target="../theme/theme108.xml"/><Relationship Id="rId3" Type="http://schemas.openxmlformats.org/officeDocument/2006/relationships/slideLayout" Target="../slideLayouts/slideLayout1289.xml"/><Relationship Id="rId7" Type="http://schemas.openxmlformats.org/officeDocument/2006/relationships/slideLayout" Target="../slideLayouts/slideLayout1293.xml"/><Relationship Id="rId12" Type="http://schemas.openxmlformats.org/officeDocument/2006/relationships/slideLayout" Target="../slideLayouts/slideLayout1298.xml"/><Relationship Id="rId2" Type="http://schemas.openxmlformats.org/officeDocument/2006/relationships/slideLayout" Target="../slideLayouts/slideLayout1288.xml"/><Relationship Id="rId1" Type="http://schemas.openxmlformats.org/officeDocument/2006/relationships/slideLayout" Target="../slideLayouts/slideLayout1287.xml"/><Relationship Id="rId6" Type="http://schemas.openxmlformats.org/officeDocument/2006/relationships/slideLayout" Target="../slideLayouts/slideLayout1292.xml"/><Relationship Id="rId11" Type="http://schemas.openxmlformats.org/officeDocument/2006/relationships/slideLayout" Target="../slideLayouts/slideLayout1297.xml"/><Relationship Id="rId5" Type="http://schemas.openxmlformats.org/officeDocument/2006/relationships/slideLayout" Target="../slideLayouts/slideLayout1291.xml"/><Relationship Id="rId10" Type="http://schemas.openxmlformats.org/officeDocument/2006/relationships/slideLayout" Target="../slideLayouts/slideLayout1296.xml"/><Relationship Id="rId4" Type="http://schemas.openxmlformats.org/officeDocument/2006/relationships/slideLayout" Target="../slideLayouts/slideLayout1290.xml"/><Relationship Id="rId9" Type="http://schemas.openxmlformats.org/officeDocument/2006/relationships/slideLayout" Target="../slideLayouts/slideLayout1295.xml"/></Relationships>
</file>

<file path=ppt/slideMasters/_rels/slideMaster1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6.xml"/><Relationship Id="rId13" Type="http://schemas.openxmlformats.org/officeDocument/2006/relationships/theme" Target="../theme/theme109.xml"/><Relationship Id="rId3" Type="http://schemas.openxmlformats.org/officeDocument/2006/relationships/slideLayout" Target="../slideLayouts/slideLayout1301.xml"/><Relationship Id="rId7" Type="http://schemas.openxmlformats.org/officeDocument/2006/relationships/slideLayout" Target="../slideLayouts/slideLayout1305.xml"/><Relationship Id="rId12" Type="http://schemas.openxmlformats.org/officeDocument/2006/relationships/slideLayout" Target="../slideLayouts/slideLayout1310.xml"/><Relationship Id="rId2" Type="http://schemas.openxmlformats.org/officeDocument/2006/relationships/slideLayout" Target="../slideLayouts/slideLayout1300.xml"/><Relationship Id="rId1" Type="http://schemas.openxmlformats.org/officeDocument/2006/relationships/slideLayout" Target="../slideLayouts/slideLayout1299.xml"/><Relationship Id="rId6" Type="http://schemas.openxmlformats.org/officeDocument/2006/relationships/slideLayout" Target="../slideLayouts/slideLayout1304.xml"/><Relationship Id="rId11" Type="http://schemas.openxmlformats.org/officeDocument/2006/relationships/slideLayout" Target="../slideLayouts/slideLayout1309.xml"/><Relationship Id="rId5" Type="http://schemas.openxmlformats.org/officeDocument/2006/relationships/slideLayout" Target="../slideLayouts/slideLayout1303.xml"/><Relationship Id="rId10" Type="http://schemas.openxmlformats.org/officeDocument/2006/relationships/slideLayout" Target="../slideLayouts/slideLayout1308.xml"/><Relationship Id="rId4" Type="http://schemas.openxmlformats.org/officeDocument/2006/relationships/slideLayout" Target="../slideLayouts/slideLayout1302.xml"/><Relationship Id="rId9" Type="http://schemas.openxmlformats.org/officeDocument/2006/relationships/slideLayout" Target="../slideLayouts/slideLayout130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.xml"/><Relationship Id="rId13" Type="http://schemas.openxmlformats.org/officeDocument/2006/relationships/theme" Target="../theme/theme11.xml"/><Relationship Id="rId3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27.xml"/><Relationship Id="rId12" Type="http://schemas.openxmlformats.org/officeDocument/2006/relationships/slideLayout" Target="../slideLayouts/slideLayout132.xml"/><Relationship Id="rId2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6.xml"/><Relationship Id="rId11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24.xml"/><Relationship Id="rId9" Type="http://schemas.openxmlformats.org/officeDocument/2006/relationships/slideLayout" Target="../slideLayouts/slideLayout129.xml"/></Relationships>
</file>

<file path=ppt/slideMasters/_rels/slideMaster1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8.xml"/><Relationship Id="rId13" Type="http://schemas.openxmlformats.org/officeDocument/2006/relationships/theme" Target="../theme/theme110.xml"/><Relationship Id="rId3" Type="http://schemas.openxmlformats.org/officeDocument/2006/relationships/slideLayout" Target="../slideLayouts/slideLayout1313.xml"/><Relationship Id="rId7" Type="http://schemas.openxmlformats.org/officeDocument/2006/relationships/slideLayout" Target="../slideLayouts/slideLayout1317.xml"/><Relationship Id="rId12" Type="http://schemas.openxmlformats.org/officeDocument/2006/relationships/slideLayout" Target="../slideLayouts/slideLayout1322.xml"/><Relationship Id="rId2" Type="http://schemas.openxmlformats.org/officeDocument/2006/relationships/slideLayout" Target="../slideLayouts/slideLayout1312.xml"/><Relationship Id="rId1" Type="http://schemas.openxmlformats.org/officeDocument/2006/relationships/slideLayout" Target="../slideLayouts/slideLayout1311.xml"/><Relationship Id="rId6" Type="http://schemas.openxmlformats.org/officeDocument/2006/relationships/slideLayout" Target="../slideLayouts/slideLayout1316.xml"/><Relationship Id="rId11" Type="http://schemas.openxmlformats.org/officeDocument/2006/relationships/slideLayout" Target="../slideLayouts/slideLayout1321.xml"/><Relationship Id="rId5" Type="http://schemas.openxmlformats.org/officeDocument/2006/relationships/slideLayout" Target="../slideLayouts/slideLayout1315.xml"/><Relationship Id="rId10" Type="http://schemas.openxmlformats.org/officeDocument/2006/relationships/slideLayout" Target="../slideLayouts/slideLayout1320.xml"/><Relationship Id="rId4" Type="http://schemas.openxmlformats.org/officeDocument/2006/relationships/slideLayout" Target="../slideLayouts/slideLayout1314.xml"/><Relationship Id="rId9" Type="http://schemas.openxmlformats.org/officeDocument/2006/relationships/slideLayout" Target="../slideLayouts/slideLayout1319.xml"/></Relationships>
</file>

<file path=ppt/slideMasters/_rels/slideMaster1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0.xml"/><Relationship Id="rId13" Type="http://schemas.openxmlformats.org/officeDocument/2006/relationships/theme" Target="../theme/theme111.xml"/><Relationship Id="rId3" Type="http://schemas.openxmlformats.org/officeDocument/2006/relationships/slideLayout" Target="../slideLayouts/slideLayout1325.xml"/><Relationship Id="rId7" Type="http://schemas.openxmlformats.org/officeDocument/2006/relationships/slideLayout" Target="../slideLayouts/slideLayout1329.xml"/><Relationship Id="rId12" Type="http://schemas.openxmlformats.org/officeDocument/2006/relationships/slideLayout" Target="../slideLayouts/slideLayout1334.xml"/><Relationship Id="rId2" Type="http://schemas.openxmlformats.org/officeDocument/2006/relationships/slideLayout" Target="../slideLayouts/slideLayout1324.xml"/><Relationship Id="rId1" Type="http://schemas.openxmlformats.org/officeDocument/2006/relationships/slideLayout" Target="../slideLayouts/slideLayout1323.xml"/><Relationship Id="rId6" Type="http://schemas.openxmlformats.org/officeDocument/2006/relationships/slideLayout" Target="../slideLayouts/slideLayout1328.xml"/><Relationship Id="rId11" Type="http://schemas.openxmlformats.org/officeDocument/2006/relationships/slideLayout" Target="../slideLayouts/slideLayout1333.xml"/><Relationship Id="rId5" Type="http://schemas.openxmlformats.org/officeDocument/2006/relationships/slideLayout" Target="../slideLayouts/slideLayout1327.xml"/><Relationship Id="rId10" Type="http://schemas.openxmlformats.org/officeDocument/2006/relationships/slideLayout" Target="../slideLayouts/slideLayout1332.xml"/><Relationship Id="rId4" Type="http://schemas.openxmlformats.org/officeDocument/2006/relationships/slideLayout" Target="../slideLayouts/slideLayout1326.xml"/><Relationship Id="rId9" Type="http://schemas.openxmlformats.org/officeDocument/2006/relationships/slideLayout" Target="../slideLayouts/slideLayout1331.xml"/></Relationships>
</file>

<file path=ppt/slideMasters/_rels/slideMaster1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2.xml"/><Relationship Id="rId13" Type="http://schemas.openxmlformats.org/officeDocument/2006/relationships/theme" Target="../theme/theme112.xml"/><Relationship Id="rId3" Type="http://schemas.openxmlformats.org/officeDocument/2006/relationships/slideLayout" Target="../slideLayouts/slideLayout1337.xml"/><Relationship Id="rId7" Type="http://schemas.openxmlformats.org/officeDocument/2006/relationships/slideLayout" Target="../slideLayouts/slideLayout1341.xml"/><Relationship Id="rId12" Type="http://schemas.openxmlformats.org/officeDocument/2006/relationships/slideLayout" Target="../slideLayouts/slideLayout1346.xml"/><Relationship Id="rId2" Type="http://schemas.openxmlformats.org/officeDocument/2006/relationships/slideLayout" Target="../slideLayouts/slideLayout1336.xml"/><Relationship Id="rId1" Type="http://schemas.openxmlformats.org/officeDocument/2006/relationships/slideLayout" Target="../slideLayouts/slideLayout1335.xml"/><Relationship Id="rId6" Type="http://schemas.openxmlformats.org/officeDocument/2006/relationships/slideLayout" Target="../slideLayouts/slideLayout1340.xml"/><Relationship Id="rId11" Type="http://schemas.openxmlformats.org/officeDocument/2006/relationships/slideLayout" Target="../slideLayouts/slideLayout1345.xml"/><Relationship Id="rId5" Type="http://schemas.openxmlformats.org/officeDocument/2006/relationships/slideLayout" Target="../slideLayouts/slideLayout1339.xml"/><Relationship Id="rId10" Type="http://schemas.openxmlformats.org/officeDocument/2006/relationships/slideLayout" Target="../slideLayouts/slideLayout1344.xml"/><Relationship Id="rId4" Type="http://schemas.openxmlformats.org/officeDocument/2006/relationships/slideLayout" Target="../slideLayouts/slideLayout1338.xml"/><Relationship Id="rId9" Type="http://schemas.openxmlformats.org/officeDocument/2006/relationships/slideLayout" Target="../slideLayouts/slideLayout1343.xml"/></Relationships>
</file>

<file path=ppt/slideMasters/_rels/slideMaster1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4.xml"/><Relationship Id="rId13" Type="http://schemas.openxmlformats.org/officeDocument/2006/relationships/theme" Target="../theme/theme113.xml"/><Relationship Id="rId3" Type="http://schemas.openxmlformats.org/officeDocument/2006/relationships/slideLayout" Target="../slideLayouts/slideLayout1349.xml"/><Relationship Id="rId7" Type="http://schemas.openxmlformats.org/officeDocument/2006/relationships/slideLayout" Target="../slideLayouts/slideLayout1353.xml"/><Relationship Id="rId12" Type="http://schemas.openxmlformats.org/officeDocument/2006/relationships/slideLayout" Target="../slideLayouts/slideLayout1358.xml"/><Relationship Id="rId2" Type="http://schemas.openxmlformats.org/officeDocument/2006/relationships/slideLayout" Target="../slideLayouts/slideLayout1348.xml"/><Relationship Id="rId1" Type="http://schemas.openxmlformats.org/officeDocument/2006/relationships/slideLayout" Target="../slideLayouts/slideLayout1347.xml"/><Relationship Id="rId6" Type="http://schemas.openxmlformats.org/officeDocument/2006/relationships/slideLayout" Target="../slideLayouts/slideLayout1352.xml"/><Relationship Id="rId11" Type="http://schemas.openxmlformats.org/officeDocument/2006/relationships/slideLayout" Target="../slideLayouts/slideLayout1357.xml"/><Relationship Id="rId5" Type="http://schemas.openxmlformats.org/officeDocument/2006/relationships/slideLayout" Target="../slideLayouts/slideLayout1351.xml"/><Relationship Id="rId10" Type="http://schemas.openxmlformats.org/officeDocument/2006/relationships/slideLayout" Target="../slideLayouts/slideLayout1356.xml"/><Relationship Id="rId4" Type="http://schemas.openxmlformats.org/officeDocument/2006/relationships/slideLayout" Target="../slideLayouts/slideLayout1350.xml"/><Relationship Id="rId9" Type="http://schemas.openxmlformats.org/officeDocument/2006/relationships/slideLayout" Target="../slideLayouts/slideLayout1355.xml"/></Relationships>
</file>

<file path=ppt/slideMasters/_rels/slideMaster1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66.xml"/><Relationship Id="rId13" Type="http://schemas.openxmlformats.org/officeDocument/2006/relationships/theme" Target="../theme/theme114.xml"/><Relationship Id="rId3" Type="http://schemas.openxmlformats.org/officeDocument/2006/relationships/slideLayout" Target="../slideLayouts/slideLayout1361.xml"/><Relationship Id="rId7" Type="http://schemas.openxmlformats.org/officeDocument/2006/relationships/slideLayout" Target="../slideLayouts/slideLayout1365.xml"/><Relationship Id="rId12" Type="http://schemas.openxmlformats.org/officeDocument/2006/relationships/slideLayout" Target="../slideLayouts/slideLayout1370.xml"/><Relationship Id="rId2" Type="http://schemas.openxmlformats.org/officeDocument/2006/relationships/slideLayout" Target="../slideLayouts/slideLayout1360.xml"/><Relationship Id="rId1" Type="http://schemas.openxmlformats.org/officeDocument/2006/relationships/slideLayout" Target="../slideLayouts/slideLayout1359.xml"/><Relationship Id="rId6" Type="http://schemas.openxmlformats.org/officeDocument/2006/relationships/slideLayout" Target="../slideLayouts/slideLayout1364.xml"/><Relationship Id="rId11" Type="http://schemas.openxmlformats.org/officeDocument/2006/relationships/slideLayout" Target="../slideLayouts/slideLayout1369.xml"/><Relationship Id="rId5" Type="http://schemas.openxmlformats.org/officeDocument/2006/relationships/slideLayout" Target="../slideLayouts/slideLayout1363.xml"/><Relationship Id="rId10" Type="http://schemas.openxmlformats.org/officeDocument/2006/relationships/slideLayout" Target="../slideLayouts/slideLayout1368.xml"/><Relationship Id="rId4" Type="http://schemas.openxmlformats.org/officeDocument/2006/relationships/slideLayout" Target="../slideLayouts/slideLayout1362.xml"/><Relationship Id="rId9" Type="http://schemas.openxmlformats.org/officeDocument/2006/relationships/slideLayout" Target="../slideLayouts/slideLayout1367.xml"/></Relationships>
</file>

<file path=ppt/slideMasters/_rels/slideMaster1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78.xml"/><Relationship Id="rId13" Type="http://schemas.openxmlformats.org/officeDocument/2006/relationships/theme" Target="../theme/theme115.xml"/><Relationship Id="rId3" Type="http://schemas.openxmlformats.org/officeDocument/2006/relationships/slideLayout" Target="../slideLayouts/slideLayout1373.xml"/><Relationship Id="rId7" Type="http://schemas.openxmlformats.org/officeDocument/2006/relationships/slideLayout" Target="../slideLayouts/slideLayout1377.xml"/><Relationship Id="rId12" Type="http://schemas.openxmlformats.org/officeDocument/2006/relationships/slideLayout" Target="../slideLayouts/slideLayout1382.xml"/><Relationship Id="rId2" Type="http://schemas.openxmlformats.org/officeDocument/2006/relationships/slideLayout" Target="../slideLayouts/slideLayout1372.xml"/><Relationship Id="rId1" Type="http://schemas.openxmlformats.org/officeDocument/2006/relationships/slideLayout" Target="../slideLayouts/slideLayout1371.xml"/><Relationship Id="rId6" Type="http://schemas.openxmlformats.org/officeDocument/2006/relationships/slideLayout" Target="../slideLayouts/slideLayout1376.xml"/><Relationship Id="rId11" Type="http://schemas.openxmlformats.org/officeDocument/2006/relationships/slideLayout" Target="../slideLayouts/slideLayout1381.xml"/><Relationship Id="rId5" Type="http://schemas.openxmlformats.org/officeDocument/2006/relationships/slideLayout" Target="../slideLayouts/slideLayout1375.xml"/><Relationship Id="rId10" Type="http://schemas.openxmlformats.org/officeDocument/2006/relationships/slideLayout" Target="../slideLayouts/slideLayout1380.xml"/><Relationship Id="rId4" Type="http://schemas.openxmlformats.org/officeDocument/2006/relationships/slideLayout" Target="../slideLayouts/slideLayout1374.xml"/><Relationship Id="rId9" Type="http://schemas.openxmlformats.org/officeDocument/2006/relationships/slideLayout" Target="../slideLayouts/slideLayout1379.xml"/></Relationships>
</file>

<file path=ppt/slideMasters/_rels/slideMaster1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0.xml"/><Relationship Id="rId13" Type="http://schemas.openxmlformats.org/officeDocument/2006/relationships/theme" Target="../theme/theme116.xml"/><Relationship Id="rId3" Type="http://schemas.openxmlformats.org/officeDocument/2006/relationships/slideLayout" Target="../slideLayouts/slideLayout1385.xml"/><Relationship Id="rId7" Type="http://schemas.openxmlformats.org/officeDocument/2006/relationships/slideLayout" Target="../slideLayouts/slideLayout1389.xml"/><Relationship Id="rId12" Type="http://schemas.openxmlformats.org/officeDocument/2006/relationships/slideLayout" Target="../slideLayouts/slideLayout1394.xml"/><Relationship Id="rId2" Type="http://schemas.openxmlformats.org/officeDocument/2006/relationships/slideLayout" Target="../slideLayouts/slideLayout1384.xml"/><Relationship Id="rId1" Type="http://schemas.openxmlformats.org/officeDocument/2006/relationships/slideLayout" Target="../slideLayouts/slideLayout1383.xml"/><Relationship Id="rId6" Type="http://schemas.openxmlformats.org/officeDocument/2006/relationships/slideLayout" Target="../slideLayouts/slideLayout1388.xml"/><Relationship Id="rId11" Type="http://schemas.openxmlformats.org/officeDocument/2006/relationships/slideLayout" Target="../slideLayouts/slideLayout1393.xml"/><Relationship Id="rId5" Type="http://schemas.openxmlformats.org/officeDocument/2006/relationships/slideLayout" Target="../slideLayouts/slideLayout1387.xml"/><Relationship Id="rId10" Type="http://schemas.openxmlformats.org/officeDocument/2006/relationships/slideLayout" Target="../slideLayouts/slideLayout1392.xml"/><Relationship Id="rId4" Type="http://schemas.openxmlformats.org/officeDocument/2006/relationships/slideLayout" Target="../slideLayouts/slideLayout1386.xml"/><Relationship Id="rId9" Type="http://schemas.openxmlformats.org/officeDocument/2006/relationships/slideLayout" Target="../slideLayouts/slideLayout1391.xml"/></Relationships>
</file>

<file path=ppt/slideMasters/_rels/slideMaster1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2.xml"/><Relationship Id="rId13" Type="http://schemas.openxmlformats.org/officeDocument/2006/relationships/theme" Target="../theme/theme117.xml"/><Relationship Id="rId3" Type="http://schemas.openxmlformats.org/officeDocument/2006/relationships/slideLayout" Target="../slideLayouts/slideLayout1397.xml"/><Relationship Id="rId7" Type="http://schemas.openxmlformats.org/officeDocument/2006/relationships/slideLayout" Target="../slideLayouts/slideLayout1401.xml"/><Relationship Id="rId12" Type="http://schemas.openxmlformats.org/officeDocument/2006/relationships/slideLayout" Target="../slideLayouts/slideLayout1406.xml"/><Relationship Id="rId2" Type="http://schemas.openxmlformats.org/officeDocument/2006/relationships/slideLayout" Target="../slideLayouts/slideLayout1396.xml"/><Relationship Id="rId1" Type="http://schemas.openxmlformats.org/officeDocument/2006/relationships/slideLayout" Target="../slideLayouts/slideLayout1395.xml"/><Relationship Id="rId6" Type="http://schemas.openxmlformats.org/officeDocument/2006/relationships/slideLayout" Target="../slideLayouts/slideLayout1400.xml"/><Relationship Id="rId11" Type="http://schemas.openxmlformats.org/officeDocument/2006/relationships/slideLayout" Target="../slideLayouts/slideLayout1405.xml"/><Relationship Id="rId5" Type="http://schemas.openxmlformats.org/officeDocument/2006/relationships/slideLayout" Target="../slideLayouts/slideLayout1399.xml"/><Relationship Id="rId10" Type="http://schemas.openxmlformats.org/officeDocument/2006/relationships/slideLayout" Target="../slideLayouts/slideLayout1404.xml"/><Relationship Id="rId4" Type="http://schemas.openxmlformats.org/officeDocument/2006/relationships/slideLayout" Target="../slideLayouts/slideLayout1398.xml"/><Relationship Id="rId9" Type="http://schemas.openxmlformats.org/officeDocument/2006/relationships/slideLayout" Target="../slideLayouts/slideLayout1403.xml"/></Relationships>
</file>

<file path=ppt/slideMasters/_rels/slideMaster1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4.xml"/><Relationship Id="rId13" Type="http://schemas.openxmlformats.org/officeDocument/2006/relationships/theme" Target="../theme/theme118.xml"/><Relationship Id="rId3" Type="http://schemas.openxmlformats.org/officeDocument/2006/relationships/slideLayout" Target="../slideLayouts/slideLayout1409.xml"/><Relationship Id="rId7" Type="http://schemas.openxmlformats.org/officeDocument/2006/relationships/slideLayout" Target="../slideLayouts/slideLayout1413.xml"/><Relationship Id="rId12" Type="http://schemas.openxmlformats.org/officeDocument/2006/relationships/slideLayout" Target="../slideLayouts/slideLayout1418.xml"/><Relationship Id="rId2" Type="http://schemas.openxmlformats.org/officeDocument/2006/relationships/slideLayout" Target="../slideLayouts/slideLayout1408.xml"/><Relationship Id="rId1" Type="http://schemas.openxmlformats.org/officeDocument/2006/relationships/slideLayout" Target="../slideLayouts/slideLayout1407.xml"/><Relationship Id="rId6" Type="http://schemas.openxmlformats.org/officeDocument/2006/relationships/slideLayout" Target="../slideLayouts/slideLayout1412.xml"/><Relationship Id="rId11" Type="http://schemas.openxmlformats.org/officeDocument/2006/relationships/slideLayout" Target="../slideLayouts/slideLayout1417.xml"/><Relationship Id="rId5" Type="http://schemas.openxmlformats.org/officeDocument/2006/relationships/slideLayout" Target="../slideLayouts/slideLayout1411.xml"/><Relationship Id="rId10" Type="http://schemas.openxmlformats.org/officeDocument/2006/relationships/slideLayout" Target="../slideLayouts/slideLayout1416.xml"/><Relationship Id="rId4" Type="http://schemas.openxmlformats.org/officeDocument/2006/relationships/slideLayout" Target="../slideLayouts/slideLayout1410.xml"/><Relationship Id="rId9" Type="http://schemas.openxmlformats.org/officeDocument/2006/relationships/slideLayout" Target="../slideLayouts/slideLayout1415.xml"/></Relationships>
</file>

<file path=ppt/slideMasters/_rels/slideMaster1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6.xml"/><Relationship Id="rId13" Type="http://schemas.openxmlformats.org/officeDocument/2006/relationships/theme" Target="../theme/theme119.xml"/><Relationship Id="rId3" Type="http://schemas.openxmlformats.org/officeDocument/2006/relationships/slideLayout" Target="../slideLayouts/slideLayout1421.xml"/><Relationship Id="rId7" Type="http://schemas.openxmlformats.org/officeDocument/2006/relationships/slideLayout" Target="../slideLayouts/slideLayout1425.xml"/><Relationship Id="rId12" Type="http://schemas.openxmlformats.org/officeDocument/2006/relationships/slideLayout" Target="../slideLayouts/slideLayout1430.xml"/><Relationship Id="rId2" Type="http://schemas.openxmlformats.org/officeDocument/2006/relationships/slideLayout" Target="../slideLayouts/slideLayout1420.xml"/><Relationship Id="rId1" Type="http://schemas.openxmlformats.org/officeDocument/2006/relationships/slideLayout" Target="../slideLayouts/slideLayout1419.xml"/><Relationship Id="rId6" Type="http://schemas.openxmlformats.org/officeDocument/2006/relationships/slideLayout" Target="../slideLayouts/slideLayout1424.xml"/><Relationship Id="rId11" Type="http://schemas.openxmlformats.org/officeDocument/2006/relationships/slideLayout" Target="../slideLayouts/slideLayout1429.xml"/><Relationship Id="rId5" Type="http://schemas.openxmlformats.org/officeDocument/2006/relationships/slideLayout" Target="../slideLayouts/slideLayout1423.xml"/><Relationship Id="rId10" Type="http://schemas.openxmlformats.org/officeDocument/2006/relationships/slideLayout" Target="../slideLayouts/slideLayout1428.xml"/><Relationship Id="rId4" Type="http://schemas.openxmlformats.org/officeDocument/2006/relationships/slideLayout" Target="../slideLayouts/slideLayout1422.xml"/><Relationship Id="rId9" Type="http://schemas.openxmlformats.org/officeDocument/2006/relationships/slideLayout" Target="../slideLayouts/slideLayout1427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slideLayout" Target="../slideLayouts/slideLayout144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8.xml"/><Relationship Id="rId13" Type="http://schemas.openxmlformats.org/officeDocument/2006/relationships/theme" Target="../theme/theme120.xml"/><Relationship Id="rId3" Type="http://schemas.openxmlformats.org/officeDocument/2006/relationships/slideLayout" Target="../slideLayouts/slideLayout1433.xml"/><Relationship Id="rId7" Type="http://schemas.openxmlformats.org/officeDocument/2006/relationships/slideLayout" Target="../slideLayouts/slideLayout1437.xml"/><Relationship Id="rId12" Type="http://schemas.openxmlformats.org/officeDocument/2006/relationships/slideLayout" Target="../slideLayouts/slideLayout1442.xml"/><Relationship Id="rId2" Type="http://schemas.openxmlformats.org/officeDocument/2006/relationships/slideLayout" Target="../slideLayouts/slideLayout1432.xml"/><Relationship Id="rId1" Type="http://schemas.openxmlformats.org/officeDocument/2006/relationships/slideLayout" Target="../slideLayouts/slideLayout1431.xml"/><Relationship Id="rId6" Type="http://schemas.openxmlformats.org/officeDocument/2006/relationships/slideLayout" Target="../slideLayouts/slideLayout1436.xml"/><Relationship Id="rId11" Type="http://schemas.openxmlformats.org/officeDocument/2006/relationships/slideLayout" Target="../slideLayouts/slideLayout1441.xml"/><Relationship Id="rId5" Type="http://schemas.openxmlformats.org/officeDocument/2006/relationships/slideLayout" Target="../slideLayouts/slideLayout1435.xml"/><Relationship Id="rId10" Type="http://schemas.openxmlformats.org/officeDocument/2006/relationships/slideLayout" Target="../slideLayouts/slideLayout1440.xml"/><Relationship Id="rId4" Type="http://schemas.openxmlformats.org/officeDocument/2006/relationships/slideLayout" Target="../slideLayouts/slideLayout1434.xml"/><Relationship Id="rId9" Type="http://schemas.openxmlformats.org/officeDocument/2006/relationships/slideLayout" Target="../slideLayouts/slideLayout1439.xml"/></Relationships>
</file>

<file path=ppt/slideMasters/_rels/slideMaster1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0.xml"/><Relationship Id="rId13" Type="http://schemas.openxmlformats.org/officeDocument/2006/relationships/theme" Target="../theme/theme121.xml"/><Relationship Id="rId3" Type="http://schemas.openxmlformats.org/officeDocument/2006/relationships/slideLayout" Target="../slideLayouts/slideLayout1445.xml"/><Relationship Id="rId7" Type="http://schemas.openxmlformats.org/officeDocument/2006/relationships/slideLayout" Target="../slideLayouts/slideLayout1449.xml"/><Relationship Id="rId12" Type="http://schemas.openxmlformats.org/officeDocument/2006/relationships/slideLayout" Target="../slideLayouts/slideLayout1454.xml"/><Relationship Id="rId2" Type="http://schemas.openxmlformats.org/officeDocument/2006/relationships/slideLayout" Target="../slideLayouts/slideLayout1444.xml"/><Relationship Id="rId1" Type="http://schemas.openxmlformats.org/officeDocument/2006/relationships/slideLayout" Target="../slideLayouts/slideLayout1443.xml"/><Relationship Id="rId6" Type="http://schemas.openxmlformats.org/officeDocument/2006/relationships/slideLayout" Target="../slideLayouts/slideLayout1448.xml"/><Relationship Id="rId11" Type="http://schemas.openxmlformats.org/officeDocument/2006/relationships/slideLayout" Target="../slideLayouts/slideLayout1453.xml"/><Relationship Id="rId5" Type="http://schemas.openxmlformats.org/officeDocument/2006/relationships/slideLayout" Target="../slideLayouts/slideLayout1447.xml"/><Relationship Id="rId10" Type="http://schemas.openxmlformats.org/officeDocument/2006/relationships/slideLayout" Target="../slideLayouts/slideLayout1452.xml"/><Relationship Id="rId4" Type="http://schemas.openxmlformats.org/officeDocument/2006/relationships/slideLayout" Target="../slideLayouts/slideLayout1446.xml"/><Relationship Id="rId9" Type="http://schemas.openxmlformats.org/officeDocument/2006/relationships/slideLayout" Target="../slideLayouts/slideLayout1451.xml"/></Relationships>
</file>

<file path=ppt/slideMasters/_rels/slideMaster1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2.xml"/><Relationship Id="rId13" Type="http://schemas.openxmlformats.org/officeDocument/2006/relationships/theme" Target="../theme/theme122.xml"/><Relationship Id="rId3" Type="http://schemas.openxmlformats.org/officeDocument/2006/relationships/slideLayout" Target="../slideLayouts/slideLayout1457.xml"/><Relationship Id="rId7" Type="http://schemas.openxmlformats.org/officeDocument/2006/relationships/slideLayout" Target="../slideLayouts/slideLayout1461.xml"/><Relationship Id="rId12" Type="http://schemas.openxmlformats.org/officeDocument/2006/relationships/slideLayout" Target="../slideLayouts/slideLayout1466.xml"/><Relationship Id="rId2" Type="http://schemas.openxmlformats.org/officeDocument/2006/relationships/slideLayout" Target="../slideLayouts/slideLayout1456.xml"/><Relationship Id="rId1" Type="http://schemas.openxmlformats.org/officeDocument/2006/relationships/slideLayout" Target="../slideLayouts/slideLayout1455.xml"/><Relationship Id="rId6" Type="http://schemas.openxmlformats.org/officeDocument/2006/relationships/slideLayout" Target="../slideLayouts/slideLayout1460.xml"/><Relationship Id="rId11" Type="http://schemas.openxmlformats.org/officeDocument/2006/relationships/slideLayout" Target="../slideLayouts/slideLayout1465.xml"/><Relationship Id="rId5" Type="http://schemas.openxmlformats.org/officeDocument/2006/relationships/slideLayout" Target="../slideLayouts/slideLayout1459.xml"/><Relationship Id="rId10" Type="http://schemas.openxmlformats.org/officeDocument/2006/relationships/slideLayout" Target="../slideLayouts/slideLayout1464.xml"/><Relationship Id="rId4" Type="http://schemas.openxmlformats.org/officeDocument/2006/relationships/slideLayout" Target="../slideLayouts/slideLayout1458.xml"/><Relationship Id="rId9" Type="http://schemas.openxmlformats.org/officeDocument/2006/relationships/slideLayout" Target="../slideLayouts/slideLayout1463.xml"/></Relationships>
</file>

<file path=ppt/slideMasters/_rels/slideMaster1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74.xml"/><Relationship Id="rId13" Type="http://schemas.openxmlformats.org/officeDocument/2006/relationships/theme" Target="../theme/theme123.xml"/><Relationship Id="rId3" Type="http://schemas.openxmlformats.org/officeDocument/2006/relationships/slideLayout" Target="../slideLayouts/slideLayout1469.xml"/><Relationship Id="rId7" Type="http://schemas.openxmlformats.org/officeDocument/2006/relationships/slideLayout" Target="../slideLayouts/slideLayout1473.xml"/><Relationship Id="rId12" Type="http://schemas.openxmlformats.org/officeDocument/2006/relationships/slideLayout" Target="../slideLayouts/slideLayout1478.xml"/><Relationship Id="rId2" Type="http://schemas.openxmlformats.org/officeDocument/2006/relationships/slideLayout" Target="../slideLayouts/slideLayout1468.xml"/><Relationship Id="rId1" Type="http://schemas.openxmlformats.org/officeDocument/2006/relationships/slideLayout" Target="../slideLayouts/slideLayout1467.xml"/><Relationship Id="rId6" Type="http://schemas.openxmlformats.org/officeDocument/2006/relationships/slideLayout" Target="../slideLayouts/slideLayout1472.xml"/><Relationship Id="rId11" Type="http://schemas.openxmlformats.org/officeDocument/2006/relationships/slideLayout" Target="../slideLayouts/slideLayout1477.xml"/><Relationship Id="rId5" Type="http://schemas.openxmlformats.org/officeDocument/2006/relationships/slideLayout" Target="../slideLayouts/slideLayout1471.xml"/><Relationship Id="rId10" Type="http://schemas.openxmlformats.org/officeDocument/2006/relationships/slideLayout" Target="../slideLayouts/slideLayout1476.xml"/><Relationship Id="rId4" Type="http://schemas.openxmlformats.org/officeDocument/2006/relationships/slideLayout" Target="../slideLayouts/slideLayout1470.xml"/><Relationship Id="rId9" Type="http://schemas.openxmlformats.org/officeDocument/2006/relationships/slideLayout" Target="../slideLayouts/slideLayout1475.xml"/></Relationships>
</file>

<file path=ppt/slideMasters/_rels/slideMaster1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6.xml"/><Relationship Id="rId13" Type="http://schemas.openxmlformats.org/officeDocument/2006/relationships/theme" Target="../theme/theme124.xml"/><Relationship Id="rId3" Type="http://schemas.openxmlformats.org/officeDocument/2006/relationships/slideLayout" Target="../slideLayouts/slideLayout1481.xml"/><Relationship Id="rId7" Type="http://schemas.openxmlformats.org/officeDocument/2006/relationships/slideLayout" Target="../slideLayouts/slideLayout1485.xml"/><Relationship Id="rId12" Type="http://schemas.openxmlformats.org/officeDocument/2006/relationships/slideLayout" Target="../slideLayouts/slideLayout1490.xml"/><Relationship Id="rId2" Type="http://schemas.openxmlformats.org/officeDocument/2006/relationships/slideLayout" Target="../slideLayouts/slideLayout1480.xml"/><Relationship Id="rId1" Type="http://schemas.openxmlformats.org/officeDocument/2006/relationships/slideLayout" Target="../slideLayouts/slideLayout1479.xml"/><Relationship Id="rId6" Type="http://schemas.openxmlformats.org/officeDocument/2006/relationships/slideLayout" Target="../slideLayouts/slideLayout1484.xml"/><Relationship Id="rId11" Type="http://schemas.openxmlformats.org/officeDocument/2006/relationships/slideLayout" Target="../slideLayouts/slideLayout1489.xml"/><Relationship Id="rId5" Type="http://schemas.openxmlformats.org/officeDocument/2006/relationships/slideLayout" Target="../slideLayouts/slideLayout1483.xml"/><Relationship Id="rId10" Type="http://schemas.openxmlformats.org/officeDocument/2006/relationships/slideLayout" Target="../slideLayouts/slideLayout1488.xml"/><Relationship Id="rId4" Type="http://schemas.openxmlformats.org/officeDocument/2006/relationships/slideLayout" Target="../slideLayouts/slideLayout1482.xml"/><Relationship Id="rId9" Type="http://schemas.openxmlformats.org/officeDocument/2006/relationships/slideLayout" Target="../slideLayouts/slideLayout1487.xml"/></Relationships>
</file>

<file path=ppt/slideMasters/_rels/slideMaster1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98.xml"/><Relationship Id="rId13" Type="http://schemas.openxmlformats.org/officeDocument/2006/relationships/theme" Target="../theme/theme125.xml"/><Relationship Id="rId3" Type="http://schemas.openxmlformats.org/officeDocument/2006/relationships/slideLayout" Target="../slideLayouts/slideLayout1493.xml"/><Relationship Id="rId7" Type="http://schemas.openxmlformats.org/officeDocument/2006/relationships/slideLayout" Target="../slideLayouts/slideLayout1497.xml"/><Relationship Id="rId12" Type="http://schemas.openxmlformats.org/officeDocument/2006/relationships/slideLayout" Target="../slideLayouts/slideLayout1502.xml"/><Relationship Id="rId2" Type="http://schemas.openxmlformats.org/officeDocument/2006/relationships/slideLayout" Target="../slideLayouts/slideLayout1492.xml"/><Relationship Id="rId1" Type="http://schemas.openxmlformats.org/officeDocument/2006/relationships/slideLayout" Target="../slideLayouts/slideLayout1491.xml"/><Relationship Id="rId6" Type="http://schemas.openxmlformats.org/officeDocument/2006/relationships/slideLayout" Target="../slideLayouts/slideLayout1496.xml"/><Relationship Id="rId11" Type="http://schemas.openxmlformats.org/officeDocument/2006/relationships/slideLayout" Target="../slideLayouts/slideLayout1501.xml"/><Relationship Id="rId5" Type="http://schemas.openxmlformats.org/officeDocument/2006/relationships/slideLayout" Target="../slideLayouts/slideLayout1495.xml"/><Relationship Id="rId10" Type="http://schemas.openxmlformats.org/officeDocument/2006/relationships/slideLayout" Target="../slideLayouts/slideLayout1500.xml"/><Relationship Id="rId4" Type="http://schemas.openxmlformats.org/officeDocument/2006/relationships/slideLayout" Target="../slideLayouts/slideLayout1494.xml"/><Relationship Id="rId9" Type="http://schemas.openxmlformats.org/officeDocument/2006/relationships/slideLayout" Target="../slideLayouts/slideLayout1499.xml"/></Relationships>
</file>

<file path=ppt/slideMasters/_rels/slideMaster1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0.xml"/><Relationship Id="rId13" Type="http://schemas.openxmlformats.org/officeDocument/2006/relationships/theme" Target="../theme/theme126.xml"/><Relationship Id="rId3" Type="http://schemas.openxmlformats.org/officeDocument/2006/relationships/slideLayout" Target="../slideLayouts/slideLayout1505.xml"/><Relationship Id="rId7" Type="http://schemas.openxmlformats.org/officeDocument/2006/relationships/slideLayout" Target="../slideLayouts/slideLayout1509.xml"/><Relationship Id="rId12" Type="http://schemas.openxmlformats.org/officeDocument/2006/relationships/slideLayout" Target="../slideLayouts/slideLayout1514.xml"/><Relationship Id="rId2" Type="http://schemas.openxmlformats.org/officeDocument/2006/relationships/slideLayout" Target="../slideLayouts/slideLayout1504.xml"/><Relationship Id="rId1" Type="http://schemas.openxmlformats.org/officeDocument/2006/relationships/slideLayout" Target="../slideLayouts/slideLayout1503.xml"/><Relationship Id="rId6" Type="http://schemas.openxmlformats.org/officeDocument/2006/relationships/slideLayout" Target="../slideLayouts/slideLayout1508.xml"/><Relationship Id="rId11" Type="http://schemas.openxmlformats.org/officeDocument/2006/relationships/slideLayout" Target="../slideLayouts/slideLayout1513.xml"/><Relationship Id="rId5" Type="http://schemas.openxmlformats.org/officeDocument/2006/relationships/slideLayout" Target="../slideLayouts/slideLayout1507.xml"/><Relationship Id="rId10" Type="http://schemas.openxmlformats.org/officeDocument/2006/relationships/slideLayout" Target="../slideLayouts/slideLayout1512.xml"/><Relationship Id="rId4" Type="http://schemas.openxmlformats.org/officeDocument/2006/relationships/slideLayout" Target="../slideLayouts/slideLayout1506.xml"/><Relationship Id="rId9" Type="http://schemas.openxmlformats.org/officeDocument/2006/relationships/slideLayout" Target="../slideLayouts/slideLayout1511.xml"/></Relationships>
</file>

<file path=ppt/slideMasters/_rels/slideMaster1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2.xml"/><Relationship Id="rId13" Type="http://schemas.openxmlformats.org/officeDocument/2006/relationships/theme" Target="../theme/theme127.xml"/><Relationship Id="rId3" Type="http://schemas.openxmlformats.org/officeDocument/2006/relationships/slideLayout" Target="../slideLayouts/slideLayout1517.xml"/><Relationship Id="rId7" Type="http://schemas.openxmlformats.org/officeDocument/2006/relationships/slideLayout" Target="../slideLayouts/slideLayout1521.xml"/><Relationship Id="rId12" Type="http://schemas.openxmlformats.org/officeDocument/2006/relationships/slideLayout" Target="../slideLayouts/slideLayout1526.xml"/><Relationship Id="rId2" Type="http://schemas.openxmlformats.org/officeDocument/2006/relationships/slideLayout" Target="../slideLayouts/slideLayout1516.xml"/><Relationship Id="rId1" Type="http://schemas.openxmlformats.org/officeDocument/2006/relationships/slideLayout" Target="../slideLayouts/slideLayout1515.xml"/><Relationship Id="rId6" Type="http://schemas.openxmlformats.org/officeDocument/2006/relationships/slideLayout" Target="../slideLayouts/slideLayout1520.xml"/><Relationship Id="rId11" Type="http://schemas.openxmlformats.org/officeDocument/2006/relationships/slideLayout" Target="../slideLayouts/slideLayout1525.xml"/><Relationship Id="rId5" Type="http://schemas.openxmlformats.org/officeDocument/2006/relationships/slideLayout" Target="../slideLayouts/slideLayout1519.xml"/><Relationship Id="rId10" Type="http://schemas.openxmlformats.org/officeDocument/2006/relationships/slideLayout" Target="../slideLayouts/slideLayout1524.xml"/><Relationship Id="rId4" Type="http://schemas.openxmlformats.org/officeDocument/2006/relationships/slideLayout" Target="../slideLayouts/slideLayout1518.xml"/><Relationship Id="rId9" Type="http://schemas.openxmlformats.org/officeDocument/2006/relationships/slideLayout" Target="../slideLayouts/slideLayout1523.xml"/></Relationships>
</file>

<file path=ppt/slideMasters/_rels/slideMaster1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4.xml"/><Relationship Id="rId13" Type="http://schemas.openxmlformats.org/officeDocument/2006/relationships/theme" Target="../theme/theme128.xml"/><Relationship Id="rId3" Type="http://schemas.openxmlformats.org/officeDocument/2006/relationships/slideLayout" Target="../slideLayouts/slideLayout1529.xml"/><Relationship Id="rId7" Type="http://schemas.openxmlformats.org/officeDocument/2006/relationships/slideLayout" Target="../slideLayouts/slideLayout1533.xml"/><Relationship Id="rId12" Type="http://schemas.openxmlformats.org/officeDocument/2006/relationships/slideLayout" Target="../slideLayouts/slideLayout1538.xml"/><Relationship Id="rId2" Type="http://schemas.openxmlformats.org/officeDocument/2006/relationships/slideLayout" Target="../slideLayouts/slideLayout1528.xml"/><Relationship Id="rId1" Type="http://schemas.openxmlformats.org/officeDocument/2006/relationships/slideLayout" Target="../slideLayouts/slideLayout1527.xml"/><Relationship Id="rId6" Type="http://schemas.openxmlformats.org/officeDocument/2006/relationships/slideLayout" Target="../slideLayouts/slideLayout1532.xml"/><Relationship Id="rId11" Type="http://schemas.openxmlformats.org/officeDocument/2006/relationships/slideLayout" Target="../slideLayouts/slideLayout1537.xml"/><Relationship Id="rId5" Type="http://schemas.openxmlformats.org/officeDocument/2006/relationships/slideLayout" Target="../slideLayouts/slideLayout1531.xml"/><Relationship Id="rId10" Type="http://schemas.openxmlformats.org/officeDocument/2006/relationships/slideLayout" Target="../slideLayouts/slideLayout1536.xml"/><Relationship Id="rId4" Type="http://schemas.openxmlformats.org/officeDocument/2006/relationships/slideLayout" Target="../slideLayouts/slideLayout1530.xml"/><Relationship Id="rId9" Type="http://schemas.openxmlformats.org/officeDocument/2006/relationships/slideLayout" Target="../slideLayouts/slideLayout1535.xml"/></Relationships>
</file>

<file path=ppt/slideMasters/_rels/slideMaster1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6.xml"/><Relationship Id="rId13" Type="http://schemas.openxmlformats.org/officeDocument/2006/relationships/theme" Target="../theme/theme129.xml"/><Relationship Id="rId3" Type="http://schemas.openxmlformats.org/officeDocument/2006/relationships/slideLayout" Target="../slideLayouts/slideLayout1541.xml"/><Relationship Id="rId7" Type="http://schemas.openxmlformats.org/officeDocument/2006/relationships/slideLayout" Target="../slideLayouts/slideLayout1545.xml"/><Relationship Id="rId12" Type="http://schemas.openxmlformats.org/officeDocument/2006/relationships/slideLayout" Target="../slideLayouts/slideLayout1550.xml"/><Relationship Id="rId2" Type="http://schemas.openxmlformats.org/officeDocument/2006/relationships/slideLayout" Target="../slideLayouts/slideLayout1540.xml"/><Relationship Id="rId1" Type="http://schemas.openxmlformats.org/officeDocument/2006/relationships/slideLayout" Target="../slideLayouts/slideLayout1539.xml"/><Relationship Id="rId6" Type="http://schemas.openxmlformats.org/officeDocument/2006/relationships/slideLayout" Target="../slideLayouts/slideLayout1544.xml"/><Relationship Id="rId11" Type="http://schemas.openxmlformats.org/officeDocument/2006/relationships/slideLayout" Target="../slideLayouts/slideLayout1549.xml"/><Relationship Id="rId5" Type="http://schemas.openxmlformats.org/officeDocument/2006/relationships/slideLayout" Target="../slideLayouts/slideLayout1543.xml"/><Relationship Id="rId10" Type="http://schemas.openxmlformats.org/officeDocument/2006/relationships/slideLayout" Target="../slideLayouts/slideLayout1548.xml"/><Relationship Id="rId4" Type="http://schemas.openxmlformats.org/officeDocument/2006/relationships/slideLayout" Target="../slideLayouts/slideLayout1542.xml"/><Relationship Id="rId9" Type="http://schemas.openxmlformats.org/officeDocument/2006/relationships/slideLayout" Target="../slideLayouts/slideLayout1547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13" Type="http://schemas.openxmlformats.org/officeDocument/2006/relationships/theme" Target="../theme/theme13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slideLayout" Target="../slideLayouts/slideLayout156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1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8.xml"/><Relationship Id="rId13" Type="http://schemas.openxmlformats.org/officeDocument/2006/relationships/theme" Target="../theme/theme130.xml"/><Relationship Id="rId3" Type="http://schemas.openxmlformats.org/officeDocument/2006/relationships/slideLayout" Target="../slideLayouts/slideLayout1553.xml"/><Relationship Id="rId7" Type="http://schemas.openxmlformats.org/officeDocument/2006/relationships/slideLayout" Target="../slideLayouts/slideLayout1557.xml"/><Relationship Id="rId12" Type="http://schemas.openxmlformats.org/officeDocument/2006/relationships/slideLayout" Target="../slideLayouts/slideLayout1562.xml"/><Relationship Id="rId2" Type="http://schemas.openxmlformats.org/officeDocument/2006/relationships/slideLayout" Target="../slideLayouts/slideLayout1552.xml"/><Relationship Id="rId1" Type="http://schemas.openxmlformats.org/officeDocument/2006/relationships/slideLayout" Target="../slideLayouts/slideLayout1551.xml"/><Relationship Id="rId6" Type="http://schemas.openxmlformats.org/officeDocument/2006/relationships/slideLayout" Target="../slideLayouts/slideLayout1556.xml"/><Relationship Id="rId11" Type="http://schemas.openxmlformats.org/officeDocument/2006/relationships/slideLayout" Target="../slideLayouts/slideLayout1561.xml"/><Relationship Id="rId5" Type="http://schemas.openxmlformats.org/officeDocument/2006/relationships/slideLayout" Target="../slideLayouts/slideLayout1555.xml"/><Relationship Id="rId10" Type="http://schemas.openxmlformats.org/officeDocument/2006/relationships/slideLayout" Target="../slideLayouts/slideLayout1560.xml"/><Relationship Id="rId4" Type="http://schemas.openxmlformats.org/officeDocument/2006/relationships/slideLayout" Target="../slideLayouts/slideLayout1554.xml"/><Relationship Id="rId9" Type="http://schemas.openxmlformats.org/officeDocument/2006/relationships/slideLayout" Target="../slideLayouts/slideLayout1559.xml"/></Relationships>
</file>

<file path=ppt/slideMasters/_rels/slideMaster1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70.xml"/><Relationship Id="rId13" Type="http://schemas.openxmlformats.org/officeDocument/2006/relationships/theme" Target="../theme/theme131.xml"/><Relationship Id="rId3" Type="http://schemas.openxmlformats.org/officeDocument/2006/relationships/slideLayout" Target="../slideLayouts/slideLayout1565.xml"/><Relationship Id="rId7" Type="http://schemas.openxmlformats.org/officeDocument/2006/relationships/slideLayout" Target="../slideLayouts/slideLayout1569.xml"/><Relationship Id="rId12" Type="http://schemas.openxmlformats.org/officeDocument/2006/relationships/slideLayout" Target="../slideLayouts/slideLayout1574.xml"/><Relationship Id="rId2" Type="http://schemas.openxmlformats.org/officeDocument/2006/relationships/slideLayout" Target="../slideLayouts/slideLayout1564.xml"/><Relationship Id="rId1" Type="http://schemas.openxmlformats.org/officeDocument/2006/relationships/slideLayout" Target="../slideLayouts/slideLayout1563.xml"/><Relationship Id="rId6" Type="http://schemas.openxmlformats.org/officeDocument/2006/relationships/slideLayout" Target="../slideLayouts/slideLayout1568.xml"/><Relationship Id="rId11" Type="http://schemas.openxmlformats.org/officeDocument/2006/relationships/slideLayout" Target="../slideLayouts/slideLayout1573.xml"/><Relationship Id="rId5" Type="http://schemas.openxmlformats.org/officeDocument/2006/relationships/slideLayout" Target="../slideLayouts/slideLayout1567.xml"/><Relationship Id="rId10" Type="http://schemas.openxmlformats.org/officeDocument/2006/relationships/slideLayout" Target="../slideLayouts/slideLayout1572.xml"/><Relationship Id="rId4" Type="http://schemas.openxmlformats.org/officeDocument/2006/relationships/slideLayout" Target="../slideLayouts/slideLayout1566.xml"/><Relationship Id="rId9" Type="http://schemas.openxmlformats.org/officeDocument/2006/relationships/slideLayout" Target="../slideLayouts/slideLayout1571.xml"/></Relationships>
</file>

<file path=ppt/slideMasters/_rels/slideMaster1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2.xml"/><Relationship Id="rId13" Type="http://schemas.openxmlformats.org/officeDocument/2006/relationships/theme" Target="../theme/theme132.xml"/><Relationship Id="rId3" Type="http://schemas.openxmlformats.org/officeDocument/2006/relationships/slideLayout" Target="../slideLayouts/slideLayout1577.xml"/><Relationship Id="rId7" Type="http://schemas.openxmlformats.org/officeDocument/2006/relationships/slideLayout" Target="../slideLayouts/slideLayout1581.xml"/><Relationship Id="rId12" Type="http://schemas.openxmlformats.org/officeDocument/2006/relationships/slideLayout" Target="../slideLayouts/slideLayout1586.xml"/><Relationship Id="rId2" Type="http://schemas.openxmlformats.org/officeDocument/2006/relationships/slideLayout" Target="../slideLayouts/slideLayout1576.xml"/><Relationship Id="rId1" Type="http://schemas.openxmlformats.org/officeDocument/2006/relationships/slideLayout" Target="../slideLayouts/slideLayout1575.xml"/><Relationship Id="rId6" Type="http://schemas.openxmlformats.org/officeDocument/2006/relationships/slideLayout" Target="../slideLayouts/slideLayout1580.xml"/><Relationship Id="rId11" Type="http://schemas.openxmlformats.org/officeDocument/2006/relationships/slideLayout" Target="../slideLayouts/slideLayout1585.xml"/><Relationship Id="rId5" Type="http://schemas.openxmlformats.org/officeDocument/2006/relationships/slideLayout" Target="../slideLayouts/slideLayout1579.xml"/><Relationship Id="rId10" Type="http://schemas.openxmlformats.org/officeDocument/2006/relationships/slideLayout" Target="../slideLayouts/slideLayout1584.xml"/><Relationship Id="rId4" Type="http://schemas.openxmlformats.org/officeDocument/2006/relationships/slideLayout" Target="../slideLayouts/slideLayout1578.xml"/><Relationship Id="rId9" Type="http://schemas.openxmlformats.org/officeDocument/2006/relationships/slideLayout" Target="../slideLayouts/slideLayout1583.xml"/></Relationships>
</file>

<file path=ppt/slideMasters/_rels/slideMaster1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4.xml"/><Relationship Id="rId13" Type="http://schemas.openxmlformats.org/officeDocument/2006/relationships/theme" Target="../theme/theme133.xml"/><Relationship Id="rId3" Type="http://schemas.openxmlformats.org/officeDocument/2006/relationships/slideLayout" Target="../slideLayouts/slideLayout1589.xml"/><Relationship Id="rId7" Type="http://schemas.openxmlformats.org/officeDocument/2006/relationships/slideLayout" Target="../slideLayouts/slideLayout1593.xml"/><Relationship Id="rId12" Type="http://schemas.openxmlformats.org/officeDocument/2006/relationships/slideLayout" Target="../slideLayouts/slideLayout1598.xml"/><Relationship Id="rId2" Type="http://schemas.openxmlformats.org/officeDocument/2006/relationships/slideLayout" Target="../slideLayouts/slideLayout1588.xml"/><Relationship Id="rId1" Type="http://schemas.openxmlformats.org/officeDocument/2006/relationships/slideLayout" Target="../slideLayouts/slideLayout1587.xml"/><Relationship Id="rId6" Type="http://schemas.openxmlformats.org/officeDocument/2006/relationships/slideLayout" Target="../slideLayouts/slideLayout1592.xml"/><Relationship Id="rId11" Type="http://schemas.openxmlformats.org/officeDocument/2006/relationships/slideLayout" Target="../slideLayouts/slideLayout1597.xml"/><Relationship Id="rId5" Type="http://schemas.openxmlformats.org/officeDocument/2006/relationships/slideLayout" Target="../slideLayouts/slideLayout1591.xml"/><Relationship Id="rId10" Type="http://schemas.openxmlformats.org/officeDocument/2006/relationships/slideLayout" Target="../slideLayouts/slideLayout1596.xml"/><Relationship Id="rId4" Type="http://schemas.openxmlformats.org/officeDocument/2006/relationships/slideLayout" Target="../slideLayouts/slideLayout1590.xml"/><Relationship Id="rId9" Type="http://schemas.openxmlformats.org/officeDocument/2006/relationships/slideLayout" Target="../slideLayouts/slideLayout1595.xml"/></Relationships>
</file>

<file path=ppt/slideMasters/_rels/slideMaster1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6.xml"/><Relationship Id="rId13" Type="http://schemas.openxmlformats.org/officeDocument/2006/relationships/theme" Target="../theme/theme134.xml"/><Relationship Id="rId3" Type="http://schemas.openxmlformats.org/officeDocument/2006/relationships/slideLayout" Target="../slideLayouts/slideLayout1601.xml"/><Relationship Id="rId7" Type="http://schemas.openxmlformats.org/officeDocument/2006/relationships/slideLayout" Target="../slideLayouts/slideLayout1605.xml"/><Relationship Id="rId12" Type="http://schemas.openxmlformats.org/officeDocument/2006/relationships/slideLayout" Target="../slideLayouts/slideLayout1610.xml"/><Relationship Id="rId2" Type="http://schemas.openxmlformats.org/officeDocument/2006/relationships/slideLayout" Target="../slideLayouts/slideLayout1600.xml"/><Relationship Id="rId1" Type="http://schemas.openxmlformats.org/officeDocument/2006/relationships/slideLayout" Target="../slideLayouts/slideLayout1599.xml"/><Relationship Id="rId6" Type="http://schemas.openxmlformats.org/officeDocument/2006/relationships/slideLayout" Target="../slideLayouts/slideLayout1604.xml"/><Relationship Id="rId11" Type="http://schemas.openxmlformats.org/officeDocument/2006/relationships/slideLayout" Target="../slideLayouts/slideLayout1609.xml"/><Relationship Id="rId5" Type="http://schemas.openxmlformats.org/officeDocument/2006/relationships/slideLayout" Target="../slideLayouts/slideLayout1603.xml"/><Relationship Id="rId10" Type="http://schemas.openxmlformats.org/officeDocument/2006/relationships/slideLayout" Target="../slideLayouts/slideLayout1608.xml"/><Relationship Id="rId4" Type="http://schemas.openxmlformats.org/officeDocument/2006/relationships/slideLayout" Target="../slideLayouts/slideLayout1602.xml"/><Relationship Id="rId9" Type="http://schemas.openxmlformats.org/officeDocument/2006/relationships/slideLayout" Target="../slideLayouts/slideLayout1607.xml"/></Relationships>
</file>

<file path=ppt/slideMasters/_rels/slideMaster1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18.xml"/><Relationship Id="rId13" Type="http://schemas.openxmlformats.org/officeDocument/2006/relationships/theme" Target="../theme/theme135.xml"/><Relationship Id="rId3" Type="http://schemas.openxmlformats.org/officeDocument/2006/relationships/slideLayout" Target="../slideLayouts/slideLayout1613.xml"/><Relationship Id="rId7" Type="http://schemas.openxmlformats.org/officeDocument/2006/relationships/slideLayout" Target="../slideLayouts/slideLayout1617.xml"/><Relationship Id="rId12" Type="http://schemas.openxmlformats.org/officeDocument/2006/relationships/slideLayout" Target="../slideLayouts/slideLayout1622.xml"/><Relationship Id="rId2" Type="http://schemas.openxmlformats.org/officeDocument/2006/relationships/slideLayout" Target="../slideLayouts/slideLayout1612.xml"/><Relationship Id="rId1" Type="http://schemas.openxmlformats.org/officeDocument/2006/relationships/slideLayout" Target="../slideLayouts/slideLayout1611.xml"/><Relationship Id="rId6" Type="http://schemas.openxmlformats.org/officeDocument/2006/relationships/slideLayout" Target="../slideLayouts/slideLayout1616.xml"/><Relationship Id="rId11" Type="http://schemas.openxmlformats.org/officeDocument/2006/relationships/slideLayout" Target="../slideLayouts/slideLayout1621.xml"/><Relationship Id="rId5" Type="http://schemas.openxmlformats.org/officeDocument/2006/relationships/slideLayout" Target="../slideLayouts/slideLayout1615.xml"/><Relationship Id="rId10" Type="http://schemas.openxmlformats.org/officeDocument/2006/relationships/slideLayout" Target="../slideLayouts/slideLayout1620.xml"/><Relationship Id="rId4" Type="http://schemas.openxmlformats.org/officeDocument/2006/relationships/slideLayout" Target="../slideLayouts/slideLayout1614.xml"/><Relationship Id="rId9" Type="http://schemas.openxmlformats.org/officeDocument/2006/relationships/slideLayout" Target="../slideLayouts/slideLayout1619.xml"/></Relationships>
</file>

<file path=ppt/slideMasters/_rels/slideMaster1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0.xml"/><Relationship Id="rId13" Type="http://schemas.openxmlformats.org/officeDocument/2006/relationships/theme" Target="../theme/theme136.xml"/><Relationship Id="rId3" Type="http://schemas.openxmlformats.org/officeDocument/2006/relationships/slideLayout" Target="../slideLayouts/slideLayout1625.xml"/><Relationship Id="rId7" Type="http://schemas.openxmlformats.org/officeDocument/2006/relationships/slideLayout" Target="../slideLayouts/slideLayout1629.xml"/><Relationship Id="rId12" Type="http://schemas.openxmlformats.org/officeDocument/2006/relationships/slideLayout" Target="../slideLayouts/slideLayout1634.xml"/><Relationship Id="rId2" Type="http://schemas.openxmlformats.org/officeDocument/2006/relationships/slideLayout" Target="../slideLayouts/slideLayout1624.xml"/><Relationship Id="rId1" Type="http://schemas.openxmlformats.org/officeDocument/2006/relationships/slideLayout" Target="../slideLayouts/slideLayout1623.xml"/><Relationship Id="rId6" Type="http://schemas.openxmlformats.org/officeDocument/2006/relationships/slideLayout" Target="../slideLayouts/slideLayout1628.xml"/><Relationship Id="rId11" Type="http://schemas.openxmlformats.org/officeDocument/2006/relationships/slideLayout" Target="../slideLayouts/slideLayout1633.xml"/><Relationship Id="rId5" Type="http://schemas.openxmlformats.org/officeDocument/2006/relationships/slideLayout" Target="../slideLayouts/slideLayout1627.xml"/><Relationship Id="rId10" Type="http://schemas.openxmlformats.org/officeDocument/2006/relationships/slideLayout" Target="../slideLayouts/slideLayout1632.xml"/><Relationship Id="rId4" Type="http://schemas.openxmlformats.org/officeDocument/2006/relationships/slideLayout" Target="../slideLayouts/slideLayout1626.xml"/><Relationship Id="rId9" Type="http://schemas.openxmlformats.org/officeDocument/2006/relationships/slideLayout" Target="../slideLayouts/slideLayout1631.xml"/></Relationships>
</file>

<file path=ppt/slideMasters/_rels/slideMaster1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2.xml"/><Relationship Id="rId13" Type="http://schemas.openxmlformats.org/officeDocument/2006/relationships/theme" Target="../theme/theme137.xml"/><Relationship Id="rId3" Type="http://schemas.openxmlformats.org/officeDocument/2006/relationships/slideLayout" Target="../slideLayouts/slideLayout1637.xml"/><Relationship Id="rId7" Type="http://schemas.openxmlformats.org/officeDocument/2006/relationships/slideLayout" Target="../slideLayouts/slideLayout1641.xml"/><Relationship Id="rId12" Type="http://schemas.openxmlformats.org/officeDocument/2006/relationships/slideLayout" Target="../slideLayouts/slideLayout1646.xml"/><Relationship Id="rId2" Type="http://schemas.openxmlformats.org/officeDocument/2006/relationships/slideLayout" Target="../slideLayouts/slideLayout1636.xml"/><Relationship Id="rId1" Type="http://schemas.openxmlformats.org/officeDocument/2006/relationships/slideLayout" Target="../slideLayouts/slideLayout1635.xml"/><Relationship Id="rId6" Type="http://schemas.openxmlformats.org/officeDocument/2006/relationships/slideLayout" Target="../slideLayouts/slideLayout1640.xml"/><Relationship Id="rId11" Type="http://schemas.openxmlformats.org/officeDocument/2006/relationships/slideLayout" Target="../slideLayouts/slideLayout1645.xml"/><Relationship Id="rId5" Type="http://schemas.openxmlformats.org/officeDocument/2006/relationships/slideLayout" Target="../slideLayouts/slideLayout1639.xml"/><Relationship Id="rId10" Type="http://schemas.openxmlformats.org/officeDocument/2006/relationships/slideLayout" Target="../slideLayouts/slideLayout1644.xml"/><Relationship Id="rId4" Type="http://schemas.openxmlformats.org/officeDocument/2006/relationships/slideLayout" Target="../slideLayouts/slideLayout1638.xml"/><Relationship Id="rId9" Type="http://schemas.openxmlformats.org/officeDocument/2006/relationships/slideLayout" Target="../slideLayouts/slideLayout1643.xml"/></Relationships>
</file>

<file path=ppt/slideMasters/_rels/slideMaster1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4.xml"/><Relationship Id="rId13" Type="http://schemas.openxmlformats.org/officeDocument/2006/relationships/theme" Target="../theme/theme138.xml"/><Relationship Id="rId3" Type="http://schemas.openxmlformats.org/officeDocument/2006/relationships/slideLayout" Target="../slideLayouts/slideLayout1649.xml"/><Relationship Id="rId7" Type="http://schemas.openxmlformats.org/officeDocument/2006/relationships/slideLayout" Target="../slideLayouts/slideLayout1653.xml"/><Relationship Id="rId12" Type="http://schemas.openxmlformats.org/officeDocument/2006/relationships/slideLayout" Target="../slideLayouts/slideLayout1658.xml"/><Relationship Id="rId2" Type="http://schemas.openxmlformats.org/officeDocument/2006/relationships/slideLayout" Target="../slideLayouts/slideLayout1648.xml"/><Relationship Id="rId1" Type="http://schemas.openxmlformats.org/officeDocument/2006/relationships/slideLayout" Target="../slideLayouts/slideLayout1647.xml"/><Relationship Id="rId6" Type="http://schemas.openxmlformats.org/officeDocument/2006/relationships/slideLayout" Target="../slideLayouts/slideLayout1652.xml"/><Relationship Id="rId11" Type="http://schemas.openxmlformats.org/officeDocument/2006/relationships/slideLayout" Target="../slideLayouts/slideLayout1657.xml"/><Relationship Id="rId5" Type="http://schemas.openxmlformats.org/officeDocument/2006/relationships/slideLayout" Target="../slideLayouts/slideLayout1651.xml"/><Relationship Id="rId10" Type="http://schemas.openxmlformats.org/officeDocument/2006/relationships/slideLayout" Target="../slideLayouts/slideLayout1656.xml"/><Relationship Id="rId4" Type="http://schemas.openxmlformats.org/officeDocument/2006/relationships/slideLayout" Target="../slideLayouts/slideLayout1650.xml"/><Relationship Id="rId9" Type="http://schemas.openxmlformats.org/officeDocument/2006/relationships/slideLayout" Target="../slideLayouts/slideLayout1655.xml"/></Relationships>
</file>

<file path=ppt/slideMasters/_rels/slideMaster1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6.xml"/><Relationship Id="rId13" Type="http://schemas.openxmlformats.org/officeDocument/2006/relationships/theme" Target="../theme/theme139.xml"/><Relationship Id="rId3" Type="http://schemas.openxmlformats.org/officeDocument/2006/relationships/slideLayout" Target="../slideLayouts/slideLayout1661.xml"/><Relationship Id="rId7" Type="http://schemas.openxmlformats.org/officeDocument/2006/relationships/slideLayout" Target="../slideLayouts/slideLayout1665.xml"/><Relationship Id="rId12" Type="http://schemas.openxmlformats.org/officeDocument/2006/relationships/slideLayout" Target="../slideLayouts/slideLayout1670.xml"/><Relationship Id="rId2" Type="http://schemas.openxmlformats.org/officeDocument/2006/relationships/slideLayout" Target="../slideLayouts/slideLayout1660.xml"/><Relationship Id="rId1" Type="http://schemas.openxmlformats.org/officeDocument/2006/relationships/slideLayout" Target="../slideLayouts/slideLayout1659.xml"/><Relationship Id="rId6" Type="http://schemas.openxmlformats.org/officeDocument/2006/relationships/slideLayout" Target="../slideLayouts/slideLayout1664.xml"/><Relationship Id="rId11" Type="http://schemas.openxmlformats.org/officeDocument/2006/relationships/slideLayout" Target="../slideLayouts/slideLayout1669.xml"/><Relationship Id="rId5" Type="http://schemas.openxmlformats.org/officeDocument/2006/relationships/slideLayout" Target="../slideLayouts/slideLayout1663.xml"/><Relationship Id="rId10" Type="http://schemas.openxmlformats.org/officeDocument/2006/relationships/slideLayout" Target="../slideLayouts/slideLayout1668.xml"/><Relationship Id="rId4" Type="http://schemas.openxmlformats.org/officeDocument/2006/relationships/slideLayout" Target="../slideLayouts/slideLayout1662.xml"/><Relationship Id="rId9" Type="http://schemas.openxmlformats.org/officeDocument/2006/relationships/slideLayout" Target="../slideLayouts/slideLayout1667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13" Type="http://schemas.openxmlformats.org/officeDocument/2006/relationships/theme" Target="../theme/theme14.xml"/><Relationship Id="rId3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5" Type="http://schemas.openxmlformats.org/officeDocument/2006/relationships/slideLayout" Target="../slideLayouts/slideLayout161.xml"/><Relationship Id="rId10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/Relationships>
</file>

<file path=ppt/slideMasters/_rels/slideMaster1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78.xml"/><Relationship Id="rId13" Type="http://schemas.openxmlformats.org/officeDocument/2006/relationships/theme" Target="../theme/theme140.xml"/><Relationship Id="rId3" Type="http://schemas.openxmlformats.org/officeDocument/2006/relationships/slideLayout" Target="../slideLayouts/slideLayout1673.xml"/><Relationship Id="rId7" Type="http://schemas.openxmlformats.org/officeDocument/2006/relationships/slideLayout" Target="../slideLayouts/slideLayout1677.xml"/><Relationship Id="rId12" Type="http://schemas.openxmlformats.org/officeDocument/2006/relationships/slideLayout" Target="../slideLayouts/slideLayout1682.xml"/><Relationship Id="rId2" Type="http://schemas.openxmlformats.org/officeDocument/2006/relationships/slideLayout" Target="../slideLayouts/slideLayout1672.xml"/><Relationship Id="rId1" Type="http://schemas.openxmlformats.org/officeDocument/2006/relationships/slideLayout" Target="../slideLayouts/slideLayout1671.xml"/><Relationship Id="rId6" Type="http://schemas.openxmlformats.org/officeDocument/2006/relationships/slideLayout" Target="../slideLayouts/slideLayout1676.xml"/><Relationship Id="rId11" Type="http://schemas.openxmlformats.org/officeDocument/2006/relationships/slideLayout" Target="../slideLayouts/slideLayout1681.xml"/><Relationship Id="rId5" Type="http://schemas.openxmlformats.org/officeDocument/2006/relationships/slideLayout" Target="../slideLayouts/slideLayout1675.xml"/><Relationship Id="rId10" Type="http://schemas.openxmlformats.org/officeDocument/2006/relationships/slideLayout" Target="../slideLayouts/slideLayout1680.xml"/><Relationship Id="rId4" Type="http://schemas.openxmlformats.org/officeDocument/2006/relationships/slideLayout" Target="../slideLayouts/slideLayout1674.xml"/><Relationship Id="rId9" Type="http://schemas.openxmlformats.org/officeDocument/2006/relationships/slideLayout" Target="../slideLayouts/slideLayout1679.xml"/></Relationships>
</file>

<file path=ppt/slideMasters/_rels/slideMaster1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0.xml"/><Relationship Id="rId13" Type="http://schemas.openxmlformats.org/officeDocument/2006/relationships/theme" Target="../theme/theme141.xml"/><Relationship Id="rId3" Type="http://schemas.openxmlformats.org/officeDocument/2006/relationships/slideLayout" Target="../slideLayouts/slideLayout1685.xml"/><Relationship Id="rId7" Type="http://schemas.openxmlformats.org/officeDocument/2006/relationships/slideLayout" Target="../slideLayouts/slideLayout1689.xml"/><Relationship Id="rId12" Type="http://schemas.openxmlformats.org/officeDocument/2006/relationships/slideLayout" Target="../slideLayouts/slideLayout1694.xml"/><Relationship Id="rId2" Type="http://schemas.openxmlformats.org/officeDocument/2006/relationships/slideLayout" Target="../slideLayouts/slideLayout1684.xml"/><Relationship Id="rId1" Type="http://schemas.openxmlformats.org/officeDocument/2006/relationships/slideLayout" Target="../slideLayouts/slideLayout1683.xml"/><Relationship Id="rId6" Type="http://schemas.openxmlformats.org/officeDocument/2006/relationships/slideLayout" Target="../slideLayouts/slideLayout1688.xml"/><Relationship Id="rId11" Type="http://schemas.openxmlformats.org/officeDocument/2006/relationships/slideLayout" Target="../slideLayouts/slideLayout1693.xml"/><Relationship Id="rId5" Type="http://schemas.openxmlformats.org/officeDocument/2006/relationships/slideLayout" Target="../slideLayouts/slideLayout1687.xml"/><Relationship Id="rId10" Type="http://schemas.openxmlformats.org/officeDocument/2006/relationships/slideLayout" Target="../slideLayouts/slideLayout1692.xml"/><Relationship Id="rId4" Type="http://schemas.openxmlformats.org/officeDocument/2006/relationships/slideLayout" Target="../slideLayouts/slideLayout1686.xml"/><Relationship Id="rId9" Type="http://schemas.openxmlformats.org/officeDocument/2006/relationships/slideLayout" Target="../slideLayouts/slideLayout1691.xml"/></Relationships>
</file>

<file path=ppt/slideMasters/_rels/slideMaster1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02.xml"/><Relationship Id="rId13" Type="http://schemas.openxmlformats.org/officeDocument/2006/relationships/theme" Target="../theme/theme142.xml"/><Relationship Id="rId3" Type="http://schemas.openxmlformats.org/officeDocument/2006/relationships/slideLayout" Target="../slideLayouts/slideLayout1697.xml"/><Relationship Id="rId7" Type="http://schemas.openxmlformats.org/officeDocument/2006/relationships/slideLayout" Target="../slideLayouts/slideLayout1701.xml"/><Relationship Id="rId12" Type="http://schemas.openxmlformats.org/officeDocument/2006/relationships/slideLayout" Target="../slideLayouts/slideLayout1706.xml"/><Relationship Id="rId2" Type="http://schemas.openxmlformats.org/officeDocument/2006/relationships/slideLayout" Target="../slideLayouts/slideLayout1696.xml"/><Relationship Id="rId1" Type="http://schemas.openxmlformats.org/officeDocument/2006/relationships/slideLayout" Target="../slideLayouts/slideLayout1695.xml"/><Relationship Id="rId6" Type="http://schemas.openxmlformats.org/officeDocument/2006/relationships/slideLayout" Target="../slideLayouts/slideLayout1700.xml"/><Relationship Id="rId11" Type="http://schemas.openxmlformats.org/officeDocument/2006/relationships/slideLayout" Target="../slideLayouts/slideLayout1705.xml"/><Relationship Id="rId5" Type="http://schemas.openxmlformats.org/officeDocument/2006/relationships/slideLayout" Target="../slideLayouts/slideLayout1699.xml"/><Relationship Id="rId10" Type="http://schemas.openxmlformats.org/officeDocument/2006/relationships/slideLayout" Target="../slideLayouts/slideLayout1704.xml"/><Relationship Id="rId4" Type="http://schemas.openxmlformats.org/officeDocument/2006/relationships/slideLayout" Target="../slideLayouts/slideLayout1698.xml"/><Relationship Id="rId9" Type="http://schemas.openxmlformats.org/officeDocument/2006/relationships/slideLayout" Target="../slideLayouts/slideLayout1703.xml"/></Relationships>
</file>

<file path=ppt/slideMasters/_rels/slideMaster1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14.xml"/><Relationship Id="rId13" Type="http://schemas.openxmlformats.org/officeDocument/2006/relationships/theme" Target="../theme/theme143.xml"/><Relationship Id="rId3" Type="http://schemas.openxmlformats.org/officeDocument/2006/relationships/slideLayout" Target="../slideLayouts/slideLayout1709.xml"/><Relationship Id="rId7" Type="http://schemas.openxmlformats.org/officeDocument/2006/relationships/slideLayout" Target="../slideLayouts/slideLayout1713.xml"/><Relationship Id="rId12" Type="http://schemas.openxmlformats.org/officeDocument/2006/relationships/slideLayout" Target="../slideLayouts/slideLayout1718.xml"/><Relationship Id="rId2" Type="http://schemas.openxmlformats.org/officeDocument/2006/relationships/slideLayout" Target="../slideLayouts/slideLayout1708.xml"/><Relationship Id="rId1" Type="http://schemas.openxmlformats.org/officeDocument/2006/relationships/slideLayout" Target="../slideLayouts/slideLayout1707.xml"/><Relationship Id="rId6" Type="http://schemas.openxmlformats.org/officeDocument/2006/relationships/slideLayout" Target="../slideLayouts/slideLayout1712.xml"/><Relationship Id="rId11" Type="http://schemas.openxmlformats.org/officeDocument/2006/relationships/slideLayout" Target="../slideLayouts/slideLayout1717.xml"/><Relationship Id="rId5" Type="http://schemas.openxmlformats.org/officeDocument/2006/relationships/slideLayout" Target="../slideLayouts/slideLayout1711.xml"/><Relationship Id="rId10" Type="http://schemas.openxmlformats.org/officeDocument/2006/relationships/slideLayout" Target="../slideLayouts/slideLayout1716.xml"/><Relationship Id="rId4" Type="http://schemas.openxmlformats.org/officeDocument/2006/relationships/slideLayout" Target="../slideLayouts/slideLayout1710.xml"/><Relationship Id="rId9" Type="http://schemas.openxmlformats.org/officeDocument/2006/relationships/slideLayout" Target="../slideLayouts/slideLayout1715.xml"/></Relationships>
</file>

<file path=ppt/slideMasters/_rels/slideMaster1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6.xml"/><Relationship Id="rId13" Type="http://schemas.openxmlformats.org/officeDocument/2006/relationships/theme" Target="../theme/theme144.xml"/><Relationship Id="rId3" Type="http://schemas.openxmlformats.org/officeDocument/2006/relationships/slideLayout" Target="../slideLayouts/slideLayout1721.xml"/><Relationship Id="rId7" Type="http://schemas.openxmlformats.org/officeDocument/2006/relationships/slideLayout" Target="../slideLayouts/slideLayout1725.xml"/><Relationship Id="rId12" Type="http://schemas.openxmlformats.org/officeDocument/2006/relationships/slideLayout" Target="../slideLayouts/slideLayout1730.xml"/><Relationship Id="rId2" Type="http://schemas.openxmlformats.org/officeDocument/2006/relationships/slideLayout" Target="../slideLayouts/slideLayout1720.xml"/><Relationship Id="rId1" Type="http://schemas.openxmlformats.org/officeDocument/2006/relationships/slideLayout" Target="../slideLayouts/slideLayout1719.xml"/><Relationship Id="rId6" Type="http://schemas.openxmlformats.org/officeDocument/2006/relationships/slideLayout" Target="../slideLayouts/slideLayout1724.xml"/><Relationship Id="rId11" Type="http://schemas.openxmlformats.org/officeDocument/2006/relationships/slideLayout" Target="../slideLayouts/slideLayout1729.xml"/><Relationship Id="rId5" Type="http://schemas.openxmlformats.org/officeDocument/2006/relationships/slideLayout" Target="../slideLayouts/slideLayout1723.xml"/><Relationship Id="rId10" Type="http://schemas.openxmlformats.org/officeDocument/2006/relationships/slideLayout" Target="../slideLayouts/slideLayout1728.xml"/><Relationship Id="rId4" Type="http://schemas.openxmlformats.org/officeDocument/2006/relationships/slideLayout" Target="../slideLayouts/slideLayout1722.xml"/><Relationship Id="rId9" Type="http://schemas.openxmlformats.org/officeDocument/2006/relationships/slideLayout" Target="../slideLayouts/slideLayout1727.xml"/></Relationships>
</file>

<file path=ppt/slideMasters/_rels/slideMaster1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8.xml"/><Relationship Id="rId13" Type="http://schemas.openxmlformats.org/officeDocument/2006/relationships/theme" Target="../theme/theme145.xml"/><Relationship Id="rId3" Type="http://schemas.openxmlformats.org/officeDocument/2006/relationships/slideLayout" Target="../slideLayouts/slideLayout1733.xml"/><Relationship Id="rId7" Type="http://schemas.openxmlformats.org/officeDocument/2006/relationships/slideLayout" Target="../slideLayouts/slideLayout1737.xml"/><Relationship Id="rId12" Type="http://schemas.openxmlformats.org/officeDocument/2006/relationships/slideLayout" Target="../slideLayouts/slideLayout1742.xml"/><Relationship Id="rId2" Type="http://schemas.openxmlformats.org/officeDocument/2006/relationships/slideLayout" Target="../slideLayouts/slideLayout1732.xml"/><Relationship Id="rId1" Type="http://schemas.openxmlformats.org/officeDocument/2006/relationships/slideLayout" Target="../slideLayouts/slideLayout1731.xml"/><Relationship Id="rId6" Type="http://schemas.openxmlformats.org/officeDocument/2006/relationships/slideLayout" Target="../slideLayouts/slideLayout1736.xml"/><Relationship Id="rId11" Type="http://schemas.openxmlformats.org/officeDocument/2006/relationships/slideLayout" Target="../slideLayouts/slideLayout1741.xml"/><Relationship Id="rId5" Type="http://schemas.openxmlformats.org/officeDocument/2006/relationships/slideLayout" Target="../slideLayouts/slideLayout1735.xml"/><Relationship Id="rId10" Type="http://schemas.openxmlformats.org/officeDocument/2006/relationships/slideLayout" Target="../slideLayouts/slideLayout1740.xml"/><Relationship Id="rId4" Type="http://schemas.openxmlformats.org/officeDocument/2006/relationships/slideLayout" Target="../slideLayouts/slideLayout1734.xml"/><Relationship Id="rId9" Type="http://schemas.openxmlformats.org/officeDocument/2006/relationships/slideLayout" Target="../slideLayouts/slideLayout1739.xml"/></Relationships>
</file>

<file path=ppt/slideMasters/_rels/slideMaster1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50.xml"/><Relationship Id="rId13" Type="http://schemas.openxmlformats.org/officeDocument/2006/relationships/theme" Target="../theme/theme146.xml"/><Relationship Id="rId3" Type="http://schemas.openxmlformats.org/officeDocument/2006/relationships/slideLayout" Target="../slideLayouts/slideLayout1745.xml"/><Relationship Id="rId7" Type="http://schemas.openxmlformats.org/officeDocument/2006/relationships/slideLayout" Target="../slideLayouts/slideLayout1749.xml"/><Relationship Id="rId12" Type="http://schemas.openxmlformats.org/officeDocument/2006/relationships/slideLayout" Target="../slideLayouts/slideLayout1754.xml"/><Relationship Id="rId2" Type="http://schemas.openxmlformats.org/officeDocument/2006/relationships/slideLayout" Target="../slideLayouts/slideLayout1744.xml"/><Relationship Id="rId1" Type="http://schemas.openxmlformats.org/officeDocument/2006/relationships/slideLayout" Target="../slideLayouts/slideLayout1743.xml"/><Relationship Id="rId6" Type="http://schemas.openxmlformats.org/officeDocument/2006/relationships/slideLayout" Target="../slideLayouts/slideLayout1748.xml"/><Relationship Id="rId11" Type="http://schemas.openxmlformats.org/officeDocument/2006/relationships/slideLayout" Target="../slideLayouts/slideLayout1753.xml"/><Relationship Id="rId5" Type="http://schemas.openxmlformats.org/officeDocument/2006/relationships/slideLayout" Target="../slideLayouts/slideLayout1747.xml"/><Relationship Id="rId10" Type="http://schemas.openxmlformats.org/officeDocument/2006/relationships/slideLayout" Target="../slideLayouts/slideLayout1752.xml"/><Relationship Id="rId4" Type="http://schemas.openxmlformats.org/officeDocument/2006/relationships/slideLayout" Target="../slideLayouts/slideLayout1746.xml"/><Relationship Id="rId9" Type="http://schemas.openxmlformats.org/officeDocument/2006/relationships/slideLayout" Target="../slideLayouts/slideLayout1751.xml"/></Relationships>
</file>

<file path=ppt/slideMasters/_rels/slideMaster1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2.xml"/><Relationship Id="rId13" Type="http://schemas.openxmlformats.org/officeDocument/2006/relationships/theme" Target="../theme/theme147.xml"/><Relationship Id="rId3" Type="http://schemas.openxmlformats.org/officeDocument/2006/relationships/slideLayout" Target="../slideLayouts/slideLayout1757.xml"/><Relationship Id="rId7" Type="http://schemas.openxmlformats.org/officeDocument/2006/relationships/slideLayout" Target="../slideLayouts/slideLayout1761.xml"/><Relationship Id="rId12" Type="http://schemas.openxmlformats.org/officeDocument/2006/relationships/slideLayout" Target="../slideLayouts/slideLayout1766.xml"/><Relationship Id="rId2" Type="http://schemas.openxmlformats.org/officeDocument/2006/relationships/slideLayout" Target="../slideLayouts/slideLayout1756.xml"/><Relationship Id="rId1" Type="http://schemas.openxmlformats.org/officeDocument/2006/relationships/slideLayout" Target="../slideLayouts/slideLayout1755.xml"/><Relationship Id="rId6" Type="http://schemas.openxmlformats.org/officeDocument/2006/relationships/slideLayout" Target="../slideLayouts/slideLayout1760.xml"/><Relationship Id="rId11" Type="http://schemas.openxmlformats.org/officeDocument/2006/relationships/slideLayout" Target="../slideLayouts/slideLayout1765.xml"/><Relationship Id="rId5" Type="http://schemas.openxmlformats.org/officeDocument/2006/relationships/slideLayout" Target="../slideLayouts/slideLayout1759.xml"/><Relationship Id="rId10" Type="http://schemas.openxmlformats.org/officeDocument/2006/relationships/slideLayout" Target="../slideLayouts/slideLayout1764.xml"/><Relationship Id="rId4" Type="http://schemas.openxmlformats.org/officeDocument/2006/relationships/slideLayout" Target="../slideLayouts/slideLayout1758.xml"/><Relationship Id="rId9" Type="http://schemas.openxmlformats.org/officeDocument/2006/relationships/slideLayout" Target="../slideLayouts/slideLayout1763.xml"/></Relationships>
</file>

<file path=ppt/slideMasters/_rels/slideMaster1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4.xml"/><Relationship Id="rId13" Type="http://schemas.openxmlformats.org/officeDocument/2006/relationships/theme" Target="../theme/theme148.xml"/><Relationship Id="rId3" Type="http://schemas.openxmlformats.org/officeDocument/2006/relationships/slideLayout" Target="../slideLayouts/slideLayout1769.xml"/><Relationship Id="rId7" Type="http://schemas.openxmlformats.org/officeDocument/2006/relationships/slideLayout" Target="../slideLayouts/slideLayout1773.xml"/><Relationship Id="rId12" Type="http://schemas.openxmlformats.org/officeDocument/2006/relationships/slideLayout" Target="../slideLayouts/slideLayout1778.xml"/><Relationship Id="rId2" Type="http://schemas.openxmlformats.org/officeDocument/2006/relationships/slideLayout" Target="../slideLayouts/slideLayout1768.xml"/><Relationship Id="rId1" Type="http://schemas.openxmlformats.org/officeDocument/2006/relationships/slideLayout" Target="../slideLayouts/slideLayout1767.xml"/><Relationship Id="rId6" Type="http://schemas.openxmlformats.org/officeDocument/2006/relationships/slideLayout" Target="../slideLayouts/slideLayout1772.xml"/><Relationship Id="rId11" Type="http://schemas.openxmlformats.org/officeDocument/2006/relationships/slideLayout" Target="../slideLayouts/slideLayout1777.xml"/><Relationship Id="rId5" Type="http://schemas.openxmlformats.org/officeDocument/2006/relationships/slideLayout" Target="../slideLayouts/slideLayout1771.xml"/><Relationship Id="rId10" Type="http://schemas.openxmlformats.org/officeDocument/2006/relationships/slideLayout" Target="../slideLayouts/slideLayout1776.xml"/><Relationship Id="rId4" Type="http://schemas.openxmlformats.org/officeDocument/2006/relationships/slideLayout" Target="../slideLayouts/slideLayout1770.xml"/><Relationship Id="rId9" Type="http://schemas.openxmlformats.org/officeDocument/2006/relationships/slideLayout" Target="../slideLayouts/slideLayout1775.xml"/></Relationships>
</file>

<file path=ppt/slideMasters/_rels/slideMaster1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6.xml"/><Relationship Id="rId13" Type="http://schemas.openxmlformats.org/officeDocument/2006/relationships/theme" Target="../theme/theme149.xml"/><Relationship Id="rId3" Type="http://schemas.openxmlformats.org/officeDocument/2006/relationships/slideLayout" Target="../slideLayouts/slideLayout1781.xml"/><Relationship Id="rId7" Type="http://schemas.openxmlformats.org/officeDocument/2006/relationships/slideLayout" Target="../slideLayouts/slideLayout1785.xml"/><Relationship Id="rId12" Type="http://schemas.openxmlformats.org/officeDocument/2006/relationships/slideLayout" Target="../slideLayouts/slideLayout1790.xml"/><Relationship Id="rId2" Type="http://schemas.openxmlformats.org/officeDocument/2006/relationships/slideLayout" Target="../slideLayouts/slideLayout1780.xml"/><Relationship Id="rId1" Type="http://schemas.openxmlformats.org/officeDocument/2006/relationships/slideLayout" Target="../slideLayouts/slideLayout1779.xml"/><Relationship Id="rId6" Type="http://schemas.openxmlformats.org/officeDocument/2006/relationships/slideLayout" Target="../slideLayouts/slideLayout1784.xml"/><Relationship Id="rId11" Type="http://schemas.openxmlformats.org/officeDocument/2006/relationships/slideLayout" Target="../slideLayouts/slideLayout1789.xml"/><Relationship Id="rId5" Type="http://schemas.openxmlformats.org/officeDocument/2006/relationships/slideLayout" Target="../slideLayouts/slideLayout1783.xml"/><Relationship Id="rId10" Type="http://schemas.openxmlformats.org/officeDocument/2006/relationships/slideLayout" Target="../slideLayouts/slideLayout1788.xml"/><Relationship Id="rId4" Type="http://schemas.openxmlformats.org/officeDocument/2006/relationships/slideLayout" Target="../slideLayouts/slideLayout1782.xml"/><Relationship Id="rId9" Type="http://schemas.openxmlformats.org/officeDocument/2006/relationships/slideLayout" Target="../slideLayouts/slideLayout1787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.xml"/><Relationship Id="rId13" Type="http://schemas.openxmlformats.org/officeDocument/2006/relationships/theme" Target="../theme/theme15.xml"/><Relationship Id="rId3" Type="http://schemas.openxmlformats.org/officeDocument/2006/relationships/slideLayout" Target="../slideLayouts/slideLayout171.xml"/><Relationship Id="rId7" Type="http://schemas.openxmlformats.org/officeDocument/2006/relationships/slideLayout" Target="../slideLayouts/slideLayout175.xml"/><Relationship Id="rId12" Type="http://schemas.openxmlformats.org/officeDocument/2006/relationships/slideLayout" Target="../slideLayouts/slideLayout180.xml"/><Relationship Id="rId2" Type="http://schemas.openxmlformats.org/officeDocument/2006/relationships/slideLayout" Target="../slideLayouts/slideLayout170.xml"/><Relationship Id="rId1" Type="http://schemas.openxmlformats.org/officeDocument/2006/relationships/slideLayout" Target="../slideLayouts/slideLayout169.xml"/><Relationship Id="rId6" Type="http://schemas.openxmlformats.org/officeDocument/2006/relationships/slideLayout" Target="../slideLayouts/slideLayout174.xml"/><Relationship Id="rId11" Type="http://schemas.openxmlformats.org/officeDocument/2006/relationships/slideLayout" Target="../slideLayouts/slideLayout179.xml"/><Relationship Id="rId5" Type="http://schemas.openxmlformats.org/officeDocument/2006/relationships/slideLayout" Target="../slideLayouts/slideLayout173.xml"/><Relationship Id="rId10" Type="http://schemas.openxmlformats.org/officeDocument/2006/relationships/slideLayout" Target="../slideLayouts/slideLayout178.xml"/><Relationship Id="rId4" Type="http://schemas.openxmlformats.org/officeDocument/2006/relationships/slideLayout" Target="../slideLayouts/slideLayout172.xml"/><Relationship Id="rId9" Type="http://schemas.openxmlformats.org/officeDocument/2006/relationships/slideLayout" Target="../slideLayouts/slideLayout177.xml"/></Relationships>
</file>

<file path=ppt/slideMasters/_rels/slideMaster1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8.xml"/><Relationship Id="rId13" Type="http://schemas.openxmlformats.org/officeDocument/2006/relationships/theme" Target="../theme/theme150.xml"/><Relationship Id="rId3" Type="http://schemas.openxmlformats.org/officeDocument/2006/relationships/slideLayout" Target="../slideLayouts/slideLayout1793.xml"/><Relationship Id="rId7" Type="http://schemas.openxmlformats.org/officeDocument/2006/relationships/slideLayout" Target="../slideLayouts/slideLayout1797.xml"/><Relationship Id="rId12" Type="http://schemas.openxmlformats.org/officeDocument/2006/relationships/slideLayout" Target="../slideLayouts/slideLayout1802.xml"/><Relationship Id="rId2" Type="http://schemas.openxmlformats.org/officeDocument/2006/relationships/slideLayout" Target="../slideLayouts/slideLayout1792.xml"/><Relationship Id="rId1" Type="http://schemas.openxmlformats.org/officeDocument/2006/relationships/slideLayout" Target="../slideLayouts/slideLayout1791.xml"/><Relationship Id="rId6" Type="http://schemas.openxmlformats.org/officeDocument/2006/relationships/slideLayout" Target="../slideLayouts/slideLayout1796.xml"/><Relationship Id="rId11" Type="http://schemas.openxmlformats.org/officeDocument/2006/relationships/slideLayout" Target="../slideLayouts/slideLayout1801.xml"/><Relationship Id="rId5" Type="http://schemas.openxmlformats.org/officeDocument/2006/relationships/slideLayout" Target="../slideLayouts/slideLayout1795.xml"/><Relationship Id="rId10" Type="http://schemas.openxmlformats.org/officeDocument/2006/relationships/slideLayout" Target="../slideLayouts/slideLayout1800.xml"/><Relationship Id="rId4" Type="http://schemas.openxmlformats.org/officeDocument/2006/relationships/slideLayout" Target="../slideLayouts/slideLayout1794.xml"/><Relationship Id="rId9" Type="http://schemas.openxmlformats.org/officeDocument/2006/relationships/slideLayout" Target="../slideLayouts/slideLayout1799.xml"/></Relationships>
</file>

<file path=ppt/slideMasters/_rels/slideMaster1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10.xml"/><Relationship Id="rId13" Type="http://schemas.openxmlformats.org/officeDocument/2006/relationships/theme" Target="../theme/theme151.xml"/><Relationship Id="rId3" Type="http://schemas.openxmlformats.org/officeDocument/2006/relationships/slideLayout" Target="../slideLayouts/slideLayout1805.xml"/><Relationship Id="rId7" Type="http://schemas.openxmlformats.org/officeDocument/2006/relationships/slideLayout" Target="../slideLayouts/slideLayout1809.xml"/><Relationship Id="rId12" Type="http://schemas.openxmlformats.org/officeDocument/2006/relationships/slideLayout" Target="../slideLayouts/slideLayout1814.xml"/><Relationship Id="rId2" Type="http://schemas.openxmlformats.org/officeDocument/2006/relationships/slideLayout" Target="../slideLayouts/slideLayout1804.xml"/><Relationship Id="rId1" Type="http://schemas.openxmlformats.org/officeDocument/2006/relationships/slideLayout" Target="../slideLayouts/slideLayout1803.xml"/><Relationship Id="rId6" Type="http://schemas.openxmlformats.org/officeDocument/2006/relationships/slideLayout" Target="../slideLayouts/slideLayout1808.xml"/><Relationship Id="rId11" Type="http://schemas.openxmlformats.org/officeDocument/2006/relationships/slideLayout" Target="../slideLayouts/slideLayout1813.xml"/><Relationship Id="rId5" Type="http://schemas.openxmlformats.org/officeDocument/2006/relationships/slideLayout" Target="../slideLayouts/slideLayout1807.xml"/><Relationship Id="rId10" Type="http://schemas.openxmlformats.org/officeDocument/2006/relationships/slideLayout" Target="../slideLayouts/slideLayout1812.xml"/><Relationship Id="rId4" Type="http://schemas.openxmlformats.org/officeDocument/2006/relationships/slideLayout" Target="../slideLayouts/slideLayout1806.xml"/><Relationship Id="rId9" Type="http://schemas.openxmlformats.org/officeDocument/2006/relationships/slideLayout" Target="../slideLayouts/slideLayout1811.xml"/></Relationships>
</file>

<file path=ppt/slideMasters/_rels/slideMaster1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22.xml"/><Relationship Id="rId13" Type="http://schemas.openxmlformats.org/officeDocument/2006/relationships/theme" Target="../theme/theme152.xml"/><Relationship Id="rId3" Type="http://schemas.openxmlformats.org/officeDocument/2006/relationships/slideLayout" Target="../slideLayouts/slideLayout1817.xml"/><Relationship Id="rId7" Type="http://schemas.openxmlformats.org/officeDocument/2006/relationships/slideLayout" Target="../slideLayouts/slideLayout1821.xml"/><Relationship Id="rId12" Type="http://schemas.openxmlformats.org/officeDocument/2006/relationships/slideLayout" Target="../slideLayouts/slideLayout1826.xml"/><Relationship Id="rId2" Type="http://schemas.openxmlformats.org/officeDocument/2006/relationships/slideLayout" Target="../slideLayouts/slideLayout1816.xml"/><Relationship Id="rId1" Type="http://schemas.openxmlformats.org/officeDocument/2006/relationships/slideLayout" Target="../slideLayouts/slideLayout1815.xml"/><Relationship Id="rId6" Type="http://schemas.openxmlformats.org/officeDocument/2006/relationships/slideLayout" Target="../slideLayouts/slideLayout1820.xml"/><Relationship Id="rId11" Type="http://schemas.openxmlformats.org/officeDocument/2006/relationships/slideLayout" Target="../slideLayouts/slideLayout1825.xml"/><Relationship Id="rId5" Type="http://schemas.openxmlformats.org/officeDocument/2006/relationships/slideLayout" Target="../slideLayouts/slideLayout1819.xml"/><Relationship Id="rId10" Type="http://schemas.openxmlformats.org/officeDocument/2006/relationships/slideLayout" Target="../slideLayouts/slideLayout1824.xml"/><Relationship Id="rId4" Type="http://schemas.openxmlformats.org/officeDocument/2006/relationships/slideLayout" Target="../slideLayouts/slideLayout1818.xml"/><Relationship Id="rId9" Type="http://schemas.openxmlformats.org/officeDocument/2006/relationships/slideLayout" Target="../slideLayouts/slideLayout1823.xml"/></Relationships>
</file>

<file path=ppt/slideMasters/_rels/slideMaster1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34.xml"/><Relationship Id="rId13" Type="http://schemas.openxmlformats.org/officeDocument/2006/relationships/theme" Target="../theme/theme153.xml"/><Relationship Id="rId3" Type="http://schemas.openxmlformats.org/officeDocument/2006/relationships/slideLayout" Target="../slideLayouts/slideLayout1829.xml"/><Relationship Id="rId7" Type="http://schemas.openxmlformats.org/officeDocument/2006/relationships/slideLayout" Target="../slideLayouts/slideLayout1833.xml"/><Relationship Id="rId12" Type="http://schemas.openxmlformats.org/officeDocument/2006/relationships/slideLayout" Target="../slideLayouts/slideLayout1838.xml"/><Relationship Id="rId2" Type="http://schemas.openxmlformats.org/officeDocument/2006/relationships/slideLayout" Target="../slideLayouts/slideLayout1828.xml"/><Relationship Id="rId1" Type="http://schemas.openxmlformats.org/officeDocument/2006/relationships/slideLayout" Target="../slideLayouts/slideLayout1827.xml"/><Relationship Id="rId6" Type="http://schemas.openxmlformats.org/officeDocument/2006/relationships/slideLayout" Target="../slideLayouts/slideLayout1832.xml"/><Relationship Id="rId11" Type="http://schemas.openxmlformats.org/officeDocument/2006/relationships/slideLayout" Target="../slideLayouts/slideLayout1837.xml"/><Relationship Id="rId5" Type="http://schemas.openxmlformats.org/officeDocument/2006/relationships/slideLayout" Target="../slideLayouts/slideLayout1831.xml"/><Relationship Id="rId10" Type="http://schemas.openxmlformats.org/officeDocument/2006/relationships/slideLayout" Target="../slideLayouts/slideLayout1836.xml"/><Relationship Id="rId4" Type="http://schemas.openxmlformats.org/officeDocument/2006/relationships/slideLayout" Target="../slideLayouts/slideLayout1830.xml"/><Relationship Id="rId9" Type="http://schemas.openxmlformats.org/officeDocument/2006/relationships/slideLayout" Target="../slideLayouts/slideLayout1835.xml"/></Relationships>
</file>

<file path=ppt/slideMasters/_rels/slideMaster1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6.xml"/><Relationship Id="rId13" Type="http://schemas.openxmlformats.org/officeDocument/2006/relationships/theme" Target="../theme/theme154.xml"/><Relationship Id="rId3" Type="http://schemas.openxmlformats.org/officeDocument/2006/relationships/slideLayout" Target="../slideLayouts/slideLayout1841.xml"/><Relationship Id="rId7" Type="http://schemas.openxmlformats.org/officeDocument/2006/relationships/slideLayout" Target="../slideLayouts/slideLayout1845.xml"/><Relationship Id="rId12" Type="http://schemas.openxmlformats.org/officeDocument/2006/relationships/slideLayout" Target="../slideLayouts/slideLayout1850.xml"/><Relationship Id="rId2" Type="http://schemas.openxmlformats.org/officeDocument/2006/relationships/slideLayout" Target="../slideLayouts/slideLayout1840.xml"/><Relationship Id="rId1" Type="http://schemas.openxmlformats.org/officeDocument/2006/relationships/slideLayout" Target="../slideLayouts/slideLayout1839.xml"/><Relationship Id="rId6" Type="http://schemas.openxmlformats.org/officeDocument/2006/relationships/slideLayout" Target="../slideLayouts/slideLayout1844.xml"/><Relationship Id="rId11" Type="http://schemas.openxmlformats.org/officeDocument/2006/relationships/slideLayout" Target="../slideLayouts/slideLayout1849.xml"/><Relationship Id="rId5" Type="http://schemas.openxmlformats.org/officeDocument/2006/relationships/slideLayout" Target="../slideLayouts/slideLayout1843.xml"/><Relationship Id="rId10" Type="http://schemas.openxmlformats.org/officeDocument/2006/relationships/slideLayout" Target="../slideLayouts/slideLayout1848.xml"/><Relationship Id="rId4" Type="http://schemas.openxmlformats.org/officeDocument/2006/relationships/slideLayout" Target="../slideLayouts/slideLayout1842.xml"/><Relationship Id="rId9" Type="http://schemas.openxmlformats.org/officeDocument/2006/relationships/slideLayout" Target="../slideLayouts/slideLayout1847.xml"/></Relationships>
</file>

<file path=ppt/slideMasters/_rels/slideMaster1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58.xml"/><Relationship Id="rId13" Type="http://schemas.openxmlformats.org/officeDocument/2006/relationships/theme" Target="../theme/theme155.xml"/><Relationship Id="rId3" Type="http://schemas.openxmlformats.org/officeDocument/2006/relationships/slideLayout" Target="../slideLayouts/slideLayout1853.xml"/><Relationship Id="rId7" Type="http://schemas.openxmlformats.org/officeDocument/2006/relationships/slideLayout" Target="../slideLayouts/slideLayout1857.xml"/><Relationship Id="rId12" Type="http://schemas.openxmlformats.org/officeDocument/2006/relationships/slideLayout" Target="../slideLayouts/slideLayout1862.xml"/><Relationship Id="rId2" Type="http://schemas.openxmlformats.org/officeDocument/2006/relationships/slideLayout" Target="../slideLayouts/slideLayout1852.xml"/><Relationship Id="rId1" Type="http://schemas.openxmlformats.org/officeDocument/2006/relationships/slideLayout" Target="../slideLayouts/slideLayout1851.xml"/><Relationship Id="rId6" Type="http://schemas.openxmlformats.org/officeDocument/2006/relationships/slideLayout" Target="../slideLayouts/slideLayout1856.xml"/><Relationship Id="rId11" Type="http://schemas.openxmlformats.org/officeDocument/2006/relationships/slideLayout" Target="../slideLayouts/slideLayout1861.xml"/><Relationship Id="rId5" Type="http://schemas.openxmlformats.org/officeDocument/2006/relationships/slideLayout" Target="../slideLayouts/slideLayout1855.xml"/><Relationship Id="rId10" Type="http://schemas.openxmlformats.org/officeDocument/2006/relationships/slideLayout" Target="../slideLayouts/slideLayout1860.xml"/><Relationship Id="rId4" Type="http://schemas.openxmlformats.org/officeDocument/2006/relationships/slideLayout" Target="../slideLayouts/slideLayout1854.xml"/><Relationship Id="rId9" Type="http://schemas.openxmlformats.org/officeDocument/2006/relationships/slideLayout" Target="../slideLayouts/slideLayout1859.xml"/></Relationships>
</file>

<file path=ppt/slideMasters/_rels/slideMaster1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70.xml"/><Relationship Id="rId13" Type="http://schemas.openxmlformats.org/officeDocument/2006/relationships/theme" Target="../theme/theme156.xml"/><Relationship Id="rId3" Type="http://schemas.openxmlformats.org/officeDocument/2006/relationships/slideLayout" Target="../slideLayouts/slideLayout1865.xml"/><Relationship Id="rId7" Type="http://schemas.openxmlformats.org/officeDocument/2006/relationships/slideLayout" Target="../slideLayouts/slideLayout1869.xml"/><Relationship Id="rId12" Type="http://schemas.openxmlformats.org/officeDocument/2006/relationships/slideLayout" Target="../slideLayouts/slideLayout1874.xml"/><Relationship Id="rId2" Type="http://schemas.openxmlformats.org/officeDocument/2006/relationships/slideLayout" Target="../slideLayouts/slideLayout1864.xml"/><Relationship Id="rId1" Type="http://schemas.openxmlformats.org/officeDocument/2006/relationships/slideLayout" Target="../slideLayouts/slideLayout1863.xml"/><Relationship Id="rId6" Type="http://schemas.openxmlformats.org/officeDocument/2006/relationships/slideLayout" Target="../slideLayouts/slideLayout1868.xml"/><Relationship Id="rId11" Type="http://schemas.openxmlformats.org/officeDocument/2006/relationships/slideLayout" Target="../slideLayouts/slideLayout1873.xml"/><Relationship Id="rId5" Type="http://schemas.openxmlformats.org/officeDocument/2006/relationships/slideLayout" Target="../slideLayouts/slideLayout1867.xml"/><Relationship Id="rId10" Type="http://schemas.openxmlformats.org/officeDocument/2006/relationships/slideLayout" Target="../slideLayouts/slideLayout1872.xml"/><Relationship Id="rId4" Type="http://schemas.openxmlformats.org/officeDocument/2006/relationships/slideLayout" Target="../slideLayouts/slideLayout1866.xml"/><Relationship Id="rId9" Type="http://schemas.openxmlformats.org/officeDocument/2006/relationships/slideLayout" Target="../slideLayouts/slideLayout1871.xml"/></Relationships>
</file>

<file path=ppt/slideMasters/_rels/slideMaster1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2.xml"/><Relationship Id="rId13" Type="http://schemas.openxmlformats.org/officeDocument/2006/relationships/theme" Target="../theme/theme157.xml"/><Relationship Id="rId3" Type="http://schemas.openxmlformats.org/officeDocument/2006/relationships/slideLayout" Target="../slideLayouts/slideLayout1877.xml"/><Relationship Id="rId7" Type="http://schemas.openxmlformats.org/officeDocument/2006/relationships/slideLayout" Target="../slideLayouts/slideLayout1881.xml"/><Relationship Id="rId12" Type="http://schemas.openxmlformats.org/officeDocument/2006/relationships/slideLayout" Target="../slideLayouts/slideLayout1886.xml"/><Relationship Id="rId2" Type="http://schemas.openxmlformats.org/officeDocument/2006/relationships/slideLayout" Target="../slideLayouts/slideLayout1876.xml"/><Relationship Id="rId1" Type="http://schemas.openxmlformats.org/officeDocument/2006/relationships/slideLayout" Target="../slideLayouts/slideLayout1875.xml"/><Relationship Id="rId6" Type="http://schemas.openxmlformats.org/officeDocument/2006/relationships/slideLayout" Target="../slideLayouts/slideLayout1880.xml"/><Relationship Id="rId11" Type="http://schemas.openxmlformats.org/officeDocument/2006/relationships/slideLayout" Target="../slideLayouts/slideLayout1885.xml"/><Relationship Id="rId5" Type="http://schemas.openxmlformats.org/officeDocument/2006/relationships/slideLayout" Target="../slideLayouts/slideLayout1879.xml"/><Relationship Id="rId10" Type="http://schemas.openxmlformats.org/officeDocument/2006/relationships/slideLayout" Target="../slideLayouts/slideLayout1884.xml"/><Relationship Id="rId4" Type="http://schemas.openxmlformats.org/officeDocument/2006/relationships/slideLayout" Target="../slideLayouts/slideLayout1878.xml"/><Relationship Id="rId9" Type="http://schemas.openxmlformats.org/officeDocument/2006/relationships/slideLayout" Target="../slideLayouts/slideLayout1883.xml"/></Relationships>
</file>

<file path=ppt/slideMasters/_rels/slideMaster1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94.xml"/><Relationship Id="rId13" Type="http://schemas.openxmlformats.org/officeDocument/2006/relationships/theme" Target="../theme/theme158.xml"/><Relationship Id="rId3" Type="http://schemas.openxmlformats.org/officeDocument/2006/relationships/slideLayout" Target="../slideLayouts/slideLayout1889.xml"/><Relationship Id="rId7" Type="http://schemas.openxmlformats.org/officeDocument/2006/relationships/slideLayout" Target="../slideLayouts/slideLayout1893.xml"/><Relationship Id="rId12" Type="http://schemas.openxmlformats.org/officeDocument/2006/relationships/slideLayout" Target="../slideLayouts/slideLayout1898.xml"/><Relationship Id="rId2" Type="http://schemas.openxmlformats.org/officeDocument/2006/relationships/slideLayout" Target="../slideLayouts/slideLayout1888.xml"/><Relationship Id="rId1" Type="http://schemas.openxmlformats.org/officeDocument/2006/relationships/slideLayout" Target="../slideLayouts/slideLayout1887.xml"/><Relationship Id="rId6" Type="http://schemas.openxmlformats.org/officeDocument/2006/relationships/slideLayout" Target="../slideLayouts/slideLayout1892.xml"/><Relationship Id="rId11" Type="http://schemas.openxmlformats.org/officeDocument/2006/relationships/slideLayout" Target="../slideLayouts/slideLayout1897.xml"/><Relationship Id="rId5" Type="http://schemas.openxmlformats.org/officeDocument/2006/relationships/slideLayout" Target="../slideLayouts/slideLayout1891.xml"/><Relationship Id="rId10" Type="http://schemas.openxmlformats.org/officeDocument/2006/relationships/slideLayout" Target="../slideLayouts/slideLayout1896.xml"/><Relationship Id="rId4" Type="http://schemas.openxmlformats.org/officeDocument/2006/relationships/slideLayout" Target="../slideLayouts/slideLayout1890.xml"/><Relationship Id="rId9" Type="http://schemas.openxmlformats.org/officeDocument/2006/relationships/slideLayout" Target="../slideLayouts/slideLayout1895.xml"/></Relationships>
</file>

<file path=ppt/slideMasters/_rels/slideMaster1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6.xml"/><Relationship Id="rId13" Type="http://schemas.openxmlformats.org/officeDocument/2006/relationships/theme" Target="../theme/theme159.xml"/><Relationship Id="rId3" Type="http://schemas.openxmlformats.org/officeDocument/2006/relationships/slideLayout" Target="../slideLayouts/slideLayout1901.xml"/><Relationship Id="rId7" Type="http://schemas.openxmlformats.org/officeDocument/2006/relationships/slideLayout" Target="../slideLayouts/slideLayout1905.xml"/><Relationship Id="rId12" Type="http://schemas.openxmlformats.org/officeDocument/2006/relationships/slideLayout" Target="../slideLayouts/slideLayout1910.xml"/><Relationship Id="rId2" Type="http://schemas.openxmlformats.org/officeDocument/2006/relationships/slideLayout" Target="../slideLayouts/slideLayout1900.xml"/><Relationship Id="rId1" Type="http://schemas.openxmlformats.org/officeDocument/2006/relationships/slideLayout" Target="../slideLayouts/slideLayout1899.xml"/><Relationship Id="rId6" Type="http://schemas.openxmlformats.org/officeDocument/2006/relationships/slideLayout" Target="../slideLayouts/slideLayout1904.xml"/><Relationship Id="rId11" Type="http://schemas.openxmlformats.org/officeDocument/2006/relationships/slideLayout" Target="../slideLayouts/slideLayout1909.xml"/><Relationship Id="rId5" Type="http://schemas.openxmlformats.org/officeDocument/2006/relationships/slideLayout" Target="../slideLayouts/slideLayout1903.xml"/><Relationship Id="rId10" Type="http://schemas.openxmlformats.org/officeDocument/2006/relationships/slideLayout" Target="../slideLayouts/slideLayout1908.xml"/><Relationship Id="rId4" Type="http://schemas.openxmlformats.org/officeDocument/2006/relationships/slideLayout" Target="../slideLayouts/slideLayout1902.xml"/><Relationship Id="rId9" Type="http://schemas.openxmlformats.org/officeDocument/2006/relationships/slideLayout" Target="../slideLayouts/slideLayout1907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13" Type="http://schemas.openxmlformats.org/officeDocument/2006/relationships/theme" Target="../theme/theme16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slideLayout" Target="../slideLayouts/slideLayout192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18.xml"/><Relationship Id="rId13" Type="http://schemas.openxmlformats.org/officeDocument/2006/relationships/theme" Target="../theme/theme160.xml"/><Relationship Id="rId3" Type="http://schemas.openxmlformats.org/officeDocument/2006/relationships/slideLayout" Target="../slideLayouts/slideLayout1913.xml"/><Relationship Id="rId7" Type="http://schemas.openxmlformats.org/officeDocument/2006/relationships/slideLayout" Target="../slideLayouts/slideLayout1917.xml"/><Relationship Id="rId12" Type="http://schemas.openxmlformats.org/officeDocument/2006/relationships/slideLayout" Target="../slideLayouts/slideLayout1922.xml"/><Relationship Id="rId2" Type="http://schemas.openxmlformats.org/officeDocument/2006/relationships/slideLayout" Target="../slideLayouts/slideLayout1912.xml"/><Relationship Id="rId1" Type="http://schemas.openxmlformats.org/officeDocument/2006/relationships/slideLayout" Target="../slideLayouts/slideLayout1911.xml"/><Relationship Id="rId6" Type="http://schemas.openxmlformats.org/officeDocument/2006/relationships/slideLayout" Target="../slideLayouts/slideLayout1916.xml"/><Relationship Id="rId11" Type="http://schemas.openxmlformats.org/officeDocument/2006/relationships/slideLayout" Target="../slideLayouts/slideLayout1921.xml"/><Relationship Id="rId5" Type="http://schemas.openxmlformats.org/officeDocument/2006/relationships/slideLayout" Target="../slideLayouts/slideLayout1915.xml"/><Relationship Id="rId10" Type="http://schemas.openxmlformats.org/officeDocument/2006/relationships/slideLayout" Target="../slideLayouts/slideLayout1920.xml"/><Relationship Id="rId4" Type="http://schemas.openxmlformats.org/officeDocument/2006/relationships/slideLayout" Target="../slideLayouts/slideLayout1914.xml"/><Relationship Id="rId9" Type="http://schemas.openxmlformats.org/officeDocument/2006/relationships/slideLayout" Target="../slideLayouts/slideLayout1919.xml"/></Relationships>
</file>

<file path=ppt/slideMasters/_rels/slideMaster1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0.xml"/><Relationship Id="rId13" Type="http://schemas.openxmlformats.org/officeDocument/2006/relationships/theme" Target="../theme/theme161.xml"/><Relationship Id="rId3" Type="http://schemas.openxmlformats.org/officeDocument/2006/relationships/slideLayout" Target="../slideLayouts/slideLayout1925.xml"/><Relationship Id="rId7" Type="http://schemas.openxmlformats.org/officeDocument/2006/relationships/slideLayout" Target="../slideLayouts/slideLayout1929.xml"/><Relationship Id="rId12" Type="http://schemas.openxmlformats.org/officeDocument/2006/relationships/slideLayout" Target="../slideLayouts/slideLayout1934.xml"/><Relationship Id="rId2" Type="http://schemas.openxmlformats.org/officeDocument/2006/relationships/slideLayout" Target="../slideLayouts/slideLayout1924.xml"/><Relationship Id="rId1" Type="http://schemas.openxmlformats.org/officeDocument/2006/relationships/slideLayout" Target="../slideLayouts/slideLayout1923.xml"/><Relationship Id="rId6" Type="http://schemas.openxmlformats.org/officeDocument/2006/relationships/slideLayout" Target="../slideLayouts/slideLayout1928.xml"/><Relationship Id="rId11" Type="http://schemas.openxmlformats.org/officeDocument/2006/relationships/slideLayout" Target="../slideLayouts/slideLayout1933.xml"/><Relationship Id="rId5" Type="http://schemas.openxmlformats.org/officeDocument/2006/relationships/slideLayout" Target="../slideLayouts/slideLayout1927.xml"/><Relationship Id="rId10" Type="http://schemas.openxmlformats.org/officeDocument/2006/relationships/slideLayout" Target="../slideLayouts/slideLayout1932.xml"/><Relationship Id="rId4" Type="http://schemas.openxmlformats.org/officeDocument/2006/relationships/slideLayout" Target="../slideLayouts/slideLayout1926.xml"/><Relationship Id="rId9" Type="http://schemas.openxmlformats.org/officeDocument/2006/relationships/slideLayout" Target="../slideLayouts/slideLayout1931.xml"/></Relationships>
</file>

<file path=ppt/slideMasters/_rels/slideMaster1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42.xml"/><Relationship Id="rId13" Type="http://schemas.openxmlformats.org/officeDocument/2006/relationships/theme" Target="../theme/theme162.xml"/><Relationship Id="rId3" Type="http://schemas.openxmlformats.org/officeDocument/2006/relationships/slideLayout" Target="../slideLayouts/slideLayout1937.xml"/><Relationship Id="rId7" Type="http://schemas.openxmlformats.org/officeDocument/2006/relationships/slideLayout" Target="../slideLayouts/slideLayout1941.xml"/><Relationship Id="rId12" Type="http://schemas.openxmlformats.org/officeDocument/2006/relationships/slideLayout" Target="../slideLayouts/slideLayout1946.xml"/><Relationship Id="rId2" Type="http://schemas.openxmlformats.org/officeDocument/2006/relationships/slideLayout" Target="../slideLayouts/slideLayout1936.xml"/><Relationship Id="rId1" Type="http://schemas.openxmlformats.org/officeDocument/2006/relationships/slideLayout" Target="../slideLayouts/slideLayout1935.xml"/><Relationship Id="rId6" Type="http://schemas.openxmlformats.org/officeDocument/2006/relationships/slideLayout" Target="../slideLayouts/slideLayout1940.xml"/><Relationship Id="rId11" Type="http://schemas.openxmlformats.org/officeDocument/2006/relationships/slideLayout" Target="../slideLayouts/slideLayout1945.xml"/><Relationship Id="rId5" Type="http://schemas.openxmlformats.org/officeDocument/2006/relationships/slideLayout" Target="../slideLayouts/slideLayout1939.xml"/><Relationship Id="rId10" Type="http://schemas.openxmlformats.org/officeDocument/2006/relationships/slideLayout" Target="../slideLayouts/slideLayout1944.xml"/><Relationship Id="rId4" Type="http://schemas.openxmlformats.org/officeDocument/2006/relationships/slideLayout" Target="../slideLayouts/slideLayout1938.xml"/><Relationship Id="rId9" Type="http://schemas.openxmlformats.org/officeDocument/2006/relationships/slideLayout" Target="../slideLayouts/slideLayout1943.xml"/></Relationships>
</file>

<file path=ppt/slideMasters/_rels/slideMaster1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4.xml"/><Relationship Id="rId13" Type="http://schemas.openxmlformats.org/officeDocument/2006/relationships/theme" Target="../theme/theme163.xml"/><Relationship Id="rId3" Type="http://schemas.openxmlformats.org/officeDocument/2006/relationships/slideLayout" Target="../slideLayouts/slideLayout1949.xml"/><Relationship Id="rId7" Type="http://schemas.openxmlformats.org/officeDocument/2006/relationships/slideLayout" Target="../slideLayouts/slideLayout1953.xml"/><Relationship Id="rId12" Type="http://schemas.openxmlformats.org/officeDocument/2006/relationships/slideLayout" Target="../slideLayouts/slideLayout1958.xml"/><Relationship Id="rId2" Type="http://schemas.openxmlformats.org/officeDocument/2006/relationships/slideLayout" Target="../slideLayouts/slideLayout1948.xml"/><Relationship Id="rId1" Type="http://schemas.openxmlformats.org/officeDocument/2006/relationships/slideLayout" Target="../slideLayouts/slideLayout1947.xml"/><Relationship Id="rId6" Type="http://schemas.openxmlformats.org/officeDocument/2006/relationships/slideLayout" Target="../slideLayouts/slideLayout1952.xml"/><Relationship Id="rId11" Type="http://schemas.openxmlformats.org/officeDocument/2006/relationships/slideLayout" Target="../slideLayouts/slideLayout1957.xml"/><Relationship Id="rId5" Type="http://schemas.openxmlformats.org/officeDocument/2006/relationships/slideLayout" Target="../slideLayouts/slideLayout1951.xml"/><Relationship Id="rId10" Type="http://schemas.openxmlformats.org/officeDocument/2006/relationships/slideLayout" Target="../slideLayouts/slideLayout1956.xml"/><Relationship Id="rId4" Type="http://schemas.openxmlformats.org/officeDocument/2006/relationships/slideLayout" Target="../slideLayouts/slideLayout1950.xml"/><Relationship Id="rId9" Type="http://schemas.openxmlformats.org/officeDocument/2006/relationships/slideLayout" Target="../slideLayouts/slideLayout1955.xml"/></Relationships>
</file>

<file path=ppt/slideMasters/_rels/slideMaster1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66.xml"/><Relationship Id="rId13" Type="http://schemas.openxmlformats.org/officeDocument/2006/relationships/theme" Target="../theme/theme164.xml"/><Relationship Id="rId3" Type="http://schemas.openxmlformats.org/officeDocument/2006/relationships/slideLayout" Target="../slideLayouts/slideLayout1961.xml"/><Relationship Id="rId7" Type="http://schemas.openxmlformats.org/officeDocument/2006/relationships/slideLayout" Target="../slideLayouts/slideLayout1965.xml"/><Relationship Id="rId12" Type="http://schemas.openxmlformats.org/officeDocument/2006/relationships/slideLayout" Target="../slideLayouts/slideLayout1970.xml"/><Relationship Id="rId2" Type="http://schemas.openxmlformats.org/officeDocument/2006/relationships/slideLayout" Target="../slideLayouts/slideLayout1960.xml"/><Relationship Id="rId1" Type="http://schemas.openxmlformats.org/officeDocument/2006/relationships/slideLayout" Target="../slideLayouts/slideLayout1959.xml"/><Relationship Id="rId6" Type="http://schemas.openxmlformats.org/officeDocument/2006/relationships/slideLayout" Target="../slideLayouts/slideLayout1964.xml"/><Relationship Id="rId11" Type="http://schemas.openxmlformats.org/officeDocument/2006/relationships/slideLayout" Target="../slideLayouts/slideLayout1969.xml"/><Relationship Id="rId5" Type="http://schemas.openxmlformats.org/officeDocument/2006/relationships/slideLayout" Target="../slideLayouts/slideLayout1963.xml"/><Relationship Id="rId10" Type="http://schemas.openxmlformats.org/officeDocument/2006/relationships/slideLayout" Target="../slideLayouts/slideLayout1968.xml"/><Relationship Id="rId4" Type="http://schemas.openxmlformats.org/officeDocument/2006/relationships/slideLayout" Target="../slideLayouts/slideLayout1962.xml"/><Relationship Id="rId9" Type="http://schemas.openxmlformats.org/officeDocument/2006/relationships/slideLayout" Target="../slideLayouts/slideLayout1967.xml"/></Relationships>
</file>

<file path=ppt/slideMasters/_rels/slideMaster1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78.xml"/><Relationship Id="rId13" Type="http://schemas.openxmlformats.org/officeDocument/2006/relationships/theme" Target="../theme/theme165.xml"/><Relationship Id="rId3" Type="http://schemas.openxmlformats.org/officeDocument/2006/relationships/slideLayout" Target="../slideLayouts/slideLayout1973.xml"/><Relationship Id="rId7" Type="http://schemas.openxmlformats.org/officeDocument/2006/relationships/slideLayout" Target="../slideLayouts/slideLayout1977.xml"/><Relationship Id="rId12" Type="http://schemas.openxmlformats.org/officeDocument/2006/relationships/slideLayout" Target="../slideLayouts/slideLayout1982.xml"/><Relationship Id="rId2" Type="http://schemas.openxmlformats.org/officeDocument/2006/relationships/slideLayout" Target="../slideLayouts/slideLayout1972.xml"/><Relationship Id="rId1" Type="http://schemas.openxmlformats.org/officeDocument/2006/relationships/slideLayout" Target="../slideLayouts/slideLayout1971.xml"/><Relationship Id="rId6" Type="http://schemas.openxmlformats.org/officeDocument/2006/relationships/slideLayout" Target="../slideLayouts/slideLayout1976.xml"/><Relationship Id="rId11" Type="http://schemas.openxmlformats.org/officeDocument/2006/relationships/slideLayout" Target="../slideLayouts/slideLayout1981.xml"/><Relationship Id="rId5" Type="http://schemas.openxmlformats.org/officeDocument/2006/relationships/slideLayout" Target="../slideLayouts/slideLayout1975.xml"/><Relationship Id="rId10" Type="http://schemas.openxmlformats.org/officeDocument/2006/relationships/slideLayout" Target="../slideLayouts/slideLayout1980.xml"/><Relationship Id="rId4" Type="http://schemas.openxmlformats.org/officeDocument/2006/relationships/slideLayout" Target="../slideLayouts/slideLayout1974.xml"/><Relationship Id="rId9" Type="http://schemas.openxmlformats.org/officeDocument/2006/relationships/slideLayout" Target="../slideLayouts/slideLayout1979.xml"/></Relationships>
</file>

<file path=ppt/slideMasters/_rels/slideMaster1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0.xml"/><Relationship Id="rId13" Type="http://schemas.openxmlformats.org/officeDocument/2006/relationships/theme" Target="../theme/theme166.xml"/><Relationship Id="rId3" Type="http://schemas.openxmlformats.org/officeDocument/2006/relationships/slideLayout" Target="../slideLayouts/slideLayout1985.xml"/><Relationship Id="rId7" Type="http://schemas.openxmlformats.org/officeDocument/2006/relationships/slideLayout" Target="../slideLayouts/slideLayout1989.xml"/><Relationship Id="rId12" Type="http://schemas.openxmlformats.org/officeDocument/2006/relationships/slideLayout" Target="../slideLayouts/slideLayout1994.xml"/><Relationship Id="rId2" Type="http://schemas.openxmlformats.org/officeDocument/2006/relationships/slideLayout" Target="../slideLayouts/slideLayout1984.xml"/><Relationship Id="rId1" Type="http://schemas.openxmlformats.org/officeDocument/2006/relationships/slideLayout" Target="../slideLayouts/slideLayout1983.xml"/><Relationship Id="rId6" Type="http://schemas.openxmlformats.org/officeDocument/2006/relationships/slideLayout" Target="../slideLayouts/slideLayout1988.xml"/><Relationship Id="rId11" Type="http://schemas.openxmlformats.org/officeDocument/2006/relationships/slideLayout" Target="../slideLayouts/slideLayout1993.xml"/><Relationship Id="rId5" Type="http://schemas.openxmlformats.org/officeDocument/2006/relationships/slideLayout" Target="../slideLayouts/slideLayout1987.xml"/><Relationship Id="rId10" Type="http://schemas.openxmlformats.org/officeDocument/2006/relationships/slideLayout" Target="../slideLayouts/slideLayout1992.xml"/><Relationship Id="rId4" Type="http://schemas.openxmlformats.org/officeDocument/2006/relationships/slideLayout" Target="../slideLayouts/slideLayout1986.xml"/><Relationship Id="rId9" Type="http://schemas.openxmlformats.org/officeDocument/2006/relationships/slideLayout" Target="../slideLayouts/slideLayout1991.xml"/></Relationships>
</file>

<file path=ppt/slideMasters/_rels/slideMaster1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02.xml"/><Relationship Id="rId13" Type="http://schemas.openxmlformats.org/officeDocument/2006/relationships/theme" Target="../theme/theme167.xml"/><Relationship Id="rId3" Type="http://schemas.openxmlformats.org/officeDocument/2006/relationships/slideLayout" Target="../slideLayouts/slideLayout1997.xml"/><Relationship Id="rId7" Type="http://schemas.openxmlformats.org/officeDocument/2006/relationships/slideLayout" Target="../slideLayouts/slideLayout2001.xml"/><Relationship Id="rId12" Type="http://schemas.openxmlformats.org/officeDocument/2006/relationships/slideLayout" Target="../slideLayouts/slideLayout2006.xml"/><Relationship Id="rId2" Type="http://schemas.openxmlformats.org/officeDocument/2006/relationships/slideLayout" Target="../slideLayouts/slideLayout1996.xml"/><Relationship Id="rId1" Type="http://schemas.openxmlformats.org/officeDocument/2006/relationships/slideLayout" Target="../slideLayouts/slideLayout1995.xml"/><Relationship Id="rId6" Type="http://schemas.openxmlformats.org/officeDocument/2006/relationships/slideLayout" Target="../slideLayouts/slideLayout2000.xml"/><Relationship Id="rId11" Type="http://schemas.openxmlformats.org/officeDocument/2006/relationships/slideLayout" Target="../slideLayouts/slideLayout2005.xml"/><Relationship Id="rId5" Type="http://schemas.openxmlformats.org/officeDocument/2006/relationships/slideLayout" Target="../slideLayouts/slideLayout1999.xml"/><Relationship Id="rId10" Type="http://schemas.openxmlformats.org/officeDocument/2006/relationships/slideLayout" Target="../slideLayouts/slideLayout2004.xml"/><Relationship Id="rId4" Type="http://schemas.openxmlformats.org/officeDocument/2006/relationships/slideLayout" Target="../slideLayouts/slideLayout1998.xml"/><Relationship Id="rId9" Type="http://schemas.openxmlformats.org/officeDocument/2006/relationships/slideLayout" Target="../slideLayouts/slideLayout2003.xml"/></Relationships>
</file>

<file path=ppt/slideMasters/_rels/slideMaster1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14.xml"/><Relationship Id="rId13" Type="http://schemas.openxmlformats.org/officeDocument/2006/relationships/theme" Target="../theme/theme168.xml"/><Relationship Id="rId3" Type="http://schemas.openxmlformats.org/officeDocument/2006/relationships/slideLayout" Target="../slideLayouts/slideLayout2009.xml"/><Relationship Id="rId7" Type="http://schemas.openxmlformats.org/officeDocument/2006/relationships/slideLayout" Target="../slideLayouts/slideLayout2013.xml"/><Relationship Id="rId12" Type="http://schemas.openxmlformats.org/officeDocument/2006/relationships/slideLayout" Target="../slideLayouts/slideLayout2018.xml"/><Relationship Id="rId2" Type="http://schemas.openxmlformats.org/officeDocument/2006/relationships/slideLayout" Target="../slideLayouts/slideLayout2008.xml"/><Relationship Id="rId1" Type="http://schemas.openxmlformats.org/officeDocument/2006/relationships/slideLayout" Target="../slideLayouts/slideLayout2007.xml"/><Relationship Id="rId6" Type="http://schemas.openxmlformats.org/officeDocument/2006/relationships/slideLayout" Target="../slideLayouts/slideLayout2012.xml"/><Relationship Id="rId11" Type="http://schemas.openxmlformats.org/officeDocument/2006/relationships/slideLayout" Target="../slideLayouts/slideLayout2017.xml"/><Relationship Id="rId5" Type="http://schemas.openxmlformats.org/officeDocument/2006/relationships/slideLayout" Target="../slideLayouts/slideLayout2011.xml"/><Relationship Id="rId10" Type="http://schemas.openxmlformats.org/officeDocument/2006/relationships/slideLayout" Target="../slideLayouts/slideLayout2016.xml"/><Relationship Id="rId4" Type="http://schemas.openxmlformats.org/officeDocument/2006/relationships/slideLayout" Target="../slideLayouts/slideLayout2010.xml"/><Relationship Id="rId9" Type="http://schemas.openxmlformats.org/officeDocument/2006/relationships/slideLayout" Target="../slideLayouts/slideLayout2015.xml"/></Relationships>
</file>

<file path=ppt/slideMasters/_rels/slideMaster1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26.xml"/><Relationship Id="rId13" Type="http://schemas.openxmlformats.org/officeDocument/2006/relationships/theme" Target="../theme/theme169.xml"/><Relationship Id="rId3" Type="http://schemas.openxmlformats.org/officeDocument/2006/relationships/slideLayout" Target="../slideLayouts/slideLayout2021.xml"/><Relationship Id="rId7" Type="http://schemas.openxmlformats.org/officeDocument/2006/relationships/slideLayout" Target="../slideLayouts/slideLayout2025.xml"/><Relationship Id="rId12" Type="http://schemas.openxmlformats.org/officeDocument/2006/relationships/slideLayout" Target="../slideLayouts/slideLayout2030.xml"/><Relationship Id="rId2" Type="http://schemas.openxmlformats.org/officeDocument/2006/relationships/slideLayout" Target="../slideLayouts/slideLayout2020.xml"/><Relationship Id="rId1" Type="http://schemas.openxmlformats.org/officeDocument/2006/relationships/slideLayout" Target="../slideLayouts/slideLayout2019.xml"/><Relationship Id="rId6" Type="http://schemas.openxmlformats.org/officeDocument/2006/relationships/slideLayout" Target="../slideLayouts/slideLayout2024.xml"/><Relationship Id="rId11" Type="http://schemas.openxmlformats.org/officeDocument/2006/relationships/slideLayout" Target="../slideLayouts/slideLayout2029.xml"/><Relationship Id="rId5" Type="http://schemas.openxmlformats.org/officeDocument/2006/relationships/slideLayout" Target="../slideLayouts/slideLayout2023.xml"/><Relationship Id="rId10" Type="http://schemas.openxmlformats.org/officeDocument/2006/relationships/slideLayout" Target="../slideLayouts/slideLayout2028.xml"/><Relationship Id="rId4" Type="http://schemas.openxmlformats.org/officeDocument/2006/relationships/slideLayout" Target="../slideLayouts/slideLayout2022.xml"/><Relationship Id="rId9" Type="http://schemas.openxmlformats.org/officeDocument/2006/relationships/slideLayout" Target="../slideLayouts/slideLayout2027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0.xml"/><Relationship Id="rId13" Type="http://schemas.openxmlformats.org/officeDocument/2006/relationships/theme" Target="../theme/theme17.xml"/><Relationship Id="rId3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9.xml"/><Relationship Id="rId12" Type="http://schemas.openxmlformats.org/officeDocument/2006/relationships/slideLayout" Target="../slideLayouts/slideLayout204.xml"/><Relationship Id="rId2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93.xml"/><Relationship Id="rId6" Type="http://schemas.openxmlformats.org/officeDocument/2006/relationships/slideLayout" Target="../slideLayouts/slideLayout198.xml"/><Relationship Id="rId11" Type="http://schemas.openxmlformats.org/officeDocument/2006/relationships/slideLayout" Target="../slideLayouts/slideLayout203.xml"/><Relationship Id="rId5" Type="http://schemas.openxmlformats.org/officeDocument/2006/relationships/slideLayout" Target="../slideLayouts/slideLayout197.xml"/><Relationship Id="rId10" Type="http://schemas.openxmlformats.org/officeDocument/2006/relationships/slideLayout" Target="../slideLayouts/slideLayout202.xml"/><Relationship Id="rId4" Type="http://schemas.openxmlformats.org/officeDocument/2006/relationships/slideLayout" Target="../slideLayouts/slideLayout196.xml"/><Relationship Id="rId9" Type="http://schemas.openxmlformats.org/officeDocument/2006/relationships/slideLayout" Target="../slideLayouts/slideLayout201.xml"/></Relationships>
</file>

<file path=ppt/slideMasters/_rels/slideMaster1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38.xml"/><Relationship Id="rId13" Type="http://schemas.openxmlformats.org/officeDocument/2006/relationships/theme" Target="../theme/theme170.xml"/><Relationship Id="rId3" Type="http://schemas.openxmlformats.org/officeDocument/2006/relationships/slideLayout" Target="../slideLayouts/slideLayout2033.xml"/><Relationship Id="rId7" Type="http://schemas.openxmlformats.org/officeDocument/2006/relationships/slideLayout" Target="../slideLayouts/slideLayout2037.xml"/><Relationship Id="rId12" Type="http://schemas.openxmlformats.org/officeDocument/2006/relationships/slideLayout" Target="../slideLayouts/slideLayout2042.xml"/><Relationship Id="rId2" Type="http://schemas.openxmlformats.org/officeDocument/2006/relationships/slideLayout" Target="../slideLayouts/slideLayout2032.xml"/><Relationship Id="rId1" Type="http://schemas.openxmlformats.org/officeDocument/2006/relationships/slideLayout" Target="../slideLayouts/slideLayout2031.xml"/><Relationship Id="rId6" Type="http://schemas.openxmlformats.org/officeDocument/2006/relationships/slideLayout" Target="../slideLayouts/slideLayout2036.xml"/><Relationship Id="rId11" Type="http://schemas.openxmlformats.org/officeDocument/2006/relationships/slideLayout" Target="../slideLayouts/slideLayout2041.xml"/><Relationship Id="rId5" Type="http://schemas.openxmlformats.org/officeDocument/2006/relationships/slideLayout" Target="../slideLayouts/slideLayout2035.xml"/><Relationship Id="rId10" Type="http://schemas.openxmlformats.org/officeDocument/2006/relationships/slideLayout" Target="../slideLayouts/slideLayout2040.xml"/><Relationship Id="rId4" Type="http://schemas.openxmlformats.org/officeDocument/2006/relationships/slideLayout" Target="../slideLayouts/slideLayout2034.xml"/><Relationship Id="rId9" Type="http://schemas.openxmlformats.org/officeDocument/2006/relationships/slideLayout" Target="../slideLayouts/slideLayout2039.xml"/></Relationships>
</file>

<file path=ppt/slideMasters/_rels/slideMaster1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50.xml"/><Relationship Id="rId13" Type="http://schemas.openxmlformats.org/officeDocument/2006/relationships/theme" Target="../theme/theme171.xml"/><Relationship Id="rId3" Type="http://schemas.openxmlformats.org/officeDocument/2006/relationships/slideLayout" Target="../slideLayouts/slideLayout2045.xml"/><Relationship Id="rId7" Type="http://schemas.openxmlformats.org/officeDocument/2006/relationships/slideLayout" Target="../slideLayouts/slideLayout2049.xml"/><Relationship Id="rId12" Type="http://schemas.openxmlformats.org/officeDocument/2006/relationships/slideLayout" Target="../slideLayouts/slideLayout2054.xml"/><Relationship Id="rId2" Type="http://schemas.openxmlformats.org/officeDocument/2006/relationships/slideLayout" Target="../slideLayouts/slideLayout2044.xml"/><Relationship Id="rId1" Type="http://schemas.openxmlformats.org/officeDocument/2006/relationships/slideLayout" Target="../slideLayouts/slideLayout2043.xml"/><Relationship Id="rId6" Type="http://schemas.openxmlformats.org/officeDocument/2006/relationships/slideLayout" Target="../slideLayouts/slideLayout2048.xml"/><Relationship Id="rId11" Type="http://schemas.openxmlformats.org/officeDocument/2006/relationships/slideLayout" Target="../slideLayouts/slideLayout2053.xml"/><Relationship Id="rId5" Type="http://schemas.openxmlformats.org/officeDocument/2006/relationships/slideLayout" Target="../slideLayouts/slideLayout2047.xml"/><Relationship Id="rId10" Type="http://schemas.openxmlformats.org/officeDocument/2006/relationships/slideLayout" Target="../slideLayouts/slideLayout2052.xml"/><Relationship Id="rId4" Type="http://schemas.openxmlformats.org/officeDocument/2006/relationships/slideLayout" Target="../slideLayouts/slideLayout2046.xml"/><Relationship Id="rId9" Type="http://schemas.openxmlformats.org/officeDocument/2006/relationships/slideLayout" Target="../slideLayouts/slideLayout2051.xml"/></Relationships>
</file>

<file path=ppt/slideMasters/_rels/slideMaster1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2.xml"/><Relationship Id="rId13" Type="http://schemas.openxmlformats.org/officeDocument/2006/relationships/theme" Target="../theme/theme172.xml"/><Relationship Id="rId3" Type="http://schemas.openxmlformats.org/officeDocument/2006/relationships/slideLayout" Target="../slideLayouts/slideLayout2057.xml"/><Relationship Id="rId7" Type="http://schemas.openxmlformats.org/officeDocument/2006/relationships/slideLayout" Target="../slideLayouts/slideLayout2061.xml"/><Relationship Id="rId12" Type="http://schemas.openxmlformats.org/officeDocument/2006/relationships/slideLayout" Target="../slideLayouts/slideLayout2066.xml"/><Relationship Id="rId2" Type="http://schemas.openxmlformats.org/officeDocument/2006/relationships/slideLayout" Target="../slideLayouts/slideLayout2056.xml"/><Relationship Id="rId1" Type="http://schemas.openxmlformats.org/officeDocument/2006/relationships/slideLayout" Target="../slideLayouts/slideLayout2055.xml"/><Relationship Id="rId6" Type="http://schemas.openxmlformats.org/officeDocument/2006/relationships/slideLayout" Target="../slideLayouts/slideLayout2060.xml"/><Relationship Id="rId11" Type="http://schemas.openxmlformats.org/officeDocument/2006/relationships/slideLayout" Target="../slideLayouts/slideLayout2065.xml"/><Relationship Id="rId5" Type="http://schemas.openxmlformats.org/officeDocument/2006/relationships/slideLayout" Target="../slideLayouts/slideLayout2059.xml"/><Relationship Id="rId10" Type="http://schemas.openxmlformats.org/officeDocument/2006/relationships/slideLayout" Target="../slideLayouts/slideLayout2064.xml"/><Relationship Id="rId4" Type="http://schemas.openxmlformats.org/officeDocument/2006/relationships/slideLayout" Target="../slideLayouts/slideLayout2058.xml"/><Relationship Id="rId9" Type="http://schemas.openxmlformats.org/officeDocument/2006/relationships/slideLayout" Target="../slideLayouts/slideLayout2063.xml"/></Relationships>
</file>

<file path=ppt/slideMasters/_rels/slideMaster1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4.xml"/><Relationship Id="rId13" Type="http://schemas.openxmlformats.org/officeDocument/2006/relationships/theme" Target="../theme/theme173.xml"/><Relationship Id="rId3" Type="http://schemas.openxmlformats.org/officeDocument/2006/relationships/slideLayout" Target="../slideLayouts/slideLayout2069.xml"/><Relationship Id="rId7" Type="http://schemas.openxmlformats.org/officeDocument/2006/relationships/slideLayout" Target="../slideLayouts/slideLayout2073.xml"/><Relationship Id="rId12" Type="http://schemas.openxmlformats.org/officeDocument/2006/relationships/slideLayout" Target="../slideLayouts/slideLayout2078.xml"/><Relationship Id="rId2" Type="http://schemas.openxmlformats.org/officeDocument/2006/relationships/slideLayout" Target="../slideLayouts/slideLayout2068.xml"/><Relationship Id="rId1" Type="http://schemas.openxmlformats.org/officeDocument/2006/relationships/slideLayout" Target="../slideLayouts/slideLayout2067.xml"/><Relationship Id="rId6" Type="http://schemas.openxmlformats.org/officeDocument/2006/relationships/slideLayout" Target="../slideLayouts/slideLayout2072.xml"/><Relationship Id="rId11" Type="http://schemas.openxmlformats.org/officeDocument/2006/relationships/slideLayout" Target="../slideLayouts/slideLayout2077.xml"/><Relationship Id="rId5" Type="http://schemas.openxmlformats.org/officeDocument/2006/relationships/slideLayout" Target="../slideLayouts/slideLayout2071.xml"/><Relationship Id="rId10" Type="http://schemas.openxmlformats.org/officeDocument/2006/relationships/slideLayout" Target="../slideLayouts/slideLayout2076.xml"/><Relationship Id="rId4" Type="http://schemas.openxmlformats.org/officeDocument/2006/relationships/slideLayout" Target="../slideLayouts/slideLayout2070.xml"/><Relationship Id="rId9" Type="http://schemas.openxmlformats.org/officeDocument/2006/relationships/slideLayout" Target="../slideLayouts/slideLayout2075.xml"/></Relationships>
</file>

<file path=ppt/slideMasters/_rels/slideMaster1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86.xml"/><Relationship Id="rId13" Type="http://schemas.openxmlformats.org/officeDocument/2006/relationships/theme" Target="../theme/theme174.xml"/><Relationship Id="rId3" Type="http://schemas.openxmlformats.org/officeDocument/2006/relationships/slideLayout" Target="../slideLayouts/slideLayout2081.xml"/><Relationship Id="rId7" Type="http://schemas.openxmlformats.org/officeDocument/2006/relationships/slideLayout" Target="../slideLayouts/slideLayout2085.xml"/><Relationship Id="rId12" Type="http://schemas.openxmlformats.org/officeDocument/2006/relationships/slideLayout" Target="../slideLayouts/slideLayout2090.xml"/><Relationship Id="rId2" Type="http://schemas.openxmlformats.org/officeDocument/2006/relationships/slideLayout" Target="../slideLayouts/slideLayout2080.xml"/><Relationship Id="rId1" Type="http://schemas.openxmlformats.org/officeDocument/2006/relationships/slideLayout" Target="../slideLayouts/slideLayout2079.xml"/><Relationship Id="rId6" Type="http://schemas.openxmlformats.org/officeDocument/2006/relationships/slideLayout" Target="../slideLayouts/slideLayout2084.xml"/><Relationship Id="rId11" Type="http://schemas.openxmlformats.org/officeDocument/2006/relationships/slideLayout" Target="../slideLayouts/slideLayout2089.xml"/><Relationship Id="rId5" Type="http://schemas.openxmlformats.org/officeDocument/2006/relationships/slideLayout" Target="../slideLayouts/slideLayout2083.xml"/><Relationship Id="rId10" Type="http://schemas.openxmlformats.org/officeDocument/2006/relationships/slideLayout" Target="../slideLayouts/slideLayout2088.xml"/><Relationship Id="rId4" Type="http://schemas.openxmlformats.org/officeDocument/2006/relationships/slideLayout" Target="../slideLayouts/slideLayout2082.xml"/><Relationship Id="rId9" Type="http://schemas.openxmlformats.org/officeDocument/2006/relationships/slideLayout" Target="../slideLayouts/slideLayout2087.xml"/></Relationships>
</file>

<file path=ppt/slideMasters/_rels/slideMaster1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98.xml"/><Relationship Id="rId13" Type="http://schemas.openxmlformats.org/officeDocument/2006/relationships/theme" Target="../theme/theme175.xml"/><Relationship Id="rId3" Type="http://schemas.openxmlformats.org/officeDocument/2006/relationships/slideLayout" Target="../slideLayouts/slideLayout2093.xml"/><Relationship Id="rId7" Type="http://schemas.openxmlformats.org/officeDocument/2006/relationships/slideLayout" Target="../slideLayouts/slideLayout2097.xml"/><Relationship Id="rId12" Type="http://schemas.openxmlformats.org/officeDocument/2006/relationships/slideLayout" Target="../slideLayouts/slideLayout2102.xml"/><Relationship Id="rId2" Type="http://schemas.openxmlformats.org/officeDocument/2006/relationships/slideLayout" Target="../slideLayouts/slideLayout2092.xml"/><Relationship Id="rId1" Type="http://schemas.openxmlformats.org/officeDocument/2006/relationships/slideLayout" Target="../slideLayouts/slideLayout2091.xml"/><Relationship Id="rId6" Type="http://schemas.openxmlformats.org/officeDocument/2006/relationships/slideLayout" Target="../slideLayouts/slideLayout2096.xml"/><Relationship Id="rId11" Type="http://schemas.openxmlformats.org/officeDocument/2006/relationships/slideLayout" Target="../slideLayouts/slideLayout2101.xml"/><Relationship Id="rId5" Type="http://schemas.openxmlformats.org/officeDocument/2006/relationships/slideLayout" Target="../slideLayouts/slideLayout2095.xml"/><Relationship Id="rId10" Type="http://schemas.openxmlformats.org/officeDocument/2006/relationships/slideLayout" Target="../slideLayouts/slideLayout2100.xml"/><Relationship Id="rId4" Type="http://schemas.openxmlformats.org/officeDocument/2006/relationships/slideLayout" Target="../slideLayouts/slideLayout2094.xml"/><Relationship Id="rId9" Type="http://schemas.openxmlformats.org/officeDocument/2006/relationships/slideLayout" Target="../slideLayouts/slideLayout2099.xml"/></Relationships>
</file>

<file path=ppt/slideMasters/_rels/slideMaster1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10.xml"/><Relationship Id="rId13" Type="http://schemas.openxmlformats.org/officeDocument/2006/relationships/theme" Target="../theme/theme176.xml"/><Relationship Id="rId3" Type="http://schemas.openxmlformats.org/officeDocument/2006/relationships/slideLayout" Target="../slideLayouts/slideLayout2105.xml"/><Relationship Id="rId7" Type="http://schemas.openxmlformats.org/officeDocument/2006/relationships/slideLayout" Target="../slideLayouts/slideLayout2109.xml"/><Relationship Id="rId12" Type="http://schemas.openxmlformats.org/officeDocument/2006/relationships/slideLayout" Target="../slideLayouts/slideLayout2114.xml"/><Relationship Id="rId2" Type="http://schemas.openxmlformats.org/officeDocument/2006/relationships/slideLayout" Target="../slideLayouts/slideLayout2104.xml"/><Relationship Id="rId1" Type="http://schemas.openxmlformats.org/officeDocument/2006/relationships/slideLayout" Target="../slideLayouts/slideLayout2103.xml"/><Relationship Id="rId6" Type="http://schemas.openxmlformats.org/officeDocument/2006/relationships/slideLayout" Target="../slideLayouts/slideLayout2108.xml"/><Relationship Id="rId11" Type="http://schemas.openxmlformats.org/officeDocument/2006/relationships/slideLayout" Target="../slideLayouts/slideLayout2113.xml"/><Relationship Id="rId5" Type="http://schemas.openxmlformats.org/officeDocument/2006/relationships/slideLayout" Target="../slideLayouts/slideLayout2107.xml"/><Relationship Id="rId10" Type="http://schemas.openxmlformats.org/officeDocument/2006/relationships/slideLayout" Target="../slideLayouts/slideLayout2112.xml"/><Relationship Id="rId4" Type="http://schemas.openxmlformats.org/officeDocument/2006/relationships/slideLayout" Target="../slideLayouts/slideLayout2106.xml"/><Relationship Id="rId9" Type="http://schemas.openxmlformats.org/officeDocument/2006/relationships/slideLayout" Target="../slideLayouts/slideLayout2111.xml"/></Relationships>
</file>

<file path=ppt/slideMasters/_rels/slideMaster1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2.xml"/><Relationship Id="rId13" Type="http://schemas.openxmlformats.org/officeDocument/2006/relationships/theme" Target="../theme/theme177.xml"/><Relationship Id="rId3" Type="http://schemas.openxmlformats.org/officeDocument/2006/relationships/slideLayout" Target="../slideLayouts/slideLayout2117.xml"/><Relationship Id="rId7" Type="http://schemas.openxmlformats.org/officeDocument/2006/relationships/slideLayout" Target="../slideLayouts/slideLayout2121.xml"/><Relationship Id="rId12" Type="http://schemas.openxmlformats.org/officeDocument/2006/relationships/slideLayout" Target="../slideLayouts/slideLayout2126.xml"/><Relationship Id="rId2" Type="http://schemas.openxmlformats.org/officeDocument/2006/relationships/slideLayout" Target="../slideLayouts/slideLayout2116.xml"/><Relationship Id="rId1" Type="http://schemas.openxmlformats.org/officeDocument/2006/relationships/slideLayout" Target="../slideLayouts/slideLayout2115.xml"/><Relationship Id="rId6" Type="http://schemas.openxmlformats.org/officeDocument/2006/relationships/slideLayout" Target="../slideLayouts/slideLayout2120.xml"/><Relationship Id="rId11" Type="http://schemas.openxmlformats.org/officeDocument/2006/relationships/slideLayout" Target="../slideLayouts/slideLayout2125.xml"/><Relationship Id="rId5" Type="http://schemas.openxmlformats.org/officeDocument/2006/relationships/slideLayout" Target="../slideLayouts/slideLayout2119.xml"/><Relationship Id="rId10" Type="http://schemas.openxmlformats.org/officeDocument/2006/relationships/slideLayout" Target="../slideLayouts/slideLayout2124.xml"/><Relationship Id="rId4" Type="http://schemas.openxmlformats.org/officeDocument/2006/relationships/slideLayout" Target="../slideLayouts/slideLayout2118.xml"/><Relationship Id="rId9" Type="http://schemas.openxmlformats.org/officeDocument/2006/relationships/slideLayout" Target="../slideLayouts/slideLayout2123.xml"/></Relationships>
</file>

<file path=ppt/slideMasters/_rels/slideMaster1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34.xml"/><Relationship Id="rId13" Type="http://schemas.openxmlformats.org/officeDocument/2006/relationships/theme" Target="../theme/theme178.xml"/><Relationship Id="rId3" Type="http://schemas.openxmlformats.org/officeDocument/2006/relationships/slideLayout" Target="../slideLayouts/slideLayout2129.xml"/><Relationship Id="rId7" Type="http://schemas.openxmlformats.org/officeDocument/2006/relationships/slideLayout" Target="../slideLayouts/slideLayout2133.xml"/><Relationship Id="rId12" Type="http://schemas.openxmlformats.org/officeDocument/2006/relationships/slideLayout" Target="../slideLayouts/slideLayout2138.xml"/><Relationship Id="rId2" Type="http://schemas.openxmlformats.org/officeDocument/2006/relationships/slideLayout" Target="../slideLayouts/slideLayout2128.xml"/><Relationship Id="rId1" Type="http://schemas.openxmlformats.org/officeDocument/2006/relationships/slideLayout" Target="../slideLayouts/slideLayout2127.xml"/><Relationship Id="rId6" Type="http://schemas.openxmlformats.org/officeDocument/2006/relationships/slideLayout" Target="../slideLayouts/slideLayout2132.xml"/><Relationship Id="rId11" Type="http://schemas.openxmlformats.org/officeDocument/2006/relationships/slideLayout" Target="../slideLayouts/slideLayout2137.xml"/><Relationship Id="rId5" Type="http://schemas.openxmlformats.org/officeDocument/2006/relationships/slideLayout" Target="../slideLayouts/slideLayout2131.xml"/><Relationship Id="rId10" Type="http://schemas.openxmlformats.org/officeDocument/2006/relationships/slideLayout" Target="../slideLayouts/slideLayout2136.xml"/><Relationship Id="rId4" Type="http://schemas.openxmlformats.org/officeDocument/2006/relationships/slideLayout" Target="../slideLayouts/slideLayout2130.xml"/><Relationship Id="rId9" Type="http://schemas.openxmlformats.org/officeDocument/2006/relationships/slideLayout" Target="../slideLayouts/slideLayout2135.xml"/></Relationships>
</file>

<file path=ppt/slideMasters/_rels/slideMaster1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46.xml"/><Relationship Id="rId13" Type="http://schemas.openxmlformats.org/officeDocument/2006/relationships/theme" Target="../theme/theme179.xml"/><Relationship Id="rId3" Type="http://schemas.openxmlformats.org/officeDocument/2006/relationships/slideLayout" Target="../slideLayouts/slideLayout2141.xml"/><Relationship Id="rId7" Type="http://schemas.openxmlformats.org/officeDocument/2006/relationships/slideLayout" Target="../slideLayouts/slideLayout2145.xml"/><Relationship Id="rId12" Type="http://schemas.openxmlformats.org/officeDocument/2006/relationships/slideLayout" Target="../slideLayouts/slideLayout2150.xml"/><Relationship Id="rId2" Type="http://schemas.openxmlformats.org/officeDocument/2006/relationships/slideLayout" Target="../slideLayouts/slideLayout2140.xml"/><Relationship Id="rId1" Type="http://schemas.openxmlformats.org/officeDocument/2006/relationships/slideLayout" Target="../slideLayouts/slideLayout2139.xml"/><Relationship Id="rId6" Type="http://schemas.openxmlformats.org/officeDocument/2006/relationships/slideLayout" Target="../slideLayouts/slideLayout2144.xml"/><Relationship Id="rId11" Type="http://schemas.openxmlformats.org/officeDocument/2006/relationships/slideLayout" Target="../slideLayouts/slideLayout2149.xml"/><Relationship Id="rId5" Type="http://schemas.openxmlformats.org/officeDocument/2006/relationships/slideLayout" Target="../slideLayouts/slideLayout2143.xml"/><Relationship Id="rId10" Type="http://schemas.openxmlformats.org/officeDocument/2006/relationships/slideLayout" Target="../slideLayouts/slideLayout2148.xml"/><Relationship Id="rId4" Type="http://schemas.openxmlformats.org/officeDocument/2006/relationships/slideLayout" Target="../slideLayouts/slideLayout2142.xml"/><Relationship Id="rId9" Type="http://schemas.openxmlformats.org/officeDocument/2006/relationships/slideLayout" Target="../slideLayouts/slideLayout214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.xml"/><Relationship Id="rId13" Type="http://schemas.openxmlformats.org/officeDocument/2006/relationships/theme" Target="../theme/theme18.xml"/><Relationship Id="rId3" Type="http://schemas.openxmlformats.org/officeDocument/2006/relationships/slideLayout" Target="../slideLayouts/slideLayout207.xml"/><Relationship Id="rId7" Type="http://schemas.openxmlformats.org/officeDocument/2006/relationships/slideLayout" Target="../slideLayouts/slideLayout211.xml"/><Relationship Id="rId12" Type="http://schemas.openxmlformats.org/officeDocument/2006/relationships/slideLayout" Target="../slideLayouts/slideLayout216.xml"/><Relationship Id="rId2" Type="http://schemas.openxmlformats.org/officeDocument/2006/relationships/slideLayout" Target="../slideLayouts/slideLayout206.xml"/><Relationship Id="rId1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10.xml"/><Relationship Id="rId11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08.xml"/><Relationship Id="rId9" Type="http://schemas.openxmlformats.org/officeDocument/2006/relationships/slideLayout" Target="../slideLayouts/slideLayout213.xml"/></Relationships>
</file>

<file path=ppt/slideMasters/_rels/slideMaster1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58.xml"/><Relationship Id="rId13" Type="http://schemas.openxmlformats.org/officeDocument/2006/relationships/theme" Target="../theme/theme180.xml"/><Relationship Id="rId3" Type="http://schemas.openxmlformats.org/officeDocument/2006/relationships/slideLayout" Target="../slideLayouts/slideLayout2153.xml"/><Relationship Id="rId7" Type="http://schemas.openxmlformats.org/officeDocument/2006/relationships/slideLayout" Target="../slideLayouts/slideLayout2157.xml"/><Relationship Id="rId12" Type="http://schemas.openxmlformats.org/officeDocument/2006/relationships/slideLayout" Target="../slideLayouts/slideLayout2162.xml"/><Relationship Id="rId2" Type="http://schemas.openxmlformats.org/officeDocument/2006/relationships/slideLayout" Target="../slideLayouts/slideLayout2152.xml"/><Relationship Id="rId1" Type="http://schemas.openxmlformats.org/officeDocument/2006/relationships/slideLayout" Target="../slideLayouts/slideLayout2151.xml"/><Relationship Id="rId6" Type="http://schemas.openxmlformats.org/officeDocument/2006/relationships/slideLayout" Target="../slideLayouts/slideLayout2156.xml"/><Relationship Id="rId11" Type="http://schemas.openxmlformats.org/officeDocument/2006/relationships/slideLayout" Target="../slideLayouts/slideLayout2161.xml"/><Relationship Id="rId5" Type="http://schemas.openxmlformats.org/officeDocument/2006/relationships/slideLayout" Target="../slideLayouts/slideLayout2155.xml"/><Relationship Id="rId10" Type="http://schemas.openxmlformats.org/officeDocument/2006/relationships/slideLayout" Target="../slideLayouts/slideLayout2160.xml"/><Relationship Id="rId4" Type="http://schemas.openxmlformats.org/officeDocument/2006/relationships/slideLayout" Target="../slideLayouts/slideLayout2154.xml"/><Relationship Id="rId9" Type="http://schemas.openxmlformats.org/officeDocument/2006/relationships/slideLayout" Target="../slideLayouts/slideLayout2159.xml"/></Relationships>
</file>

<file path=ppt/slideMasters/_rels/slideMaster1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0.xml"/><Relationship Id="rId13" Type="http://schemas.openxmlformats.org/officeDocument/2006/relationships/theme" Target="../theme/theme181.xml"/><Relationship Id="rId3" Type="http://schemas.openxmlformats.org/officeDocument/2006/relationships/slideLayout" Target="../slideLayouts/slideLayout2165.xml"/><Relationship Id="rId7" Type="http://schemas.openxmlformats.org/officeDocument/2006/relationships/slideLayout" Target="../slideLayouts/slideLayout2169.xml"/><Relationship Id="rId12" Type="http://schemas.openxmlformats.org/officeDocument/2006/relationships/slideLayout" Target="../slideLayouts/slideLayout2174.xml"/><Relationship Id="rId2" Type="http://schemas.openxmlformats.org/officeDocument/2006/relationships/slideLayout" Target="../slideLayouts/slideLayout2164.xml"/><Relationship Id="rId1" Type="http://schemas.openxmlformats.org/officeDocument/2006/relationships/slideLayout" Target="../slideLayouts/slideLayout2163.xml"/><Relationship Id="rId6" Type="http://schemas.openxmlformats.org/officeDocument/2006/relationships/slideLayout" Target="../slideLayouts/slideLayout2168.xml"/><Relationship Id="rId11" Type="http://schemas.openxmlformats.org/officeDocument/2006/relationships/slideLayout" Target="../slideLayouts/slideLayout2173.xml"/><Relationship Id="rId5" Type="http://schemas.openxmlformats.org/officeDocument/2006/relationships/slideLayout" Target="../slideLayouts/slideLayout2167.xml"/><Relationship Id="rId10" Type="http://schemas.openxmlformats.org/officeDocument/2006/relationships/slideLayout" Target="../slideLayouts/slideLayout2172.xml"/><Relationship Id="rId4" Type="http://schemas.openxmlformats.org/officeDocument/2006/relationships/slideLayout" Target="../slideLayouts/slideLayout2166.xml"/><Relationship Id="rId9" Type="http://schemas.openxmlformats.org/officeDocument/2006/relationships/slideLayout" Target="../slideLayouts/slideLayout2171.xml"/></Relationships>
</file>

<file path=ppt/slideMasters/_rels/slideMaster1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2.xml"/><Relationship Id="rId13" Type="http://schemas.openxmlformats.org/officeDocument/2006/relationships/theme" Target="../theme/theme182.xml"/><Relationship Id="rId3" Type="http://schemas.openxmlformats.org/officeDocument/2006/relationships/slideLayout" Target="../slideLayouts/slideLayout2177.xml"/><Relationship Id="rId7" Type="http://schemas.openxmlformats.org/officeDocument/2006/relationships/slideLayout" Target="../slideLayouts/slideLayout2181.xml"/><Relationship Id="rId12" Type="http://schemas.openxmlformats.org/officeDocument/2006/relationships/slideLayout" Target="../slideLayouts/slideLayout2186.xml"/><Relationship Id="rId2" Type="http://schemas.openxmlformats.org/officeDocument/2006/relationships/slideLayout" Target="../slideLayouts/slideLayout2176.xml"/><Relationship Id="rId1" Type="http://schemas.openxmlformats.org/officeDocument/2006/relationships/slideLayout" Target="../slideLayouts/slideLayout2175.xml"/><Relationship Id="rId6" Type="http://schemas.openxmlformats.org/officeDocument/2006/relationships/slideLayout" Target="../slideLayouts/slideLayout2180.xml"/><Relationship Id="rId11" Type="http://schemas.openxmlformats.org/officeDocument/2006/relationships/slideLayout" Target="../slideLayouts/slideLayout2185.xml"/><Relationship Id="rId5" Type="http://schemas.openxmlformats.org/officeDocument/2006/relationships/slideLayout" Target="../slideLayouts/slideLayout2179.xml"/><Relationship Id="rId10" Type="http://schemas.openxmlformats.org/officeDocument/2006/relationships/slideLayout" Target="../slideLayouts/slideLayout2184.xml"/><Relationship Id="rId4" Type="http://schemas.openxmlformats.org/officeDocument/2006/relationships/slideLayout" Target="../slideLayouts/slideLayout2178.xml"/><Relationship Id="rId9" Type="http://schemas.openxmlformats.org/officeDocument/2006/relationships/slideLayout" Target="../slideLayouts/slideLayout2183.xml"/></Relationships>
</file>

<file path=ppt/slideMasters/_rels/slideMaster1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94.xml"/><Relationship Id="rId13" Type="http://schemas.openxmlformats.org/officeDocument/2006/relationships/theme" Target="../theme/theme183.xml"/><Relationship Id="rId3" Type="http://schemas.openxmlformats.org/officeDocument/2006/relationships/slideLayout" Target="../slideLayouts/slideLayout2189.xml"/><Relationship Id="rId7" Type="http://schemas.openxmlformats.org/officeDocument/2006/relationships/slideLayout" Target="../slideLayouts/slideLayout2193.xml"/><Relationship Id="rId12" Type="http://schemas.openxmlformats.org/officeDocument/2006/relationships/slideLayout" Target="../slideLayouts/slideLayout2198.xml"/><Relationship Id="rId2" Type="http://schemas.openxmlformats.org/officeDocument/2006/relationships/slideLayout" Target="../slideLayouts/slideLayout2188.xml"/><Relationship Id="rId1" Type="http://schemas.openxmlformats.org/officeDocument/2006/relationships/slideLayout" Target="../slideLayouts/slideLayout2187.xml"/><Relationship Id="rId6" Type="http://schemas.openxmlformats.org/officeDocument/2006/relationships/slideLayout" Target="../slideLayouts/slideLayout2192.xml"/><Relationship Id="rId11" Type="http://schemas.openxmlformats.org/officeDocument/2006/relationships/slideLayout" Target="../slideLayouts/slideLayout2197.xml"/><Relationship Id="rId5" Type="http://schemas.openxmlformats.org/officeDocument/2006/relationships/slideLayout" Target="../slideLayouts/slideLayout2191.xml"/><Relationship Id="rId10" Type="http://schemas.openxmlformats.org/officeDocument/2006/relationships/slideLayout" Target="../slideLayouts/slideLayout2196.xml"/><Relationship Id="rId4" Type="http://schemas.openxmlformats.org/officeDocument/2006/relationships/slideLayout" Target="../slideLayouts/slideLayout2190.xml"/><Relationship Id="rId9" Type="http://schemas.openxmlformats.org/officeDocument/2006/relationships/slideLayout" Target="../slideLayouts/slideLayout2195.xml"/></Relationships>
</file>

<file path=ppt/slideMasters/_rels/slideMaster1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06.xml"/><Relationship Id="rId13" Type="http://schemas.openxmlformats.org/officeDocument/2006/relationships/theme" Target="../theme/theme184.xml"/><Relationship Id="rId3" Type="http://schemas.openxmlformats.org/officeDocument/2006/relationships/slideLayout" Target="../slideLayouts/slideLayout2201.xml"/><Relationship Id="rId7" Type="http://schemas.openxmlformats.org/officeDocument/2006/relationships/slideLayout" Target="../slideLayouts/slideLayout2205.xml"/><Relationship Id="rId12" Type="http://schemas.openxmlformats.org/officeDocument/2006/relationships/slideLayout" Target="../slideLayouts/slideLayout2210.xml"/><Relationship Id="rId2" Type="http://schemas.openxmlformats.org/officeDocument/2006/relationships/slideLayout" Target="../slideLayouts/slideLayout2200.xml"/><Relationship Id="rId1" Type="http://schemas.openxmlformats.org/officeDocument/2006/relationships/slideLayout" Target="../slideLayouts/slideLayout2199.xml"/><Relationship Id="rId6" Type="http://schemas.openxmlformats.org/officeDocument/2006/relationships/slideLayout" Target="../slideLayouts/slideLayout2204.xml"/><Relationship Id="rId11" Type="http://schemas.openxmlformats.org/officeDocument/2006/relationships/slideLayout" Target="../slideLayouts/slideLayout2209.xml"/><Relationship Id="rId5" Type="http://schemas.openxmlformats.org/officeDocument/2006/relationships/slideLayout" Target="../slideLayouts/slideLayout2203.xml"/><Relationship Id="rId10" Type="http://schemas.openxmlformats.org/officeDocument/2006/relationships/slideLayout" Target="../slideLayouts/slideLayout2208.xml"/><Relationship Id="rId4" Type="http://schemas.openxmlformats.org/officeDocument/2006/relationships/slideLayout" Target="../slideLayouts/slideLayout2202.xml"/><Relationship Id="rId9" Type="http://schemas.openxmlformats.org/officeDocument/2006/relationships/slideLayout" Target="../slideLayouts/slideLayout2207.xml"/></Relationships>
</file>

<file path=ppt/slideMasters/_rels/slideMaster1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8.xml"/><Relationship Id="rId13" Type="http://schemas.openxmlformats.org/officeDocument/2006/relationships/theme" Target="../theme/theme185.xml"/><Relationship Id="rId3" Type="http://schemas.openxmlformats.org/officeDocument/2006/relationships/slideLayout" Target="../slideLayouts/slideLayout2213.xml"/><Relationship Id="rId7" Type="http://schemas.openxmlformats.org/officeDocument/2006/relationships/slideLayout" Target="../slideLayouts/slideLayout2217.xml"/><Relationship Id="rId12" Type="http://schemas.openxmlformats.org/officeDocument/2006/relationships/slideLayout" Target="../slideLayouts/slideLayout2222.xml"/><Relationship Id="rId2" Type="http://schemas.openxmlformats.org/officeDocument/2006/relationships/slideLayout" Target="../slideLayouts/slideLayout2212.xml"/><Relationship Id="rId1" Type="http://schemas.openxmlformats.org/officeDocument/2006/relationships/slideLayout" Target="../slideLayouts/slideLayout2211.xml"/><Relationship Id="rId6" Type="http://schemas.openxmlformats.org/officeDocument/2006/relationships/slideLayout" Target="../slideLayouts/slideLayout2216.xml"/><Relationship Id="rId11" Type="http://schemas.openxmlformats.org/officeDocument/2006/relationships/slideLayout" Target="../slideLayouts/slideLayout2221.xml"/><Relationship Id="rId5" Type="http://schemas.openxmlformats.org/officeDocument/2006/relationships/slideLayout" Target="../slideLayouts/slideLayout2215.xml"/><Relationship Id="rId10" Type="http://schemas.openxmlformats.org/officeDocument/2006/relationships/slideLayout" Target="../slideLayouts/slideLayout2220.xml"/><Relationship Id="rId4" Type="http://schemas.openxmlformats.org/officeDocument/2006/relationships/slideLayout" Target="../slideLayouts/slideLayout2214.xml"/><Relationship Id="rId9" Type="http://schemas.openxmlformats.org/officeDocument/2006/relationships/slideLayout" Target="../slideLayouts/slideLayout2219.xml"/></Relationships>
</file>

<file path=ppt/slideMasters/_rels/slideMaster1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30.xml"/><Relationship Id="rId13" Type="http://schemas.openxmlformats.org/officeDocument/2006/relationships/theme" Target="../theme/theme186.xml"/><Relationship Id="rId3" Type="http://schemas.openxmlformats.org/officeDocument/2006/relationships/slideLayout" Target="../slideLayouts/slideLayout2225.xml"/><Relationship Id="rId7" Type="http://schemas.openxmlformats.org/officeDocument/2006/relationships/slideLayout" Target="../slideLayouts/slideLayout2229.xml"/><Relationship Id="rId12" Type="http://schemas.openxmlformats.org/officeDocument/2006/relationships/slideLayout" Target="../slideLayouts/slideLayout2234.xml"/><Relationship Id="rId2" Type="http://schemas.openxmlformats.org/officeDocument/2006/relationships/slideLayout" Target="../slideLayouts/slideLayout2224.xml"/><Relationship Id="rId1" Type="http://schemas.openxmlformats.org/officeDocument/2006/relationships/slideLayout" Target="../slideLayouts/slideLayout2223.xml"/><Relationship Id="rId6" Type="http://schemas.openxmlformats.org/officeDocument/2006/relationships/slideLayout" Target="../slideLayouts/slideLayout2228.xml"/><Relationship Id="rId11" Type="http://schemas.openxmlformats.org/officeDocument/2006/relationships/slideLayout" Target="../slideLayouts/slideLayout2233.xml"/><Relationship Id="rId5" Type="http://schemas.openxmlformats.org/officeDocument/2006/relationships/slideLayout" Target="../slideLayouts/slideLayout2227.xml"/><Relationship Id="rId10" Type="http://schemas.openxmlformats.org/officeDocument/2006/relationships/slideLayout" Target="../slideLayouts/slideLayout2232.xml"/><Relationship Id="rId4" Type="http://schemas.openxmlformats.org/officeDocument/2006/relationships/slideLayout" Target="../slideLayouts/slideLayout2226.xml"/><Relationship Id="rId9" Type="http://schemas.openxmlformats.org/officeDocument/2006/relationships/slideLayout" Target="../slideLayouts/slideLayout2231.xml"/></Relationships>
</file>

<file path=ppt/slideMasters/_rels/slideMaster1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2.xml"/><Relationship Id="rId13" Type="http://schemas.openxmlformats.org/officeDocument/2006/relationships/theme" Target="../theme/theme187.xml"/><Relationship Id="rId3" Type="http://schemas.openxmlformats.org/officeDocument/2006/relationships/slideLayout" Target="../slideLayouts/slideLayout2237.xml"/><Relationship Id="rId7" Type="http://schemas.openxmlformats.org/officeDocument/2006/relationships/slideLayout" Target="../slideLayouts/slideLayout2241.xml"/><Relationship Id="rId12" Type="http://schemas.openxmlformats.org/officeDocument/2006/relationships/slideLayout" Target="../slideLayouts/slideLayout2246.xml"/><Relationship Id="rId2" Type="http://schemas.openxmlformats.org/officeDocument/2006/relationships/slideLayout" Target="../slideLayouts/slideLayout2236.xml"/><Relationship Id="rId1" Type="http://schemas.openxmlformats.org/officeDocument/2006/relationships/slideLayout" Target="../slideLayouts/slideLayout2235.xml"/><Relationship Id="rId6" Type="http://schemas.openxmlformats.org/officeDocument/2006/relationships/slideLayout" Target="../slideLayouts/slideLayout2240.xml"/><Relationship Id="rId11" Type="http://schemas.openxmlformats.org/officeDocument/2006/relationships/slideLayout" Target="../slideLayouts/slideLayout2245.xml"/><Relationship Id="rId5" Type="http://schemas.openxmlformats.org/officeDocument/2006/relationships/slideLayout" Target="../slideLayouts/slideLayout2239.xml"/><Relationship Id="rId10" Type="http://schemas.openxmlformats.org/officeDocument/2006/relationships/slideLayout" Target="../slideLayouts/slideLayout2244.xml"/><Relationship Id="rId4" Type="http://schemas.openxmlformats.org/officeDocument/2006/relationships/slideLayout" Target="../slideLayouts/slideLayout2238.xml"/><Relationship Id="rId9" Type="http://schemas.openxmlformats.org/officeDocument/2006/relationships/slideLayout" Target="../slideLayouts/slideLayout2243.xml"/></Relationships>
</file>

<file path=ppt/slideMasters/_rels/slideMaster1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54.xml"/><Relationship Id="rId13" Type="http://schemas.openxmlformats.org/officeDocument/2006/relationships/theme" Target="../theme/theme188.xml"/><Relationship Id="rId3" Type="http://schemas.openxmlformats.org/officeDocument/2006/relationships/slideLayout" Target="../slideLayouts/slideLayout2249.xml"/><Relationship Id="rId7" Type="http://schemas.openxmlformats.org/officeDocument/2006/relationships/slideLayout" Target="../slideLayouts/slideLayout2253.xml"/><Relationship Id="rId12" Type="http://schemas.openxmlformats.org/officeDocument/2006/relationships/slideLayout" Target="../slideLayouts/slideLayout2258.xml"/><Relationship Id="rId2" Type="http://schemas.openxmlformats.org/officeDocument/2006/relationships/slideLayout" Target="../slideLayouts/slideLayout2248.xml"/><Relationship Id="rId1" Type="http://schemas.openxmlformats.org/officeDocument/2006/relationships/slideLayout" Target="../slideLayouts/slideLayout2247.xml"/><Relationship Id="rId6" Type="http://schemas.openxmlformats.org/officeDocument/2006/relationships/slideLayout" Target="../slideLayouts/slideLayout2252.xml"/><Relationship Id="rId11" Type="http://schemas.openxmlformats.org/officeDocument/2006/relationships/slideLayout" Target="../slideLayouts/slideLayout2257.xml"/><Relationship Id="rId5" Type="http://schemas.openxmlformats.org/officeDocument/2006/relationships/slideLayout" Target="../slideLayouts/slideLayout2251.xml"/><Relationship Id="rId10" Type="http://schemas.openxmlformats.org/officeDocument/2006/relationships/slideLayout" Target="../slideLayouts/slideLayout2256.xml"/><Relationship Id="rId4" Type="http://schemas.openxmlformats.org/officeDocument/2006/relationships/slideLayout" Target="../slideLayouts/slideLayout2250.xml"/><Relationship Id="rId9" Type="http://schemas.openxmlformats.org/officeDocument/2006/relationships/slideLayout" Target="../slideLayouts/slideLayout2255.xml"/></Relationships>
</file>

<file path=ppt/slideMasters/_rels/slideMaster1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66.xml"/><Relationship Id="rId13" Type="http://schemas.openxmlformats.org/officeDocument/2006/relationships/theme" Target="../theme/theme189.xml"/><Relationship Id="rId3" Type="http://schemas.openxmlformats.org/officeDocument/2006/relationships/slideLayout" Target="../slideLayouts/slideLayout2261.xml"/><Relationship Id="rId7" Type="http://schemas.openxmlformats.org/officeDocument/2006/relationships/slideLayout" Target="../slideLayouts/slideLayout2265.xml"/><Relationship Id="rId12" Type="http://schemas.openxmlformats.org/officeDocument/2006/relationships/slideLayout" Target="../slideLayouts/slideLayout2270.xml"/><Relationship Id="rId2" Type="http://schemas.openxmlformats.org/officeDocument/2006/relationships/slideLayout" Target="../slideLayouts/slideLayout2260.xml"/><Relationship Id="rId1" Type="http://schemas.openxmlformats.org/officeDocument/2006/relationships/slideLayout" Target="../slideLayouts/slideLayout2259.xml"/><Relationship Id="rId6" Type="http://schemas.openxmlformats.org/officeDocument/2006/relationships/slideLayout" Target="../slideLayouts/slideLayout2264.xml"/><Relationship Id="rId11" Type="http://schemas.openxmlformats.org/officeDocument/2006/relationships/slideLayout" Target="../slideLayouts/slideLayout2269.xml"/><Relationship Id="rId5" Type="http://schemas.openxmlformats.org/officeDocument/2006/relationships/slideLayout" Target="../slideLayouts/slideLayout2263.xml"/><Relationship Id="rId10" Type="http://schemas.openxmlformats.org/officeDocument/2006/relationships/slideLayout" Target="../slideLayouts/slideLayout2268.xml"/><Relationship Id="rId4" Type="http://schemas.openxmlformats.org/officeDocument/2006/relationships/slideLayout" Target="../slideLayouts/slideLayout2262.xml"/><Relationship Id="rId9" Type="http://schemas.openxmlformats.org/officeDocument/2006/relationships/slideLayout" Target="../slideLayouts/slideLayout2267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.xml"/><Relationship Id="rId13" Type="http://schemas.openxmlformats.org/officeDocument/2006/relationships/theme" Target="../theme/theme19.xml"/><Relationship Id="rId3" Type="http://schemas.openxmlformats.org/officeDocument/2006/relationships/slideLayout" Target="../slideLayouts/slideLayout219.xml"/><Relationship Id="rId7" Type="http://schemas.openxmlformats.org/officeDocument/2006/relationships/slideLayout" Target="../slideLayouts/slideLayout223.xml"/><Relationship Id="rId12" Type="http://schemas.openxmlformats.org/officeDocument/2006/relationships/slideLayout" Target="../slideLayouts/slideLayout228.xml"/><Relationship Id="rId2" Type="http://schemas.openxmlformats.org/officeDocument/2006/relationships/slideLayout" Target="../slideLayouts/slideLayout218.xml"/><Relationship Id="rId1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222.xml"/><Relationship Id="rId11" Type="http://schemas.openxmlformats.org/officeDocument/2006/relationships/slideLayout" Target="../slideLayouts/slideLayout227.xml"/><Relationship Id="rId5" Type="http://schemas.openxmlformats.org/officeDocument/2006/relationships/slideLayout" Target="../slideLayouts/slideLayout221.xml"/><Relationship Id="rId10" Type="http://schemas.openxmlformats.org/officeDocument/2006/relationships/slideLayout" Target="../slideLayouts/slideLayout226.xml"/><Relationship Id="rId4" Type="http://schemas.openxmlformats.org/officeDocument/2006/relationships/slideLayout" Target="../slideLayouts/slideLayout220.xml"/><Relationship Id="rId9" Type="http://schemas.openxmlformats.org/officeDocument/2006/relationships/slideLayout" Target="../slideLayouts/slideLayout225.xml"/></Relationships>
</file>

<file path=ppt/slideMasters/_rels/slideMaster1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78.xml"/><Relationship Id="rId13" Type="http://schemas.openxmlformats.org/officeDocument/2006/relationships/theme" Target="../theme/theme190.xml"/><Relationship Id="rId3" Type="http://schemas.openxmlformats.org/officeDocument/2006/relationships/slideLayout" Target="../slideLayouts/slideLayout2273.xml"/><Relationship Id="rId7" Type="http://schemas.openxmlformats.org/officeDocument/2006/relationships/slideLayout" Target="../slideLayouts/slideLayout2277.xml"/><Relationship Id="rId12" Type="http://schemas.openxmlformats.org/officeDocument/2006/relationships/slideLayout" Target="../slideLayouts/slideLayout2282.xml"/><Relationship Id="rId2" Type="http://schemas.openxmlformats.org/officeDocument/2006/relationships/slideLayout" Target="../slideLayouts/slideLayout2272.xml"/><Relationship Id="rId1" Type="http://schemas.openxmlformats.org/officeDocument/2006/relationships/slideLayout" Target="../slideLayouts/slideLayout2271.xml"/><Relationship Id="rId6" Type="http://schemas.openxmlformats.org/officeDocument/2006/relationships/slideLayout" Target="../slideLayouts/slideLayout2276.xml"/><Relationship Id="rId11" Type="http://schemas.openxmlformats.org/officeDocument/2006/relationships/slideLayout" Target="../slideLayouts/slideLayout2281.xml"/><Relationship Id="rId5" Type="http://schemas.openxmlformats.org/officeDocument/2006/relationships/slideLayout" Target="../slideLayouts/slideLayout2275.xml"/><Relationship Id="rId10" Type="http://schemas.openxmlformats.org/officeDocument/2006/relationships/slideLayout" Target="../slideLayouts/slideLayout2280.xml"/><Relationship Id="rId4" Type="http://schemas.openxmlformats.org/officeDocument/2006/relationships/slideLayout" Target="../slideLayouts/slideLayout2274.xml"/><Relationship Id="rId9" Type="http://schemas.openxmlformats.org/officeDocument/2006/relationships/slideLayout" Target="../slideLayouts/slideLayout2279.xml"/></Relationships>
</file>

<file path=ppt/slideMasters/_rels/slideMaster1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90.xml"/><Relationship Id="rId13" Type="http://schemas.openxmlformats.org/officeDocument/2006/relationships/theme" Target="../theme/theme191.xml"/><Relationship Id="rId3" Type="http://schemas.openxmlformats.org/officeDocument/2006/relationships/slideLayout" Target="../slideLayouts/slideLayout2285.xml"/><Relationship Id="rId7" Type="http://schemas.openxmlformats.org/officeDocument/2006/relationships/slideLayout" Target="../slideLayouts/slideLayout2289.xml"/><Relationship Id="rId12" Type="http://schemas.openxmlformats.org/officeDocument/2006/relationships/slideLayout" Target="../slideLayouts/slideLayout2294.xml"/><Relationship Id="rId2" Type="http://schemas.openxmlformats.org/officeDocument/2006/relationships/slideLayout" Target="../slideLayouts/slideLayout2284.xml"/><Relationship Id="rId1" Type="http://schemas.openxmlformats.org/officeDocument/2006/relationships/slideLayout" Target="../slideLayouts/slideLayout2283.xml"/><Relationship Id="rId6" Type="http://schemas.openxmlformats.org/officeDocument/2006/relationships/slideLayout" Target="../slideLayouts/slideLayout2288.xml"/><Relationship Id="rId11" Type="http://schemas.openxmlformats.org/officeDocument/2006/relationships/slideLayout" Target="../slideLayouts/slideLayout2293.xml"/><Relationship Id="rId5" Type="http://schemas.openxmlformats.org/officeDocument/2006/relationships/slideLayout" Target="../slideLayouts/slideLayout2287.xml"/><Relationship Id="rId10" Type="http://schemas.openxmlformats.org/officeDocument/2006/relationships/slideLayout" Target="../slideLayouts/slideLayout2292.xml"/><Relationship Id="rId4" Type="http://schemas.openxmlformats.org/officeDocument/2006/relationships/slideLayout" Target="../slideLayouts/slideLayout2286.xml"/><Relationship Id="rId9" Type="http://schemas.openxmlformats.org/officeDocument/2006/relationships/slideLayout" Target="../slideLayouts/slideLayout2291.xml"/></Relationships>
</file>

<file path=ppt/slideMasters/_rels/slideMaster1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02.xml"/><Relationship Id="rId13" Type="http://schemas.openxmlformats.org/officeDocument/2006/relationships/theme" Target="../theme/theme192.xml"/><Relationship Id="rId3" Type="http://schemas.openxmlformats.org/officeDocument/2006/relationships/slideLayout" Target="../slideLayouts/slideLayout2297.xml"/><Relationship Id="rId7" Type="http://schemas.openxmlformats.org/officeDocument/2006/relationships/slideLayout" Target="../slideLayouts/slideLayout2301.xml"/><Relationship Id="rId12" Type="http://schemas.openxmlformats.org/officeDocument/2006/relationships/slideLayout" Target="../slideLayouts/slideLayout2306.xml"/><Relationship Id="rId2" Type="http://schemas.openxmlformats.org/officeDocument/2006/relationships/slideLayout" Target="../slideLayouts/slideLayout2296.xml"/><Relationship Id="rId1" Type="http://schemas.openxmlformats.org/officeDocument/2006/relationships/slideLayout" Target="../slideLayouts/slideLayout2295.xml"/><Relationship Id="rId6" Type="http://schemas.openxmlformats.org/officeDocument/2006/relationships/slideLayout" Target="../slideLayouts/slideLayout2300.xml"/><Relationship Id="rId11" Type="http://schemas.openxmlformats.org/officeDocument/2006/relationships/slideLayout" Target="../slideLayouts/slideLayout2305.xml"/><Relationship Id="rId5" Type="http://schemas.openxmlformats.org/officeDocument/2006/relationships/slideLayout" Target="../slideLayouts/slideLayout2299.xml"/><Relationship Id="rId10" Type="http://schemas.openxmlformats.org/officeDocument/2006/relationships/slideLayout" Target="../slideLayouts/slideLayout2304.xml"/><Relationship Id="rId4" Type="http://schemas.openxmlformats.org/officeDocument/2006/relationships/slideLayout" Target="../slideLayouts/slideLayout2298.xml"/><Relationship Id="rId9" Type="http://schemas.openxmlformats.org/officeDocument/2006/relationships/slideLayout" Target="../slideLayouts/slideLayout2303.xml"/></Relationships>
</file>

<file path=ppt/slideMasters/_rels/slideMaster1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14.xml"/><Relationship Id="rId13" Type="http://schemas.openxmlformats.org/officeDocument/2006/relationships/theme" Target="../theme/theme193.xml"/><Relationship Id="rId3" Type="http://schemas.openxmlformats.org/officeDocument/2006/relationships/slideLayout" Target="../slideLayouts/slideLayout2309.xml"/><Relationship Id="rId7" Type="http://schemas.openxmlformats.org/officeDocument/2006/relationships/slideLayout" Target="../slideLayouts/slideLayout2313.xml"/><Relationship Id="rId12" Type="http://schemas.openxmlformats.org/officeDocument/2006/relationships/slideLayout" Target="../slideLayouts/slideLayout2318.xml"/><Relationship Id="rId2" Type="http://schemas.openxmlformats.org/officeDocument/2006/relationships/slideLayout" Target="../slideLayouts/slideLayout2308.xml"/><Relationship Id="rId1" Type="http://schemas.openxmlformats.org/officeDocument/2006/relationships/slideLayout" Target="../slideLayouts/slideLayout2307.xml"/><Relationship Id="rId6" Type="http://schemas.openxmlformats.org/officeDocument/2006/relationships/slideLayout" Target="../slideLayouts/slideLayout2312.xml"/><Relationship Id="rId11" Type="http://schemas.openxmlformats.org/officeDocument/2006/relationships/slideLayout" Target="../slideLayouts/slideLayout2317.xml"/><Relationship Id="rId5" Type="http://schemas.openxmlformats.org/officeDocument/2006/relationships/slideLayout" Target="../slideLayouts/slideLayout2311.xml"/><Relationship Id="rId10" Type="http://schemas.openxmlformats.org/officeDocument/2006/relationships/slideLayout" Target="../slideLayouts/slideLayout2316.xml"/><Relationship Id="rId4" Type="http://schemas.openxmlformats.org/officeDocument/2006/relationships/slideLayout" Target="../slideLayouts/slideLayout2310.xml"/><Relationship Id="rId9" Type="http://schemas.openxmlformats.org/officeDocument/2006/relationships/slideLayout" Target="../slideLayouts/slideLayout2315.xml"/></Relationships>
</file>

<file path=ppt/slideMasters/_rels/slideMaster1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26.xml"/><Relationship Id="rId13" Type="http://schemas.openxmlformats.org/officeDocument/2006/relationships/theme" Target="../theme/theme194.xml"/><Relationship Id="rId3" Type="http://schemas.openxmlformats.org/officeDocument/2006/relationships/slideLayout" Target="../slideLayouts/slideLayout2321.xml"/><Relationship Id="rId7" Type="http://schemas.openxmlformats.org/officeDocument/2006/relationships/slideLayout" Target="../slideLayouts/slideLayout2325.xml"/><Relationship Id="rId12" Type="http://schemas.openxmlformats.org/officeDocument/2006/relationships/slideLayout" Target="../slideLayouts/slideLayout2330.xml"/><Relationship Id="rId2" Type="http://schemas.openxmlformats.org/officeDocument/2006/relationships/slideLayout" Target="../slideLayouts/slideLayout2320.xml"/><Relationship Id="rId1" Type="http://schemas.openxmlformats.org/officeDocument/2006/relationships/slideLayout" Target="../slideLayouts/slideLayout2319.xml"/><Relationship Id="rId6" Type="http://schemas.openxmlformats.org/officeDocument/2006/relationships/slideLayout" Target="../slideLayouts/slideLayout2324.xml"/><Relationship Id="rId11" Type="http://schemas.openxmlformats.org/officeDocument/2006/relationships/slideLayout" Target="../slideLayouts/slideLayout2329.xml"/><Relationship Id="rId5" Type="http://schemas.openxmlformats.org/officeDocument/2006/relationships/slideLayout" Target="../slideLayouts/slideLayout2323.xml"/><Relationship Id="rId10" Type="http://schemas.openxmlformats.org/officeDocument/2006/relationships/slideLayout" Target="../slideLayouts/slideLayout2328.xml"/><Relationship Id="rId4" Type="http://schemas.openxmlformats.org/officeDocument/2006/relationships/slideLayout" Target="../slideLayouts/slideLayout2322.xml"/><Relationship Id="rId9" Type="http://schemas.openxmlformats.org/officeDocument/2006/relationships/slideLayout" Target="../slideLayouts/slideLayout2327.xml"/></Relationships>
</file>

<file path=ppt/slideMasters/_rels/slideMaster1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38.xml"/><Relationship Id="rId13" Type="http://schemas.openxmlformats.org/officeDocument/2006/relationships/theme" Target="../theme/theme195.xml"/><Relationship Id="rId3" Type="http://schemas.openxmlformats.org/officeDocument/2006/relationships/slideLayout" Target="../slideLayouts/slideLayout2333.xml"/><Relationship Id="rId7" Type="http://schemas.openxmlformats.org/officeDocument/2006/relationships/slideLayout" Target="../slideLayouts/slideLayout2337.xml"/><Relationship Id="rId12" Type="http://schemas.openxmlformats.org/officeDocument/2006/relationships/slideLayout" Target="../slideLayouts/slideLayout2342.xml"/><Relationship Id="rId2" Type="http://schemas.openxmlformats.org/officeDocument/2006/relationships/slideLayout" Target="../slideLayouts/slideLayout2332.xml"/><Relationship Id="rId1" Type="http://schemas.openxmlformats.org/officeDocument/2006/relationships/slideLayout" Target="../slideLayouts/slideLayout2331.xml"/><Relationship Id="rId6" Type="http://schemas.openxmlformats.org/officeDocument/2006/relationships/slideLayout" Target="../slideLayouts/slideLayout2336.xml"/><Relationship Id="rId11" Type="http://schemas.openxmlformats.org/officeDocument/2006/relationships/slideLayout" Target="../slideLayouts/slideLayout2341.xml"/><Relationship Id="rId5" Type="http://schemas.openxmlformats.org/officeDocument/2006/relationships/slideLayout" Target="../slideLayouts/slideLayout2335.xml"/><Relationship Id="rId10" Type="http://schemas.openxmlformats.org/officeDocument/2006/relationships/slideLayout" Target="../slideLayouts/slideLayout2340.xml"/><Relationship Id="rId4" Type="http://schemas.openxmlformats.org/officeDocument/2006/relationships/slideLayout" Target="../slideLayouts/slideLayout2334.xml"/><Relationship Id="rId9" Type="http://schemas.openxmlformats.org/officeDocument/2006/relationships/slideLayout" Target="../slideLayouts/slideLayout2339.xml"/></Relationships>
</file>

<file path=ppt/slideMasters/_rels/slideMaster1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50.xml"/><Relationship Id="rId13" Type="http://schemas.openxmlformats.org/officeDocument/2006/relationships/theme" Target="../theme/theme196.xml"/><Relationship Id="rId3" Type="http://schemas.openxmlformats.org/officeDocument/2006/relationships/slideLayout" Target="../slideLayouts/slideLayout2345.xml"/><Relationship Id="rId7" Type="http://schemas.openxmlformats.org/officeDocument/2006/relationships/slideLayout" Target="../slideLayouts/slideLayout2349.xml"/><Relationship Id="rId12" Type="http://schemas.openxmlformats.org/officeDocument/2006/relationships/slideLayout" Target="../slideLayouts/slideLayout2354.xml"/><Relationship Id="rId2" Type="http://schemas.openxmlformats.org/officeDocument/2006/relationships/slideLayout" Target="../slideLayouts/slideLayout2344.xml"/><Relationship Id="rId1" Type="http://schemas.openxmlformats.org/officeDocument/2006/relationships/slideLayout" Target="../slideLayouts/slideLayout2343.xml"/><Relationship Id="rId6" Type="http://schemas.openxmlformats.org/officeDocument/2006/relationships/slideLayout" Target="../slideLayouts/slideLayout2348.xml"/><Relationship Id="rId11" Type="http://schemas.openxmlformats.org/officeDocument/2006/relationships/slideLayout" Target="../slideLayouts/slideLayout2353.xml"/><Relationship Id="rId5" Type="http://schemas.openxmlformats.org/officeDocument/2006/relationships/slideLayout" Target="../slideLayouts/slideLayout2347.xml"/><Relationship Id="rId10" Type="http://schemas.openxmlformats.org/officeDocument/2006/relationships/slideLayout" Target="../slideLayouts/slideLayout2352.xml"/><Relationship Id="rId4" Type="http://schemas.openxmlformats.org/officeDocument/2006/relationships/slideLayout" Target="../slideLayouts/slideLayout2346.xml"/><Relationship Id="rId9" Type="http://schemas.openxmlformats.org/officeDocument/2006/relationships/slideLayout" Target="../slideLayouts/slideLayout2351.xml"/></Relationships>
</file>

<file path=ppt/slideMasters/_rels/slideMaster1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62.xml"/><Relationship Id="rId13" Type="http://schemas.openxmlformats.org/officeDocument/2006/relationships/theme" Target="../theme/theme197.xml"/><Relationship Id="rId3" Type="http://schemas.openxmlformats.org/officeDocument/2006/relationships/slideLayout" Target="../slideLayouts/slideLayout2357.xml"/><Relationship Id="rId7" Type="http://schemas.openxmlformats.org/officeDocument/2006/relationships/slideLayout" Target="../slideLayouts/slideLayout2361.xml"/><Relationship Id="rId12" Type="http://schemas.openxmlformats.org/officeDocument/2006/relationships/slideLayout" Target="../slideLayouts/slideLayout2366.xml"/><Relationship Id="rId2" Type="http://schemas.openxmlformats.org/officeDocument/2006/relationships/slideLayout" Target="../slideLayouts/slideLayout2356.xml"/><Relationship Id="rId1" Type="http://schemas.openxmlformats.org/officeDocument/2006/relationships/slideLayout" Target="../slideLayouts/slideLayout2355.xml"/><Relationship Id="rId6" Type="http://schemas.openxmlformats.org/officeDocument/2006/relationships/slideLayout" Target="../slideLayouts/slideLayout2360.xml"/><Relationship Id="rId11" Type="http://schemas.openxmlformats.org/officeDocument/2006/relationships/slideLayout" Target="../slideLayouts/slideLayout2365.xml"/><Relationship Id="rId5" Type="http://schemas.openxmlformats.org/officeDocument/2006/relationships/slideLayout" Target="../slideLayouts/slideLayout2359.xml"/><Relationship Id="rId10" Type="http://schemas.openxmlformats.org/officeDocument/2006/relationships/slideLayout" Target="../slideLayouts/slideLayout2364.xml"/><Relationship Id="rId4" Type="http://schemas.openxmlformats.org/officeDocument/2006/relationships/slideLayout" Target="../slideLayouts/slideLayout2358.xml"/><Relationship Id="rId9" Type="http://schemas.openxmlformats.org/officeDocument/2006/relationships/slideLayout" Target="../slideLayouts/slideLayout2363.xml"/></Relationships>
</file>

<file path=ppt/slideMasters/_rels/slideMaster1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74.xml"/><Relationship Id="rId13" Type="http://schemas.openxmlformats.org/officeDocument/2006/relationships/theme" Target="../theme/theme198.xml"/><Relationship Id="rId3" Type="http://schemas.openxmlformats.org/officeDocument/2006/relationships/slideLayout" Target="../slideLayouts/slideLayout2369.xml"/><Relationship Id="rId7" Type="http://schemas.openxmlformats.org/officeDocument/2006/relationships/slideLayout" Target="../slideLayouts/slideLayout2373.xml"/><Relationship Id="rId12" Type="http://schemas.openxmlformats.org/officeDocument/2006/relationships/slideLayout" Target="../slideLayouts/slideLayout2378.xml"/><Relationship Id="rId2" Type="http://schemas.openxmlformats.org/officeDocument/2006/relationships/slideLayout" Target="../slideLayouts/slideLayout2368.xml"/><Relationship Id="rId1" Type="http://schemas.openxmlformats.org/officeDocument/2006/relationships/slideLayout" Target="../slideLayouts/slideLayout2367.xml"/><Relationship Id="rId6" Type="http://schemas.openxmlformats.org/officeDocument/2006/relationships/slideLayout" Target="../slideLayouts/slideLayout2372.xml"/><Relationship Id="rId11" Type="http://schemas.openxmlformats.org/officeDocument/2006/relationships/slideLayout" Target="../slideLayouts/slideLayout2377.xml"/><Relationship Id="rId5" Type="http://schemas.openxmlformats.org/officeDocument/2006/relationships/slideLayout" Target="../slideLayouts/slideLayout2371.xml"/><Relationship Id="rId10" Type="http://schemas.openxmlformats.org/officeDocument/2006/relationships/slideLayout" Target="../slideLayouts/slideLayout2376.xml"/><Relationship Id="rId4" Type="http://schemas.openxmlformats.org/officeDocument/2006/relationships/slideLayout" Target="../slideLayouts/slideLayout2370.xml"/><Relationship Id="rId9" Type="http://schemas.openxmlformats.org/officeDocument/2006/relationships/slideLayout" Target="../slideLayouts/slideLayout2375.xml"/></Relationships>
</file>

<file path=ppt/slideMasters/_rels/slideMaster1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86.xml"/><Relationship Id="rId13" Type="http://schemas.openxmlformats.org/officeDocument/2006/relationships/theme" Target="../theme/theme199.xml"/><Relationship Id="rId3" Type="http://schemas.openxmlformats.org/officeDocument/2006/relationships/slideLayout" Target="../slideLayouts/slideLayout2381.xml"/><Relationship Id="rId7" Type="http://schemas.openxmlformats.org/officeDocument/2006/relationships/slideLayout" Target="../slideLayouts/slideLayout2385.xml"/><Relationship Id="rId12" Type="http://schemas.openxmlformats.org/officeDocument/2006/relationships/slideLayout" Target="../slideLayouts/slideLayout2390.xml"/><Relationship Id="rId2" Type="http://schemas.openxmlformats.org/officeDocument/2006/relationships/slideLayout" Target="../slideLayouts/slideLayout2380.xml"/><Relationship Id="rId1" Type="http://schemas.openxmlformats.org/officeDocument/2006/relationships/slideLayout" Target="../slideLayouts/slideLayout2379.xml"/><Relationship Id="rId6" Type="http://schemas.openxmlformats.org/officeDocument/2006/relationships/slideLayout" Target="../slideLayouts/slideLayout2384.xml"/><Relationship Id="rId11" Type="http://schemas.openxmlformats.org/officeDocument/2006/relationships/slideLayout" Target="../slideLayouts/slideLayout2389.xml"/><Relationship Id="rId5" Type="http://schemas.openxmlformats.org/officeDocument/2006/relationships/slideLayout" Target="../slideLayouts/slideLayout2383.xml"/><Relationship Id="rId10" Type="http://schemas.openxmlformats.org/officeDocument/2006/relationships/slideLayout" Target="../slideLayouts/slideLayout2388.xml"/><Relationship Id="rId4" Type="http://schemas.openxmlformats.org/officeDocument/2006/relationships/slideLayout" Target="../slideLayouts/slideLayout2382.xml"/><Relationship Id="rId9" Type="http://schemas.openxmlformats.org/officeDocument/2006/relationships/slideLayout" Target="../slideLayouts/slideLayout238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6.xml"/><Relationship Id="rId13" Type="http://schemas.openxmlformats.org/officeDocument/2006/relationships/theme" Target="../theme/theme20.xml"/><Relationship Id="rId3" Type="http://schemas.openxmlformats.org/officeDocument/2006/relationships/slideLayout" Target="../slideLayouts/slideLayout231.xml"/><Relationship Id="rId7" Type="http://schemas.openxmlformats.org/officeDocument/2006/relationships/slideLayout" Target="../slideLayouts/slideLayout235.xml"/><Relationship Id="rId12" Type="http://schemas.openxmlformats.org/officeDocument/2006/relationships/slideLayout" Target="../slideLayouts/slideLayout240.xml"/><Relationship Id="rId2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29.xml"/><Relationship Id="rId6" Type="http://schemas.openxmlformats.org/officeDocument/2006/relationships/slideLayout" Target="../slideLayouts/slideLayout234.xml"/><Relationship Id="rId11" Type="http://schemas.openxmlformats.org/officeDocument/2006/relationships/slideLayout" Target="../slideLayouts/slideLayout239.xml"/><Relationship Id="rId5" Type="http://schemas.openxmlformats.org/officeDocument/2006/relationships/slideLayout" Target="../slideLayouts/slideLayout233.xml"/><Relationship Id="rId10" Type="http://schemas.openxmlformats.org/officeDocument/2006/relationships/slideLayout" Target="../slideLayouts/slideLayout238.xml"/><Relationship Id="rId4" Type="http://schemas.openxmlformats.org/officeDocument/2006/relationships/slideLayout" Target="../slideLayouts/slideLayout232.xml"/><Relationship Id="rId9" Type="http://schemas.openxmlformats.org/officeDocument/2006/relationships/slideLayout" Target="../slideLayouts/slideLayout237.xml"/></Relationships>
</file>

<file path=ppt/slideMasters/_rels/slideMaster2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8.xml"/><Relationship Id="rId13" Type="http://schemas.openxmlformats.org/officeDocument/2006/relationships/theme" Target="../theme/theme200.xml"/><Relationship Id="rId3" Type="http://schemas.openxmlformats.org/officeDocument/2006/relationships/slideLayout" Target="../slideLayouts/slideLayout2393.xml"/><Relationship Id="rId7" Type="http://schemas.openxmlformats.org/officeDocument/2006/relationships/slideLayout" Target="../slideLayouts/slideLayout2397.xml"/><Relationship Id="rId12" Type="http://schemas.openxmlformats.org/officeDocument/2006/relationships/slideLayout" Target="../slideLayouts/slideLayout2402.xml"/><Relationship Id="rId2" Type="http://schemas.openxmlformats.org/officeDocument/2006/relationships/slideLayout" Target="../slideLayouts/slideLayout2392.xml"/><Relationship Id="rId1" Type="http://schemas.openxmlformats.org/officeDocument/2006/relationships/slideLayout" Target="../slideLayouts/slideLayout2391.xml"/><Relationship Id="rId6" Type="http://schemas.openxmlformats.org/officeDocument/2006/relationships/slideLayout" Target="../slideLayouts/slideLayout2396.xml"/><Relationship Id="rId11" Type="http://schemas.openxmlformats.org/officeDocument/2006/relationships/slideLayout" Target="../slideLayouts/slideLayout2401.xml"/><Relationship Id="rId5" Type="http://schemas.openxmlformats.org/officeDocument/2006/relationships/slideLayout" Target="../slideLayouts/slideLayout2395.xml"/><Relationship Id="rId10" Type="http://schemas.openxmlformats.org/officeDocument/2006/relationships/slideLayout" Target="../slideLayouts/slideLayout2400.xml"/><Relationship Id="rId4" Type="http://schemas.openxmlformats.org/officeDocument/2006/relationships/slideLayout" Target="../slideLayouts/slideLayout2394.xml"/><Relationship Id="rId9" Type="http://schemas.openxmlformats.org/officeDocument/2006/relationships/slideLayout" Target="../slideLayouts/slideLayout2399.xml"/></Relationships>
</file>

<file path=ppt/slideMasters/_rels/slideMaster2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10.xml"/><Relationship Id="rId13" Type="http://schemas.openxmlformats.org/officeDocument/2006/relationships/theme" Target="../theme/theme201.xml"/><Relationship Id="rId3" Type="http://schemas.openxmlformats.org/officeDocument/2006/relationships/slideLayout" Target="../slideLayouts/slideLayout2405.xml"/><Relationship Id="rId7" Type="http://schemas.openxmlformats.org/officeDocument/2006/relationships/slideLayout" Target="../slideLayouts/slideLayout2409.xml"/><Relationship Id="rId12" Type="http://schemas.openxmlformats.org/officeDocument/2006/relationships/slideLayout" Target="../slideLayouts/slideLayout2414.xml"/><Relationship Id="rId2" Type="http://schemas.openxmlformats.org/officeDocument/2006/relationships/slideLayout" Target="../slideLayouts/slideLayout2404.xml"/><Relationship Id="rId1" Type="http://schemas.openxmlformats.org/officeDocument/2006/relationships/slideLayout" Target="../slideLayouts/slideLayout2403.xml"/><Relationship Id="rId6" Type="http://schemas.openxmlformats.org/officeDocument/2006/relationships/slideLayout" Target="../slideLayouts/slideLayout2408.xml"/><Relationship Id="rId11" Type="http://schemas.openxmlformats.org/officeDocument/2006/relationships/slideLayout" Target="../slideLayouts/slideLayout2413.xml"/><Relationship Id="rId5" Type="http://schemas.openxmlformats.org/officeDocument/2006/relationships/slideLayout" Target="../slideLayouts/slideLayout2407.xml"/><Relationship Id="rId10" Type="http://schemas.openxmlformats.org/officeDocument/2006/relationships/slideLayout" Target="../slideLayouts/slideLayout2412.xml"/><Relationship Id="rId4" Type="http://schemas.openxmlformats.org/officeDocument/2006/relationships/slideLayout" Target="../slideLayouts/slideLayout2406.xml"/><Relationship Id="rId9" Type="http://schemas.openxmlformats.org/officeDocument/2006/relationships/slideLayout" Target="../slideLayouts/slideLayout2411.xml"/></Relationships>
</file>

<file path=ppt/slideMasters/_rels/slideMaster2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2.xml"/><Relationship Id="rId13" Type="http://schemas.openxmlformats.org/officeDocument/2006/relationships/theme" Target="../theme/theme202.xml"/><Relationship Id="rId3" Type="http://schemas.openxmlformats.org/officeDocument/2006/relationships/slideLayout" Target="../slideLayouts/slideLayout2417.xml"/><Relationship Id="rId7" Type="http://schemas.openxmlformats.org/officeDocument/2006/relationships/slideLayout" Target="../slideLayouts/slideLayout2421.xml"/><Relationship Id="rId12" Type="http://schemas.openxmlformats.org/officeDocument/2006/relationships/slideLayout" Target="../slideLayouts/slideLayout2426.xml"/><Relationship Id="rId2" Type="http://schemas.openxmlformats.org/officeDocument/2006/relationships/slideLayout" Target="../slideLayouts/slideLayout2416.xml"/><Relationship Id="rId1" Type="http://schemas.openxmlformats.org/officeDocument/2006/relationships/slideLayout" Target="../slideLayouts/slideLayout2415.xml"/><Relationship Id="rId6" Type="http://schemas.openxmlformats.org/officeDocument/2006/relationships/slideLayout" Target="../slideLayouts/slideLayout2420.xml"/><Relationship Id="rId11" Type="http://schemas.openxmlformats.org/officeDocument/2006/relationships/slideLayout" Target="../slideLayouts/slideLayout2425.xml"/><Relationship Id="rId5" Type="http://schemas.openxmlformats.org/officeDocument/2006/relationships/slideLayout" Target="../slideLayouts/slideLayout2419.xml"/><Relationship Id="rId10" Type="http://schemas.openxmlformats.org/officeDocument/2006/relationships/slideLayout" Target="../slideLayouts/slideLayout2424.xml"/><Relationship Id="rId4" Type="http://schemas.openxmlformats.org/officeDocument/2006/relationships/slideLayout" Target="../slideLayouts/slideLayout2418.xml"/><Relationship Id="rId9" Type="http://schemas.openxmlformats.org/officeDocument/2006/relationships/slideLayout" Target="../slideLayouts/slideLayout2423.xml"/></Relationships>
</file>

<file path=ppt/slideMasters/_rels/slideMaster2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34.xml"/><Relationship Id="rId13" Type="http://schemas.openxmlformats.org/officeDocument/2006/relationships/theme" Target="../theme/theme203.xml"/><Relationship Id="rId3" Type="http://schemas.openxmlformats.org/officeDocument/2006/relationships/slideLayout" Target="../slideLayouts/slideLayout2429.xml"/><Relationship Id="rId7" Type="http://schemas.openxmlformats.org/officeDocument/2006/relationships/slideLayout" Target="../slideLayouts/slideLayout2433.xml"/><Relationship Id="rId12" Type="http://schemas.openxmlformats.org/officeDocument/2006/relationships/slideLayout" Target="../slideLayouts/slideLayout2438.xml"/><Relationship Id="rId2" Type="http://schemas.openxmlformats.org/officeDocument/2006/relationships/slideLayout" Target="../slideLayouts/slideLayout2428.xml"/><Relationship Id="rId1" Type="http://schemas.openxmlformats.org/officeDocument/2006/relationships/slideLayout" Target="../slideLayouts/slideLayout2427.xml"/><Relationship Id="rId6" Type="http://schemas.openxmlformats.org/officeDocument/2006/relationships/slideLayout" Target="../slideLayouts/slideLayout2432.xml"/><Relationship Id="rId11" Type="http://schemas.openxmlformats.org/officeDocument/2006/relationships/slideLayout" Target="../slideLayouts/slideLayout2437.xml"/><Relationship Id="rId5" Type="http://schemas.openxmlformats.org/officeDocument/2006/relationships/slideLayout" Target="../slideLayouts/slideLayout2431.xml"/><Relationship Id="rId10" Type="http://schemas.openxmlformats.org/officeDocument/2006/relationships/slideLayout" Target="../slideLayouts/slideLayout2436.xml"/><Relationship Id="rId4" Type="http://schemas.openxmlformats.org/officeDocument/2006/relationships/slideLayout" Target="../slideLayouts/slideLayout2430.xml"/><Relationship Id="rId9" Type="http://schemas.openxmlformats.org/officeDocument/2006/relationships/slideLayout" Target="../slideLayouts/slideLayout2435.xml"/></Relationships>
</file>

<file path=ppt/slideMasters/_rels/slideMaster2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46.xml"/><Relationship Id="rId13" Type="http://schemas.openxmlformats.org/officeDocument/2006/relationships/theme" Target="../theme/theme204.xml"/><Relationship Id="rId3" Type="http://schemas.openxmlformats.org/officeDocument/2006/relationships/slideLayout" Target="../slideLayouts/slideLayout2441.xml"/><Relationship Id="rId7" Type="http://schemas.openxmlformats.org/officeDocument/2006/relationships/slideLayout" Target="../slideLayouts/slideLayout2445.xml"/><Relationship Id="rId12" Type="http://schemas.openxmlformats.org/officeDocument/2006/relationships/slideLayout" Target="../slideLayouts/slideLayout2450.xml"/><Relationship Id="rId2" Type="http://schemas.openxmlformats.org/officeDocument/2006/relationships/slideLayout" Target="../slideLayouts/slideLayout2440.xml"/><Relationship Id="rId1" Type="http://schemas.openxmlformats.org/officeDocument/2006/relationships/slideLayout" Target="../slideLayouts/slideLayout2439.xml"/><Relationship Id="rId6" Type="http://schemas.openxmlformats.org/officeDocument/2006/relationships/slideLayout" Target="../slideLayouts/slideLayout2444.xml"/><Relationship Id="rId11" Type="http://schemas.openxmlformats.org/officeDocument/2006/relationships/slideLayout" Target="../slideLayouts/slideLayout2449.xml"/><Relationship Id="rId5" Type="http://schemas.openxmlformats.org/officeDocument/2006/relationships/slideLayout" Target="../slideLayouts/slideLayout2443.xml"/><Relationship Id="rId10" Type="http://schemas.openxmlformats.org/officeDocument/2006/relationships/slideLayout" Target="../slideLayouts/slideLayout2448.xml"/><Relationship Id="rId4" Type="http://schemas.openxmlformats.org/officeDocument/2006/relationships/slideLayout" Target="../slideLayouts/slideLayout2442.xml"/><Relationship Id="rId9" Type="http://schemas.openxmlformats.org/officeDocument/2006/relationships/slideLayout" Target="../slideLayouts/slideLayout2447.xml"/></Relationships>
</file>

<file path=ppt/slideMasters/_rels/slideMaster2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58.xml"/><Relationship Id="rId13" Type="http://schemas.openxmlformats.org/officeDocument/2006/relationships/theme" Target="../theme/theme205.xml"/><Relationship Id="rId3" Type="http://schemas.openxmlformats.org/officeDocument/2006/relationships/slideLayout" Target="../slideLayouts/slideLayout2453.xml"/><Relationship Id="rId7" Type="http://schemas.openxmlformats.org/officeDocument/2006/relationships/slideLayout" Target="../slideLayouts/slideLayout2457.xml"/><Relationship Id="rId12" Type="http://schemas.openxmlformats.org/officeDocument/2006/relationships/slideLayout" Target="../slideLayouts/slideLayout2462.xml"/><Relationship Id="rId2" Type="http://schemas.openxmlformats.org/officeDocument/2006/relationships/slideLayout" Target="../slideLayouts/slideLayout2452.xml"/><Relationship Id="rId1" Type="http://schemas.openxmlformats.org/officeDocument/2006/relationships/slideLayout" Target="../slideLayouts/slideLayout2451.xml"/><Relationship Id="rId6" Type="http://schemas.openxmlformats.org/officeDocument/2006/relationships/slideLayout" Target="../slideLayouts/slideLayout2456.xml"/><Relationship Id="rId11" Type="http://schemas.openxmlformats.org/officeDocument/2006/relationships/slideLayout" Target="../slideLayouts/slideLayout2461.xml"/><Relationship Id="rId5" Type="http://schemas.openxmlformats.org/officeDocument/2006/relationships/slideLayout" Target="../slideLayouts/slideLayout2455.xml"/><Relationship Id="rId10" Type="http://schemas.openxmlformats.org/officeDocument/2006/relationships/slideLayout" Target="../slideLayouts/slideLayout2460.xml"/><Relationship Id="rId4" Type="http://schemas.openxmlformats.org/officeDocument/2006/relationships/slideLayout" Target="../slideLayouts/slideLayout2454.xml"/><Relationship Id="rId9" Type="http://schemas.openxmlformats.org/officeDocument/2006/relationships/slideLayout" Target="../slideLayouts/slideLayout2459.xml"/></Relationships>
</file>

<file path=ppt/slideMasters/_rels/slideMaster2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70.xml"/><Relationship Id="rId13" Type="http://schemas.openxmlformats.org/officeDocument/2006/relationships/theme" Target="../theme/theme206.xml"/><Relationship Id="rId3" Type="http://schemas.openxmlformats.org/officeDocument/2006/relationships/slideLayout" Target="../slideLayouts/slideLayout2465.xml"/><Relationship Id="rId7" Type="http://schemas.openxmlformats.org/officeDocument/2006/relationships/slideLayout" Target="../slideLayouts/slideLayout2469.xml"/><Relationship Id="rId12" Type="http://schemas.openxmlformats.org/officeDocument/2006/relationships/slideLayout" Target="../slideLayouts/slideLayout2474.xml"/><Relationship Id="rId2" Type="http://schemas.openxmlformats.org/officeDocument/2006/relationships/slideLayout" Target="../slideLayouts/slideLayout2464.xml"/><Relationship Id="rId1" Type="http://schemas.openxmlformats.org/officeDocument/2006/relationships/slideLayout" Target="../slideLayouts/slideLayout2463.xml"/><Relationship Id="rId6" Type="http://schemas.openxmlformats.org/officeDocument/2006/relationships/slideLayout" Target="../slideLayouts/slideLayout2468.xml"/><Relationship Id="rId11" Type="http://schemas.openxmlformats.org/officeDocument/2006/relationships/slideLayout" Target="../slideLayouts/slideLayout2473.xml"/><Relationship Id="rId5" Type="http://schemas.openxmlformats.org/officeDocument/2006/relationships/slideLayout" Target="../slideLayouts/slideLayout2467.xml"/><Relationship Id="rId10" Type="http://schemas.openxmlformats.org/officeDocument/2006/relationships/slideLayout" Target="../slideLayouts/slideLayout2472.xml"/><Relationship Id="rId4" Type="http://schemas.openxmlformats.org/officeDocument/2006/relationships/slideLayout" Target="../slideLayouts/slideLayout2466.xml"/><Relationship Id="rId9" Type="http://schemas.openxmlformats.org/officeDocument/2006/relationships/slideLayout" Target="../slideLayouts/slideLayout2471.xml"/></Relationships>
</file>

<file path=ppt/slideMasters/_rels/slideMaster2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82.xml"/><Relationship Id="rId13" Type="http://schemas.openxmlformats.org/officeDocument/2006/relationships/theme" Target="../theme/theme207.xml"/><Relationship Id="rId3" Type="http://schemas.openxmlformats.org/officeDocument/2006/relationships/slideLayout" Target="../slideLayouts/slideLayout2477.xml"/><Relationship Id="rId7" Type="http://schemas.openxmlformats.org/officeDocument/2006/relationships/slideLayout" Target="../slideLayouts/slideLayout2481.xml"/><Relationship Id="rId12" Type="http://schemas.openxmlformats.org/officeDocument/2006/relationships/slideLayout" Target="../slideLayouts/slideLayout2486.xml"/><Relationship Id="rId2" Type="http://schemas.openxmlformats.org/officeDocument/2006/relationships/slideLayout" Target="../slideLayouts/slideLayout2476.xml"/><Relationship Id="rId1" Type="http://schemas.openxmlformats.org/officeDocument/2006/relationships/slideLayout" Target="../slideLayouts/slideLayout2475.xml"/><Relationship Id="rId6" Type="http://schemas.openxmlformats.org/officeDocument/2006/relationships/slideLayout" Target="../slideLayouts/slideLayout2480.xml"/><Relationship Id="rId11" Type="http://schemas.openxmlformats.org/officeDocument/2006/relationships/slideLayout" Target="../slideLayouts/slideLayout2485.xml"/><Relationship Id="rId5" Type="http://schemas.openxmlformats.org/officeDocument/2006/relationships/slideLayout" Target="../slideLayouts/slideLayout2479.xml"/><Relationship Id="rId10" Type="http://schemas.openxmlformats.org/officeDocument/2006/relationships/slideLayout" Target="../slideLayouts/slideLayout2484.xml"/><Relationship Id="rId4" Type="http://schemas.openxmlformats.org/officeDocument/2006/relationships/slideLayout" Target="../slideLayouts/slideLayout2478.xml"/><Relationship Id="rId9" Type="http://schemas.openxmlformats.org/officeDocument/2006/relationships/slideLayout" Target="../slideLayouts/slideLayout2483.xml"/></Relationships>
</file>

<file path=ppt/slideMasters/_rels/slideMaster2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94.xml"/><Relationship Id="rId13" Type="http://schemas.openxmlformats.org/officeDocument/2006/relationships/theme" Target="../theme/theme208.xml"/><Relationship Id="rId3" Type="http://schemas.openxmlformats.org/officeDocument/2006/relationships/slideLayout" Target="../slideLayouts/slideLayout2489.xml"/><Relationship Id="rId7" Type="http://schemas.openxmlformats.org/officeDocument/2006/relationships/slideLayout" Target="../slideLayouts/slideLayout2493.xml"/><Relationship Id="rId12" Type="http://schemas.openxmlformats.org/officeDocument/2006/relationships/slideLayout" Target="../slideLayouts/slideLayout2498.xml"/><Relationship Id="rId2" Type="http://schemas.openxmlformats.org/officeDocument/2006/relationships/slideLayout" Target="../slideLayouts/slideLayout2488.xml"/><Relationship Id="rId1" Type="http://schemas.openxmlformats.org/officeDocument/2006/relationships/slideLayout" Target="../slideLayouts/slideLayout2487.xml"/><Relationship Id="rId6" Type="http://schemas.openxmlformats.org/officeDocument/2006/relationships/slideLayout" Target="../slideLayouts/slideLayout2492.xml"/><Relationship Id="rId11" Type="http://schemas.openxmlformats.org/officeDocument/2006/relationships/slideLayout" Target="../slideLayouts/slideLayout2497.xml"/><Relationship Id="rId5" Type="http://schemas.openxmlformats.org/officeDocument/2006/relationships/slideLayout" Target="../slideLayouts/slideLayout2491.xml"/><Relationship Id="rId10" Type="http://schemas.openxmlformats.org/officeDocument/2006/relationships/slideLayout" Target="../slideLayouts/slideLayout2496.xml"/><Relationship Id="rId4" Type="http://schemas.openxmlformats.org/officeDocument/2006/relationships/slideLayout" Target="../slideLayouts/slideLayout2490.xml"/><Relationship Id="rId9" Type="http://schemas.openxmlformats.org/officeDocument/2006/relationships/slideLayout" Target="../slideLayouts/slideLayout2495.xml"/></Relationships>
</file>

<file path=ppt/slideMasters/_rels/slideMaster2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6.xml"/><Relationship Id="rId13" Type="http://schemas.openxmlformats.org/officeDocument/2006/relationships/theme" Target="../theme/theme209.xml"/><Relationship Id="rId3" Type="http://schemas.openxmlformats.org/officeDocument/2006/relationships/slideLayout" Target="../slideLayouts/slideLayout2501.xml"/><Relationship Id="rId7" Type="http://schemas.openxmlformats.org/officeDocument/2006/relationships/slideLayout" Target="../slideLayouts/slideLayout2505.xml"/><Relationship Id="rId12" Type="http://schemas.openxmlformats.org/officeDocument/2006/relationships/slideLayout" Target="../slideLayouts/slideLayout2510.xml"/><Relationship Id="rId2" Type="http://schemas.openxmlformats.org/officeDocument/2006/relationships/slideLayout" Target="../slideLayouts/slideLayout2500.xml"/><Relationship Id="rId1" Type="http://schemas.openxmlformats.org/officeDocument/2006/relationships/slideLayout" Target="../slideLayouts/slideLayout2499.xml"/><Relationship Id="rId6" Type="http://schemas.openxmlformats.org/officeDocument/2006/relationships/slideLayout" Target="../slideLayouts/slideLayout2504.xml"/><Relationship Id="rId11" Type="http://schemas.openxmlformats.org/officeDocument/2006/relationships/slideLayout" Target="../slideLayouts/slideLayout2509.xml"/><Relationship Id="rId5" Type="http://schemas.openxmlformats.org/officeDocument/2006/relationships/slideLayout" Target="../slideLayouts/slideLayout2503.xml"/><Relationship Id="rId10" Type="http://schemas.openxmlformats.org/officeDocument/2006/relationships/slideLayout" Target="../slideLayouts/slideLayout2508.xml"/><Relationship Id="rId4" Type="http://schemas.openxmlformats.org/officeDocument/2006/relationships/slideLayout" Target="../slideLayouts/slideLayout2502.xml"/><Relationship Id="rId9" Type="http://schemas.openxmlformats.org/officeDocument/2006/relationships/slideLayout" Target="../slideLayouts/slideLayout2507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8.xml"/><Relationship Id="rId13" Type="http://schemas.openxmlformats.org/officeDocument/2006/relationships/theme" Target="../theme/theme21.xml"/><Relationship Id="rId3" Type="http://schemas.openxmlformats.org/officeDocument/2006/relationships/slideLayout" Target="../slideLayouts/slideLayout243.xml"/><Relationship Id="rId7" Type="http://schemas.openxmlformats.org/officeDocument/2006/relationships/slideLayout" Target="../slideLayouts/slideLayout247.xml"/><Relationship Id="rId12" Type="http://schemas.openxmlformats.org/officeDocument/2006/relationships/slideLayout" Target="../slideLayouts/slideLayout252.xml"/><Relationship Id="rId2" Type="http://schemas.openxmlformats.org/officeDocument/2006/relationships/slideLayout" Target="../slideLayouts/slideLayout242.xml"/><Relationship Id="rId1" Type="http://schemas.openxmlformats.org/officeDocument/2006/relationships/slideLayout" Target="../slideLayouts/slideLayout241.xml"/><Relationship Id="rId6" Type="http://schemas.openxmlformats.org/officeDocument/2006/relationships/slideLayout" Target="../slideLayouts/slideLayout246.xml"/><Relationship Id="rId11" Type="http://schemas.openxmlformats.org/officeDocument/2006/relationships/slideLayout" Target="../slideLayouts/slideLayout251.xml"/><Relationship Id="rId5" Type="http://schemas.openxmlformats.org/officeDocument/2006/relationships/slideLayout" Target="../slideLayouts/slideLayout245.xml"/><Relationship Id="rId10" Type="http://schemas.openxmlformats.org/officeDocument/2006/relationships/slideLayout" Target="../slideLayouts/slideLayout250.xml"/><Relationship Id="rId4" Type="http://schemas.openxmlformats.org/officeDocument/2006/relationships/slideLayout" Target="../slideLayouts/slideLayout244.xml"/><Relationship Id="rId9" Type="http://schemas.openxmlformats.org/officeDocument/2006/relationships/slideLayout" Target="../slideLayouts/slideLayout249.xml"/></Relationships>
</file>

<file path=ppt/slideMasters/_rels/slideMaster2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18.xml"/><Relationship Id="rId13" Type="http://schemas.openxmlformats.org/officeDocument/2006/relationships/theme" Target="../theme/theme210.xml"/><Relationship Id="rId3" Type="http://schemas.openxmlformats.org/officeDocument/2006/relationships/slideLayout" Target="../slideLayouts/slideLayout2513.xml"/><Relationship Id="rId7" Type="http://schemas.openxmlformats.org/officeDocument/2006/relationships/slideLayout" Target="../slideLayouts/slideLayout2517.xml"/><Relationship Id="rId12" Type="http://schemas.openxmlformats.org/officeDocument/2006/relationships/slideLayout" Target="../slideLayouts/slideLayout2522.xml"/><Relationship Id="rId2" Type="http://schemas.openxmlformats.org/officeDocument/2006/relationships/slideLayout" Target="../slideLayouts/slideLayout2512.xml"/><Relationship Id="rId1" Type="http://schemas.openxmlformats.org/officeDocument/2006/relationships/slideLayout" Target="../slideLayouts/slideLayout2511.xml"/><Relationship Id="rId6" Type="http://schemas.openxmlformats.org/officeDocument/2006/relationships/slideLayout" Target="../slideLayouts/slideLayout2516.xml"/><Relationship Id="rId11" Type="http://schemas.openxmlformats.org/officeDocument/2006/relationships/slideLayout" Target="../slideLayouts/slideLayout2521.xml"/><Relationship Id="rId5" Type="http://schemas.openxmlformats.org/officeDocument/2006/relationships/slideLayout" Target="../slideLayouts/slideLayout2515.xml"/><Relationship Id="rId10" Type="http://schemas.openxmlformats.org/officeDocument/2006/relationships/slideLayout" Target="../slideLayouts/slideLayout2520.xml"/><Relationship Id="rId4" Type="http://schemas.openxmlformats.org/officeDocument/2006/relationships/slideLayout" Target="../slideLayouts/slideLayout2514.xml"/><Relationship Id="rId9" Type="http://schemas.openxmlformats.org/officeDocument/2006/relationships/slideLayout" Target="../slideLayouts/slideLayout2519.xml"/></Relationships>
</file>

<file path=ppt/slideMasters/_rels/slideMaster2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30.xml"/><Relationship Id="rId13" Type="http://schemas.openxmlformats.org/officeDocument/2006/relationships/theme" Target="../theme/theme211.xml"/><Relationship Id="rId3" Type="http://schemas.openxmlformats.org/officeDocument/2006/relationships/slideLayout" Target="../slideLayouts/slideLayout2525.xml"/><Relationship Id="rId7" Type="http://schemas.openxmlformats.org/officeDocument/2006/relationships/slideLayout" Target="../slideLayouts/slideLayout2529.xml"/><Relationship Id="rId12" Type="http://schemas.openxmlformats.org/officeDocument/2006/relationships/slideLayout" Target="../slideLayouts/slideLayout2534.xml"/><Relationship Id="rId2" Type="http://schemas.openxmlformats.org/officeDocument/2006/relationships/slideLayout" Target="../slideLayouts/slideLayout2524.xml"/><Relationship Id="rId1" Type="http://schemas.openxmlformats.org/officeDocument/2006/relationships/slideLayout" Target="../slideLayouts/slideLayout2523.xml"/><Relationship Id="rId6" Type="http://schemas.openxmlformats.org/officeDocument/2006/relationships/slideLayout" Target="../slideLayouts/slideLayout2528.xml"/><Relationship Id="rId11" Type="http://schemas.openxmlformats.org/officeDocument/2006/relationships/slideLayout" Target="../slideLayouts/slideLayout2533.xml"/><Relationship Id="rId5" Type="http://schemas.openxmlformats.org/officeDocument/2006/relationships/slideLayout" Target="../slideLayouts/slideLayout2527.xml"/><Relationship Id="rId10" Type="http://schemas.openxmlformats.org/officeDocument/2006/relationships/slideLayout" Target="../slideLayouts/slideLayout2532.xml"/><Relationship Id="rId4" Type="http://schemas.openxmlformats.org/officeDocument/2006/relationships/slideLayout" Target="../slideLayouts/slideLayout2526.xml"/><Relationship Id="rId9" Type="http://schemas.openxmlformats.org/officeDocument/2006/relationships/slideLayout" Target="../slideLayouts/slideLayout2531.xml"/></Relationships>
</file>

<file path=ppt/slideMasters/_rels/slideMaster2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42.xml"/><Relationship Id="rId13" Type="http://schemas.openxmlformats.org/officeDocument/2006/relationships/theme" Target="../theme/theme212.xml"/><Relationship Id="rId3" Type="http://schemas.openxmlformats.org/officeDocument/2006/relationships/slideLayout" Target="../slideLayouts/slideLayout2537.xml"/><Relationship Id="rId7" Type="http://schemas.openxmlformats.org/officeDocument/2006/relationships/slideLayout" Target="../slideLayouts/slideLayout2541.xml"/><Relationship Id="rId12" Type="http://schemas.openxmlformats.org/officeDocument/2006/relationships/slideLayout" Target="../slideLayouts/slideLayout2546.xml"/><Relationship Id="rId2" Type="http://schemas.openxmlformats.org/officeDocument/2006/relationships/slideLayout" Target="../slideLayouts/slideLayout2536.xml"/><Relationship Id="rId1" Type="http://schemas.openxmlformats.org/officeDocument/2006/relationships/slideLayout" Target="../slideLayouts/slideLayout2535.xml"/><Relationship Id="rId6" Type="http://schemas.openxmlformats.org/officeDocument/2006/relationships/slideLayout" Target="../slideLayouts/slideLayout2540.xml"/><Relationship Id="rId11" Type="http://schemas.openxmlformats.org/officeDocument/2006/relationships/slideLayout" Target="../slideLayouts/slideLayout2545.xml"/><Relationship Id="rId5" Type="http://schemas.openxmlformats.org/officeDocument/2006/relationships/slideLayout" Target="../slideLayouts/slideLayout2539.xml"/><Relationship Id="rId10" Type="http://schemas.openxmlformats.org/officeDocument/2006/relationships/slideLayout" Target="../slideLayouts/slideLayout2544.xml"/><Relationship Id="rId4" Type="http://schemas.openxmlformats.org/officeDocument/2006/relationships/slideLayout" Target="../slideLayouts/slideLayout2538.xml"/><Relationship Id="rId9" Type="http://schemas.openxmlformats.org/officeDocument/2006/relationships/slideLayout" Target="../slideLayouts/slideLayout2543.xml"/></Relationships>
</file>

<file path=ppt/slideMasters/_rels/slideMaster2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54.xml"/><Relationship Id="rId13" Type="http://schemas.openxmlformats.org/officeDocument/2006/relationships/theme" Target="../theme/theme213.xml"/><Relationship Id="rId3" Type="http://schemas.openxmlformats.org/officeDocument/2006/relationships/slideLayout" Target="../slideLayouts/slideLayout2549.xml"/><Relationship Id="rId7" Type="http://schemas.openxmlformats.org/officeDocument/2006/relationships/slideLayout" Target="../slideLayouts/slideLayout2553.xml"/><Relationship Id="rId12" Type="http://schemas.openxmlformats.org/officeDocument/2006/relationships/slideLayout" Target="../slideLayouts/slideLayout2558.xml"/><Relationship Id="rId2" Type="http://schemas.openxmlformats.org/officeDocument/2006/relationships/slideLayout" Target="../slideLayouts/slideLayout2548.xml"/><Relationship Id="rId1" Type="http://schemas.openxmlformats.org/officeDocument/2006/relationships/slideLayout" Target="../slideLayouts/slideLayout2547.xml"/><Relationship Id="rId6" Type="http://schemas.openxmlformats.org/officeDocument/2006/relationships/slideLayout" Target="../slideLayouts/slideLayout2552.xml"/><Relationship Id="rId11" Type="http://schemas.openxmlformats.org/officeDocument/2006/relationships/slideLayout" Target="../slideLayouts/slideLayout2557.xml"/><Relationship Id="rId5" Type="http://schemas.openxmlformats.org/officeDocument/2006/relationships/slideLayout" Target="../slideLayouts/slideLayout2551.xml"/><Relationship Id="rId10" Type="http://schemas.openxmlformats.org/officeDocument/2006/relationships/slideLayout" Target="../slideLayouts/slideLayout2556.xml"/><Relationship Id="rId4" Type="http://schemas.openxmlformats.org/officeDocument/2006/relationships/slideLayout" Target="../slideLayouts/slideLayout2550.xml"/><Relationship Id="rId9" Type="http://schemas.openxmlformats.org/officeDocument/2006/relationships/slideLayout" Target="../slideLayouts/slideLayout2555.xml"/></Relationships>
</file>

<file path=ppt/slideMasters/_rels/slideMaster2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66.xml"/><Relationship Id="rId13" Type="http://schemas.openxmlformats.org/officeDocument/2006/relationships/theme" Target="../theme/theme214.xml"/><Relationship Id="rId3" Type="http://schemas.openxmlformats.org/officeDocument/2006/relationships/slideLayout" Target="../slideLayouts/slideLayout2561.xml"/><Relationship Id="rId7" Type="http://schemas.openxmlformats.org/officeDocument/2006/relationships/slideLayout" Target="../slideLayouts/slideLayout2565.xml"/><Relationship Id="rId12" Type="http://schemas.openxmlformats.org/officeDocument/2006/relationships/slideLayout" Target="../slideLayouts/slideLayout2570.xml"/><Relationship Id="rId2" Type="http://schemas.openxmlformats.org/officeDocument/2006/relationships/slideLayout" Target="../slideLayouts/slideLayout2560.xml"/><Relationship Id="rId1" Type="http://schemas.openxmlformats.org/officeDocument/2006/relationships/slideLayout" Target="../slideLayouts/slideLayout2559.xml"/><Relationship Id="rId6" Type="http://schemas.openxmlformats.org/officeDocument/2006/relationships/slideLayout" Target="../slideLayouts/slideLayout2564.xml"/><Relationship Id="rId11" Type="http://schemas.openxmlformats.org/officeDocument/2006/relationships/slideLayout" Target="../slideLayouts/slideLayout2569.xml"/><Relationship Id="rId5" Type="http://schemas.openxmlformats.org/officeDocument/2006/relationships/slideLayout" Target="../slideLayouts/slideLayout2563.xml"/><Relationship Id="rId10" Type="http://schemas.openxmlformats.org/officeDocument/2006/relationships/slideLayout" Target="../slideLayouts/slideLayout2568.xml"/><Relationship Id="rId4" Type="http://schemas.openxmlformats.org/officeDocument/2006/relationships/slideLayout" Target="../slideLayouts/slideLayout2562.xml"/><Relationship Id="rId9" Type="http://schemas.openxmlformats.org/officeDocument/2006/relationships/slideLayout" Target="../slideLayouts/slideLayout2567.xml"/></Relationships>
</file>

<file path=ppt/slideMasters/_rels/slideMaster2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78.xml"/><Relationship Id="rId13" Type="http://schemas.openxmlformats.org/officeDocument/2006/relationships/theme" Target="../theme/theme215.xml"/><Relationship Id="rId3" Type="http://schemas.openxmlformats.org/officeDocument/2006/relationships/slideLayout" Target="../slideLayouts/slideLayout2573.xml"/><Relationship Id="rId7" Type="http://schemas.openxmlformats.org/officeDocument/2006/relationships/slideLayout" Target="../slideLayouts/slideLayout2577.xml"/><Relationship Id="rId12" Type="http://schemas.openxmlformats.org/officeDocument/2006/relationships/slideLayout" Target="../slideLayouts/slideLayout2582.xml"/><Relationship Id="rId2" Type="http://schemas.openxmlformats.org/officeDocument/2006/relationships/slideLayout" Target="../slideLayouts/slideLayout2572.xml"/><Relationship Id="rId1" Type="http://schemas.openxmlformats.org/officeDocument/2006/relationships/slideLayout" Target="../slideLayouts/slideLayout2571.xml"/><Relationship Id="rId6" Type="http://schemas.openxmlformats.org/officeDocument/2006/relationships/slideLayout" Target="../slideLayouts/slideLayout2576.xml"/><Relationship Id="rId11" Type="http://schemas.openxmlformats.org/officeDocument/2006/relationships/slideLayout" Target="../slideLayouts/slideLayout2581.xml"/><Relationship Id="rId5" Type="http://schemas.openxmlformats.org/officeDocument/2006/relationships/slideLayout" Target="../slideLayouts/slideLayout2575.xml"/><Relationship Id="rId10" Type="http://schemas.openxmlformats.org/officeDocument/2006/relationships/slideLayout" Target="../slideLayouts/slideLayout2580.xml"/><Relationship Id="rId4" Type="http://schemas.openxmlformats.org/officeDocument/2006/relationships/slideLayout" Target="../slideLayouts/slideLayout2574.xml"/><Relationship Id="rId9" Type="http://schemas.openxmlformats.org/officeDocument/2006/relationships/slideLayout" Target="../slideLayouts/slideLayout2579.xml"/></Relationships>
</file>

<file path=ppt/slideMasters/_rels/slideMaster2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90.xml"/><Relationship Id="rId13" Type="http://schemas.openxmlformats.org/officeDocument/2006/relationships/theme" Target="../theme/theme216.xml"/><Relationship Id="rId3" Type="http://schemas.openxmlformats.org/officeDocument/2006/relationships/slideLayout" Target="../slideLayouts/slideLayout2585.xml"/><Relationship Id="rId7" Type="http://schemas.openxmlformats.org/officeDocument/2006/relationships/slideLayout" Target="../slideLayouts/slideLayout2589.xml"/><Relationship Id="rId12" Type="http://schemas.openxmlformats.org/officeDocument/2006/relationships/slideLayout" Target="../slideLayouts/slideLayout2594.xml"/><Relationship Id="rId2" Type="http://schemas.openxmlformats.org/officeDocument/2006/relationships/slideLayout" Target="../slideLayouts/slideLayout2584.xml"/><Relationship Id="rId1" Type="http://schemas.openxmlformats.org/officeDocument/2006/relationships/slideLayout" Target="../slideLayouts/slideLayout2583.xml"/><Relationship Id="rId6" Type="http://schemas.openxmlformats.org/officeDocument/2006/relationships/slideLayout" Target="../slideLayouts/slideLayout2588.xml"/><Relationship Id="rId11" Type="http://schemas.openxmlformats.org/officeDocument/2006/relationships/slideLayout" Target="../slideLayouts/slideLayout2593.xml"/><Relationship Id="rId5" Type="http://schemas.openxmlformats.org/officeDocument/2006/relationships/slideLayout" Target="../slideLayouts/slideLayout2587.xml"/><Relationship Id="rId10" Type="http://schemas.openxmlformats.org/officeDocument/2006/relationships/slideLayout" Target="../slideLayouts/slideLayout2592.xml"/><Relationship Id="rId4" Type="http://schemas.openxmlformats.org/officeDocument/2006/relationships/slideLayout" Target="../slideLayouts/slideLayout2586.xml"/><Relationship Id="rId9" Type="http://schemas.openxmlformats.org/officeDocument/2006/relationships/slideLayout" Target="../slideLayouts/slideLayout2591.xml"/></Relationships>
</file>

<file path=ppt/slideMasters/_rels/slideMaster2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2.xml"/><Relationship Id="rId13" Type="http://schemas.openxmlformats.org/officeDocument/2006/relationships/theme" Target="../theme/theme217.xml"/><Relationship Id="rId3" Type="http://schemas.openxmlformats.org/officeDocument/2006/relationships/slideLayout" Target="../slideLayouts/slideLayout2597.xml"/><Relationship Id="rId7" Type="http://schemas.openxmlformats.org/officeDocument/2006/relationships/slideLayout" Target="../slideLayouts/slideLayout2601.xml"/><Relationship Id="rId12" Type="http://schemas.openxmlformats.org/officeDocument/2006/relationships/slideLayout" Target="../slideLayouts/slideLayout2606.xml"/><Relationship Id="rId2" Type="http://schemas.openxmlformats.org/officeDocument/2006/relationships/slideLayout" Target="../slideLayouts/slideLayout2596.xml"/><Relationship Id="rId1" Type="http://schemas.openxmlformats.org/officeDocument/2006/relationships/slideLayout" Target="../slideLayouts/slideLayout2595.xml"/><Relationship Id="rId6" Type="http://schemas.openxmlformats.org/officeDocument/2006/relationships/slideLayout" Target="../slideLayouts/slideLayout2600.xml"/><Relationship Id="rId11" Type="http://schemas.openxmlformats.org/officeDocument/2006/relationships/slideLayout" Target="../slideLayouts/slideLayout2605.xml"/><Relationship Id="rId5" Type="http://schemas.openxmlformats.org/officeDocument/2006/relationships/slideLayout" Target="../slideLayouts/slideLayout2599.xml"/><Relationship Id="rId10" Type="http://schemas.openxmlformats.org/officeDocument/2006/relationships/slideLayout" Target="../slideLayouts/slideLayout2604.xml"/><Relationship Id="rId4" Type="http://schemas.openxmlformats.org/officeDocument/2006/relationships/slideLayout" Target="../slideLayouts/slideLayout2598.xml"/><Relationship Id="rId9" Type="http://schemas.openxmlformats.org/officeDocument/2006/relationships/slideLayout" Target="../slideLayouts/slideLayout2603.xml"/></Relationships>
</file>

<file path=ppt/slideMasters/_rels/slideMaster2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14.xml"/><Relationship Id="rId13" Type="http://schemas.openxmlformats.org/officeDocument/2006/relationships/theme" Target="../theme/theme218.xml"/><Relationship Id="rId3" Type="http://schemas.openxmlformats.org/officeDocument/2006/relationships/slideLayout" Target="../slideLayouts/slideLayout2609.xml"/><Relationship Id="rId7" Type="http://schemas.openxmlformats.org/officeDocument/2006/relationships/slideLayout" Target="../slideLayouts/slideLayout2613.xml"/><Relationship Id="rId12" Type="http://schemas.openxmlformats.org/officeDocument/2006/relationships/slideLayout" Target="../slideLayouts/slideLayout2618.xml"/><Relationship Id="rId2" Type="http://schemas.openxmlformats.org/officeDocument/2006/relationships/slideLayout" Target="../slideLayouts/slideLayout2608.xml"/><Relationship Id="rId1" Type="http://schemas.openxmlformats.org/officeDocument/2006/relationships/slideLayout" Target="../slideLayouts/slideLayout2607.xml"/><Relationship Id="rId6" Type="http://schemas.openxmlformats.org/officeDocument/2006/relationships/slideLayout" Target="../slideLayouts/slideLayout2612.xml"/><Relationship Id="rId11" Type="http://schemas.openxmlformats.org/officeDocument/2006/relationships/slideLayout" Target="../slideLayouts/slideLayout2617.xml"/><Relationship Id="rId5" Type="http://schemas.openxmlformats.org/officeDocument/2006/relationships/slideLayout" Target="../slideLayouts/slideLayout2611.xml"/><Relationship Id="rId10" Type="http://schemas.openxmlformats.org/officeDocument/2006/relationships/slideLayout" Target="../slideLayouts/slideLayout2616.xml"/><Relationship Id="rId4" Type="http://schemas.openxmlformats.org/officeDocument/2006/relationships/slideLayout" Target="../slideLayouts/slideLayout2610.xml"/><Relationship Id="rId9" Type="http://schemas.openxmlformats.org/officeDocument/2006/relationships/slideLayout" Target="../slideLayouts/slideLayout2615.xml"/></Relationships>
</file>

<file path=ppt/slideMasters/_rels/slideMaster2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6.xml"/><Relationship Id="rId13" Type="http://schemas.openxmlformats.org/officeDocument/2006/relationships/theme" Target="../theme/theme219.xml"/><Relationship Id="rId3" Type="http://schemas.openxmlformats.org/officeDocument/2006/relationships/slideLayout" Target="../slideLayouts/slideLayout2621.xml"/><Relationship Id="rId7" Type="http://schemas.openxmlformats.org/officeDocument/2006/relationships/slideLayout" Target="../slideLayouts/slideLayout2625.xml"/><Relationship Id="rId12" Type="http://schemas.openxmlformats.org/officeDocument/2006/relationships/slideLayout" Target="../slideLayouts/slideLayout2630.xml"/><Relationship Id="rId2" Type="http://schemas.openxmlformats.org/officeDocument/2006/relationships/slideLayout" Target="../slideLayouts/slideLayout2620.xml"/><Relationship Id="rId1" Type="http://schemas.openxmlformats.org/officeDocument/2006/relationships/slideLayout" Target="../slideLayouts/slideLayout2619.xml"/><Relationship Id="rId6" Type="http://schemas.openxmlformats.org/officeDocument/2006/relationships/slideLayout" Target="../slideLayouts/slideLayout2624.xml"/><Relationship Id="rId11" Type="http://schemas.openxmlformats.org/officeDocument/2006/relationships/slideLayout" Target="../slideLayouts/slideLayout2629.xml"/><Relationship Id="rId5" Type="http://schemas.openxmlformats.org/officeDocument/2006/relationships/slideLayout" Target="../slideLayouts/slideLayout2623.xml"/><Relationship Id="rId10" Type="http://schemas.openxmlformats.org/officeDocument/2006/relationships/slideLayout" Target="../slideLayouts/slideLayout2628.xml"/><Relationship Id="rId4" Type="http://schemas.openxmlformats.org/officeDocument/2006/relationships/slideLayout" Target="../slideLayouts/slideLayout2622.xml"/><Relationship Id="rId9" Type="http://schemas.openxmlformats.org/officeDocument/2006/relationships/slideLayout" Target="../slideLayouts/slideLayout2627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.xml"/><Relationship Id="rId13" Type="http://schemas.openxmlformats.org/officeDocument/2006/relationships/theme" Target="../theme/theme22.xml"/><Relationship Id="rId3" Type="http://schemas.openxmlformats.org/officeDocument/2006/relationships/slideLayout" Target="../slideLayouts/slideLayout255.xml"/><Relationship Id="rId7" Type="http://schemas.openxmlformats.org/officeDocument/2006/relationships/slideLayout" Target="../slideLayouts/slideLayout259.xml"/><Relationship Id="rId12" Type="http://schemas.openxmlformats.org/officeDocument/2006/relationships/slideLayout" Target="../slideLayouts/slideLayout264.xml"/><Relationship Id="rId2" Type="http://schemas.openxmlformats.org/officeDocument/2006/relationships/slideLayout" Target="../slideLayouts/slideLayout254.xml"/><Relationship Id="rId1" Type="http://schemas.openxmlformats.org/officeDocument/2006/relationships/slideLayout" Target="../slideLayouts/slideLayout253.xml"/><Relationship Id="rId6" Type="http://schemas.openxmlformats.org/officeDocument/2006/relationships/slideLayout" Target="../slideLayouts/slideLayout258.xml"/><Relationship Id="rId11" Type="http://schemas.openxmlformats.org/officeDocument/2006/relationships/slideLayout" Target="../slideLayouts/slideLayout263.xml"/><Relationship Id="rId5" Type="http://schemas.openxmlformats.org/officeDocument/2006/relationships/slideLayout" Target="../slideLayouts/slideLayout257.xml"/><Relationship Id="rId10" Type="http://schemas.openxmlformats.org/officeDocument/2006/relationships/slideLayout" Target="../slideLayouts/slideLayout262.xml"/><Relationship Id="rId4" Type="http://schemas.openxmlformats.org/officeDocument/2006/relationships/slideLayout" Target="../slideLayouts/slideLayout256.xml"/><Relationship Id="rId9" Type="http://schemas.openxmlformats.org/officeDocument/2006/relationships/slideLayout" Target="../slideLayouts/slideLayout261.xml"/></Relationships>
</file>

<file path=ppt/slideMasters/_rels/slideMaster2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38.xml"/><Relationship Id="rId13" Type="http://schemas.openxmlformats.org/officeDocument/2006/relationships/theme" Target="../theme/theme220.xml"/><Relationship Id="rId3" Type="http://schemas.openxmlformats.org/officeDocument/2006/relationships/slideLayout" Target="../slideLayouts/slideLayout2633.xml"/><Relationship Id="rId7" Type="http://schemas.openxmlformats.org/officeDocument/2006/relationships/slideLayout" Target="../slideLayouts/slideLayout2637.xml"/><Relationship Id="rId12" Type="http://schemas.openxmlformats.org/officeDocument/2006/relationships/slideLayout" Target="../slideLayouts/slideLayout2642.xml"/><Relationship Id="rId2" Type="http://schemas.openxmlformats.org/officeDocument/2006/relationships/slideLayout" Target="../slideLayouts/slideLayout2632.xml"/><Relationship Id="rId1" Type="http://schemas.openxmlformats.org/officeDocument/2006/relationships/slideLayout" Target="../slideLayouts/slideLayout2631.xml"/><Relationship Id="rId6" Type="http://schemas.openxmlformats.org/officeDocument/2006/relationships/slideLayout" Target="../slideLayouts/slideLayout2636.xml"/><Relationship Id="rId11" Type="http://schemas.openxmlformats.org/officeDocument/2006/relationships/slideLayout" Target="../slideLayouts/slideLayout2641.xml"/><Relationship Id="rId5" Type="http://schemas.openxmlformats.org/officeDocument/2006/relationships/slideLayout" Target="../slideLayouts/slideLayout2635.xml"/><Relationship Id="rId10" Type="http://schemas.openxmlformats.org/officeDocument/2006/relationships/slideLayout" Target="../slideLayouts/slideLayout2640.xml"/><Relationship Id="rId4" Type="http://schemas.openxmlformats.org/officeDocument/2006/relationships/slideLayout" Target="../slideLayouts/slideLayout2634.xml"/><Relationship Id="rId9" Type="http://schemas.openxmlformats.org/officeDocument/2006/relationships/slideLayout" Target="../slideLayouts/slideLayout2639.xml"/></Relationships>
</file>

<file path=ppt/slideMasters/_rels/slideMaster2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50.xml"/><Relationship Id="rId13" Type="http://schemas.openxmlformats.org/officeDocument/2006/relationships/theme" Target="../theme/theme221.xml"/><Relationship Id="rId3" Type="http://schemas.openxmlformats.org/officeDocument/2006/relationships/slideLayout" Target="../slideLayouts/slideLayout2645.xml"/><Relationship Id="rId7" Type="http://schemas.openxmlformats.org/officeDocument/2006/relationships/slideLayout" Target="../slideLayouts/slideLayout2649.xml"/><Relationship Id="rId12" Type="http://schemas.openxmlformats.org/officeDocument/2006/relationships/slideLayout" Target="../slideLayouts/slideLayout2654.xml"/><Relationship Id="rId2" Type="http://schemas.openxmlformats.org/officeDocument/2006/relationships/slideLayout" Target="../slideLayouts/slideLayout2644.xml"/><Relationship Id="rId1" Type="http://schemas.openxmlformats.org/officeDocument/2006/relationships/slideLayout" Target="../slideLayouts/slideLayout2643.xml"/><Relationship Id="rId6" Type="http://schemas.openxmlformats.org/officeDocument/2006/relationships/slideLayout" Target="../slideLayouts/slideLayout2648.xml"/><Relationship Id="rId11" Type="http://schemas.openxmlformats.org/officeDocument/2006/relationships/slideLayout" Target="../slideLayouts/slideLayout2653.xml"/><Relationship Id="rId5" Type="http://schemas.openxmlformats.org/officeDocument/2006/relationships/slideLayout" Target="../slideLayouts/slideLayout2647.xml"/><Relationship Id="rId10" Type="http://schemas.openxmlformats.org/officeDocument/2006/relationships/slideLayout" Target="../slideLayouts/slideLayout2652.xml"/><Relationship Id="rId4" Type="http://schemas.openxmlformats.org/officeDocument/2006/relationships/slideLayout" Target="../slideLayouts/slideLayout2646.xml"/><Relationship Id="rId9" Type="http://schemas.openxmlformats.org/officeDocument/2006/relationships/slideLayout" Target="../slideLayouts/slideLayout2651.xml"/></Relationships>
</file>

<file path=ppt/slideMasters/_rels/slideMaster2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62.xml"/><Relationship Id="rId13" Type="http://schemas.openxmlformats.org/officeDocument/2006/relationships/theme" Target="../theme/theme222.xml"/><Relationship Id="rId3" Type="http://schemas.openxmlformats.org/officeDocument/2006/relationships/slideLayout" Target="../slideLayouts/slideLayout2657.xml"/><Relationship Id="rId7" Type="http://schemas.openxmlformats.org/officeDocument/2006/relationships/slideLayout" Target="../slideLayouts/slideLayout2661.xml"/><Relationship Id="rId12" Type="http://schemas.openxmlformats.org/officeDocument/2006/relationships/slideLayout" Target="../slideLayouts/slideLayout2666.xml"/><Relationship Id="rId2" Type="http://schemas.openxmlformats.org/officeDocument/2006/relationships/slideLayout" Target="../slideLayouts/slideLayout2656.xml"/><Relationship Id="rId1" Type="http://schemas.openxmlformats.org/officeDocument/2006/relationships/slideLayout" Target="../slideLayouts/slideLayout2655.xml"/><Relationship Id="rId6" Type="http://schemas.openxmlformats.org/officeDocument/2006/relationships/slideLayout" Target="../slideLayouts/slideLayout2660.xml"/><Relationship Id="rId11" Type="http://schemas.openxmlformats.org/officeDocument/2006/relationships/slideLayout" Target="../slideLayouts/slideLayout2665.xml"/><Relationship Id="rId5" Type="http://schemas.openxmlformats.org/officeDocument/2006/relationships/slideLayout" Target="../slideLayouts/slideLayout2659.xml"/><Relationship Id="rId10" Type="http://schemas.openxmlformats.org/officeDocument/2006/relationships/slideLayout" Target="../slideLayouts/slideLayout2664.xml"/><Relationship Id="rId4" Type="http://schemas.openxmlformats.org/officeDocument/2006/relationships/slideLayout" Target="../slideLayouts/slideLayout2658.xml"/><Relationship Id="rId9" Type="http://schemas.openxmlformats.org/officeDocument/2006/relationships/slideLayout" Target="../slideLayouts/slideLayout2663.xml"/></Relationships>
</file>

<file path=ppt/slideMasters/_rels/slideMaster2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4.xml"/><Relationship Id="rId13" Type="http://schemas.openxmlformats.org/officeDocument/2006/relationships/theme" Target="../theme/theme223.xml"/><Relationship Id="rId3" Type="http://schemas.openxmlformats.org/officeDocument/2006/relationships/slideLayout" Target="../slideLayouts/slideLayout2669.xml"/><Relationship Id="rId7" Type="http://schemas.openxmlformats.org/officeDocument/2006/relationships/slideLayout" Target="../slideLayouts/slideLayout2673.xml"/><Relationship Id="rId12" Type="http://schemas.openxmlformats.org/officeDocument/2006/relationships/slideLayout" Target="../slideLayouts/slideLayout2678.xml"/><Relationship Id="rId2" Type="http://schemas.openxmlformats.org/officeDocument/2006/relationships/slideLayout" Target="../slideLayouts/slideLayout2668.xml"/><Relationship Id="rId1" Type="http://schemas.openxmlformats.org/officeDocument/2006/relationships/slideLayout" Target="../slideLayouts/slideLayout2667.xml"/><Relationship Id="rId6" Type="http://schemas.openxmlformats.org/officeDocument/2006/relationships/slideLayout" Target="../slideLayouts/slideLayout2672.xml"/><Relationship Id="rId11" Type="http://schemas.openxmlformats.org/officeDocument/2006/relationships/slideLayout" Target="../slideLayouts/slideLayout2677.xml"/><Relationship Id="rId5" Type="http://schemas.openxmlformats.org/officeDocument/2006/relationships/slideLayout" Target="../slideLayouts/slideLayout2671.xml"/><Relationship Id="rId10" Type="http://schemas.openxmlformats.org/officeDocument/2006/relationships/slideLayout" Target="../slideLayouts/slideLayout2676.xml"/><Relationship Id="rId4" Type="http://schemas.openxmlformats.org/officeDocument/2006/relationships/slideLayout" Target="../slideLayouts/slideLayout2670.xml"/><Relationship Id="rId9" Type="http://schemas.openxmlformats.org/officeDocument/2006/relationships/slideLayout" Target="../slideLayouts/slideLayout2675.xml"/></Relationships>
</file>

<file path=ppt/slideMasters/_rels/slideMaster2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86.xml"/><Relationship Id="rId13" Type="http://schemas.openxmlformats.org/officeDocument/2006/relationships/theme" Target="../theme/theme224.xml"/><Relationship Id="rId3" Type="http://schemas.openxmlformats.org/officeDocument/2006/relationships/slideLayout" Target="../slideLayouts/slideLayout2681.xml"/><Relationship Id="rId7" Type="http://schemas.openxmlformats.org/officeDocument/2006/relationships/slideLayout" Target="../slideLayouts/slideLayout2685.xml"/><Relationship Id="rId12" Type="http://schemas.openxmlformats.org/officeDocument/2006/relationships/slideLayout" Target="../slideLayouts/slideLayout2690.xml"/><Relationship Id="rId2" Type="http://schemas.openxmlformats.org/officeDocument/2006/relationships/slideLayout" Target="../slideLayouts/slideLayout2680.xml"/><Relationship Id="rId1" Type="http://schemas.openxmlformats.org/officeDocument/2006/relationships/slideLayout" Target="../slideLayouts/slideLayout2679.xml"/><Relationship Id="rId6" Type="http://schemas.openxmlformats.org/officeDocument/2006/relationships/slideLayout" Target="../slideLayouts/slideLayout2684.xml"/><Relationship Id="rId11" Type="http://schemas.openxmlformats.org/officeDocument/2006/relationships/slideLayout" Target="../slideLayouts/slideLayout2689.xml"/><Relationship Id="rId5" Type="http://schemas.openxmlformats.org/officeDocument/2006/relationships/slideLayout" Target="../slideLayouts/slideLayout2683.xml"/><Relationship Id="rId10" Type="http://schemas.openxmlformats.org/officeDocument/2006/relationships/slideLayout" Target="../slideLayouts/slideLayout2688.xml"/><Relationship Id="rId4" Type="http://schemas.openxmlformats.org/officeDocument/2006/relationships/slideLayout" Target="../slideLayouts/slideLayout2682.xml"/><Relationship Id="rId9" Type="http://schemas.openxmlformats.org/officeDocument/2006/relationships/slideLayout" Target="../slideLayouts/slideLayout2687.xml"/></Relationships>
</file>

<file path=ppt/slideMasters/_rels/slideMaster2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98.xml"/><Relationship Id="rId13" Type="http://schemas.openxmlformats.org/officeDocument/2006/relationships/theme" Target="../theme/theme225.xml"/><Relationship Id="rId3" Type="http://schemas.openxmlformats.org/officeDocument/2006/relationships/slideLayout" Target="../slideLayouts/slideLayout2693.xml"/><Relationship Id="rId7" Type="http://schemas.openxmlformats.org/officeDocument/2006/relationships/slideLayout" Target="../slideLayouts/slideLayout2697.xml"/><Relationship Id="rId12" Type="http://schemas.openxmlformats.org/officeDocument/2006/relationships/slideLayout" Target="../slideLayouts/slideLayout2702.xml"/><Relationship Id="rId2" Type="http://schemas.openxmlformats.org/officeDocument/2006/relationships/slideLayout" Target="../slideLayouts/slideLayout2692.xml"/><Relationship Id="rId1" Type="http://schemas.openxmlformats.org/officeDocument/2006/relationships/slideLayout" Target="../slideLayouts/slideLayout2691.xml"/><Relationship Id="rId6" Type="http://schemas.openxmlformats.org/officeDocument/2006/relationships/slideLayout" Target="../slideLayouts/slideLayout2696.xml"/><Relationship Id="rId11" Type="http://schemas.openxmlformats.org/officeDocument/2006/relationships/slideLayout" Target="../slideLayouts/slideLayout2701.xml"/><Relationship Id="rId5" Type="http://schemas.openxmlformats.org/officeDocument/2006/relationships/slideLayout" Target="../slideLayouts/slideLayout2695.xml"/><Relationship Id="rId10" Type="http://schemas.openxmlformats.org/officeDocument/2006/relationships/slideLayout" Target="../slideLayouts/slideLayout2700.xml"/><Relationship Id="rId4" Type="http://schemas.openxmlformats.org/officeDocument/2006/relationships/slideLayout" Target="../slideLayouts/slideLayout2694.xml"/><Relationship Id="rId9" Type="http://schemas.openxmlformats.org/officeDocument/2006/relationships/slideLayout" Target="../slideLayouts/slideLayout2699.xml"/></Relationships>
</file>

<file path=ppt/slideMasters/_rels/slideMaster2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10.xml"/><Relationship Id="rId13" Type="http://schemas.openxmlformats.org/officeDocument/2006/relationships/theme" Target="../theme/theme226.xml"/><Relationship Id="rId3" Type="http://schemas.openxmlformats.org/officeDocument/2006/relationships/slideLayout" Target="../slideLayouts/slideLayout2705.xml"/><Relationship Id="rId7" Type="http://schemas.openxmlformats.org/officeDocument/2006/relationships/slideLayout" Target="../slideLayouts/slideLayout2709.xml"/><Relationship Id="rId12" Type="http://schemas.openxmlformats.org/officeDocument/2006/relationships/slideLayout" Target="../slideLayouts/slideLayout2714.xml"/><Relationship Id="rId2" Type="http://schemas.openxmlformats.org/officeDocument/2006/relationships/slideLayout" Target="../slideLayouts/slideLayout2704.xml"/><Relationship Id="rId1" Type="http://schemas.openxmlformats.org/officeDocument/2006/relationships/slideLayout" Target="../slideLayouts/slideLayout2703.xml"/><Relationship Id="rId6" Type="http://schemas.openxmlformats.org/officeDocument/2006/relationships/slideLayout" Target="../slideLayouts/slideLayout2708.xml"/><Relationship Id="rId11" Type="http://schemas.openxmlformats.org/officeDocument/2006/relationships/slideLayout" Target="../slideLayouts/slideLayout2713.xml"/><Relationship Id="rId5" Type="http://schemas.openxmlformats.org/officeDocument/2006/relationships/slideLayout" Target="../slideLayouts/slideLayout2707.xml"/><Relationship Id="rId10" Type="http://schemas.openxmlformats.org/officeDocument/2006/relationships/slideLayout" Target="../slideLayouts/slideLayout2712.xml"/><Relationship Id="rId4" Type="http://schemas.openxmlformats.org/officeDocument/2006/relationships/slideLayout" Target="../slideLayouts/slideLayout2706.xml"/><Relationship Id="rId9" Type="http://schemas.openxmlformats.org/officeDocument/2006/relationships/slideLayout" Target="../slideLayouts/slideLayout2711.xml"/></Relationships>
</file>

<file path=ppt/slideMasters/_rels/slideMaster2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2.xml"/><Relationship Id="rId13" Type="http://schemas.openxmlformats.org/officeDocument/2006/relationships/theme" Target="../theme/theme227.xml"/><Relationship Id="rId3" Type="http://schemas.openxmlformats.org/officeDocument/2006/relationships/slideLayout" Target="../slideLayouts/slideLayout2717.xml"/><Relationship Id="rId7" Type="http://schemas.openxmlformats.org/officeDocument/2006/relationships/slideLayout" Target="../slideLayouts/slideLayout2721.xml"/><Relationship Id="rId12" Type="http://schemas.openxmlformats.org/officeDocument/2006/relationships/slideLayout" Target="../slideLayouts/slideLayout2726.xml"/><Relationship Id="rId2" Type="http://schemas.openxmlformats.org/officeDocument/2006/relationships/slideLayout" Target="../slideLayouts/slideLayout2716.xml"/><Relationship Id="rId1" Type="http://schemas.openxmlformats.org/officeDocument/2006/relationships/slideLayout" Target="../slideLayouts/slideLayout2715.xml"/><Relationship Id="rId6" Type="http://schemas.openxmlformats.org/officeDocument/2006/relationships/slideLayout" Target="../slideLayouts/slideLayout2720.xml"/><Relationship Id="rId11" Type="http://schemas.openxmlformats.org/officeDocument/2006/relationships/slideLayout" Target="../slideLayouts/slideLayout2725.xml"/><Relationship Id="rId5" Type="http://schemas.openxmlformats.org/officeDocument/2006/relationships/slideLayout" Target="../slideLayouts/slideLayout2719.xml"/><Relationship Id="rId10" Type="http://schemas.openxmlformats.org/officeDocument/2006/relationships/slideLayout" Target="../slideLayouts/slideLayout2724.xml"/><Relationship Id="rId4" Type="http://schemas.openxmlformats.org/officeDocument/2006/relationships/slideLayout" Target="../slideLayouts/slideLayout2718.xml"/><Relationship Id="rId9" Type="http://schemas.openxmlformats.org/officeDocument/2006/relationships/slideLayout" Target="../slideLayouts/slideLayout2723.xml"/></Relationships>
</file>

<file path=ppt/slideMasters/_rels/slideMaster2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34.xml"/><Relationship Id="rId13" Type="http://schemas.openxmlformats.org/officeDocument/2006/relationships/theme" Target="../theme/theme228.xml"/><Relationship Id="rId3" Type="http://schemas.openxmlformats.org/officeDocument/2006/relationships/slideLayout" Target="../slideLayouts/slideLayout2729.xml"/><Relationship Id="rId7" Type="http://schemas.openxmlformats.org/officeDocument/2006/relationships/slideLayout" Target="../slideLayouts/slideLayout2733.xml"/><Relationship Id="rId12" Type="http://schemas.openxmlformats.org/officeDocument/2006/relationships/slideLayout" Target="../slideLayouts/slideLayout2738.xml"/><Relationship Id="rId2" Type="http://schemas.openxmlformats.org/officeDocument/2006/relationships/slideLayout" Target="../slideLayouts/slideLayout2728.xml"/><Relationship Id="rId1" Type="http://schemas.openxmlformats.org/officeDocument/2006/relationships/slideLayout" Target="../slideLayouts/slideLayout2727.xml"/><Relationship Id="rId6" Type="http://schemas.openxmlformats.org/officeDocument/2006/relationships/slideLayout" Target="../slideLayouts/slideLayout2732.xml"/><Relationship Id="rId11" Type="http://schemas.openxmlformats.org/officeDocument/2006/relationships/slideLayout" Target="../slideLayouts/slideLayout2737.xml"/><Relationship Id="rId5" Type="http://schemas.openxmlformats.org/officeDocument/2006/relationships/slideLayout" Target="../slideLayouts/slideLayout2731.xml"/><Relationship Id="rId10" Type="http://schemas.openxmlformats.org/officeDocument/2006/relationships/slideLayout" Target="../slideLayouts/slideLayout2736.xml"/><Relationship Id="rId4" Type="http://schemas.openxmlformats.org/officeDocument/2006/relationships/slideLayout" Target="../slideLayouts/slideLayout2730.xml"/><Relationship Id="rId9" Type="http://schemas.openxmlformats.org/officeDocument/2006/relationships/slideLayout" Target="../slideLayouts/slideLayout2735.xml"/></Relationships>
</file>

<file path=ppt/slideMasters/_rels/slideMaster2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46.xml"/><Relationship Id="rId13" Type="http://schemas.openxmlformats.org/officeDocument/2006/relationships/theme" Target="../theme/theme229.xml"/><Relationship Id="rId3" Type="http://schemas.openxmlformats.org/officeDocument/2006/relationships/slideLayout" Target="../slideLayouts/slideLayout2741.xml"/><Relationship Id="rId7" Type="http://schemas.openxmlformats.org/officeDocument/2006/relationships/slideLayout" Target="../slideLayouts/slideLayout2745.xml"/><Relationship Id="rId12" Type="http://schemas.openxmlformats.org/officeDocument/2006/relationships/slideLayout" Target="../slideLayouts/slideLayout2750.xml"/><Relationship Id="rId2" Type="http://schemas.openxmlformats.org/officeDocument/2006/relationships/slideLayout" Target="../slideLayouts/slideLayout2740.xml"/><Relationship Id="rId1" Type="http://schemas.openxmlformats.org/officeDocument/2006/relationships/slideLayout" Target="../slideLayouts/slideLayout2739.xml"/><Relationship Id="rId6" Type="http://schemas.openxmlformats.org/officeDocument/2006/relationships/slideLayout" Target="../slideLayouts/slideLayout2744.xml"/><Relationship Id="rId11" Type="http://schemas.openxmlformats.org/officeDocument/2006/relationships/slideLayout" Target="../slideLayouts/slideLayout2749.xml"/><Relationship Id="rId5" Type="http://schemas.openxmlformats.org/officeDocument/2006/relationships/slideLayout" Target="../slideLayouts/slideLayout2743.xml"/><Relationship Id="rId10" Type="http://schemas.openxmlformats.org/officeDocument/2006/relationships/slideLayout" Target="../slideLayouts/slideLayout2748.xml"/><Relationship Id="rId4" Type="http://schemas.openxmlformats.org/officeDocument/2006/relationships/slideLayout" Target="../slideLayouts/slideLayout2742.xml"/><Relationship Id="rId9" Type="http://schemas.openxmlformats.org/officeDocument/2006/relationships/slideLayout" Target="../slideLayouts/slideLayout2747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.xml"/><Relationship Id="rId13" Type="http://schemas.openxmlformats.org/officeDocument/2006/relationships/theme" Target="../theme/theme23.xml"/><Relationship Id="rId3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271.xml"/><Relationship Id="rId12" Type="http://schemas.openxmlformats.org/officeDocument/2006/relationships/slideLayout" Target="../slideLayouts/slideLayout276.xml"/><Relationship Id="rId2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65.xml"/><Relationship Id="rId6" Type="http://schemas.openxmlformats.org/officeDocument/2006/relationships/slideLayout" Target="../slideLayouts/slideLayout270.xml"/><Relationship Id="rId11" Type="http://schemas.openxmlformats.org/officeDocument/2006/relationships/slideLayout" Target="../slideLayouts/slideLayout275.xml"/><Relationship Id="rId5" Type="http://schemas.openxmlformats.org/officeDocument/2006/relationships/slideLayout" Target="../slideLayouts/slideLayout269.xml"/><Relationship Id="rId10" Type="http://schemas.openxmlformats.org/officeDocument/2006/relationships/slideLayout" Target="../slideLayouts/slideLayout274.xml"/><Relationship Id="rId4" Type="http://schemas.openxmlformats.org/officeDocument/2006/relationships/slideLayout" Target="../slideLayouts/slideLayout268.xml"/><Relationship Id="rId9" Type="http://schemas.openxmlformats.org/officeDocument/2006/relationships/slideLayout" Target="../slideLayouts/slideLayout273.xml"/></Relationships>
</file>

<file path=ppt/slideMasters/_rels/slideMaster2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58.xml"/><Relationship Id="rId13" Type="http://schemas.openxmlformats.org/officeDocument/2006/relationships/theme" Target="../theme/theme230.xml"/><Relationship Id="rId3" Type="http://schemas.openxmlformats.org/officeDocument/2006/relationships/slideLayout" Target="../slideLayouts/slideLayout2753.xml"/><Relationship Id="rId7" Type="http://schemas.openxmlformats.org/officeDocument/2006/relationships/slideLayout" Target="../slideLayouts/slideLayout2757.xml"/><Relationship Id="rId12" Type="http://schemas.openxmlformats.org/officeDocument/2006/relationships/slideLayout" Target="../slideLayouts/slideLayout2762.xml"/><Relationship Id="rId2" Type="http://schemas.openxmlformats.org/officeDocument/2006/relationships/slideLayout" Target="../slideLayouts/slideLayout2752.xml"/><Relationship Id="rId1" Type="http://schemas.openxmlformats.org/officeDocument/2006/relationships/slideLayout" Target="../slideLayouts/slideLayout2751.xml"/><Relationship Id="rId6" Type="http://schemas.openxmlformats.org/officeDocument/2006/relationships/slideLayout" Target="../slideLayouts/slideLayout2756.xml"/><Relationship Id="rId11" Type="http://schemas.openxmlformats.org/officeDocument/2006/relationships/slideLayout" Target="../slideLayouts/slideLayout2761.xml"/><Relationship Id="rId5" Type="http://schemas.openxmlformats.org/officeDocument/2006/relationships/slideLayout" Target="../slideLayouts/slideLayout2755.xml"/><Relationship Id="rId10" Type="http://schemas.openxmlformats.org/officeDocument/2006/relationships/slideLayout" Target="../slideLayouts/slideLayout2760.xml"/><Relationship Id="rId4" Type="http://schemas.openxmlformats.org/officeDocument/2006/relationships/slideLayout" Target="../slideLayouts/slideLayout2754.xml"/><Relationship Id="rId9" Type="http://schemas.openxmlformats.org/officeDocument/2006/relationships/slideLayout" Target="../slideLayouts/slideLayout2759.xml"/></Relationships>
</file>

<file path=ppt/slideMasters/_rels/slideMaster2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70.xml"/><Relationship Id="rId13" Type="http://schemas.openxmlformats.org/officeDocument/2006/relationships/theme" Target="../theme/theme231.xml"/><Relationship Id="rId3" Type="http://schemas.openxmlformats.org/officeDocument/2006/relationships/slideLayout" Target="../slideLayouts/slideLayout2765.xml"/><Relationship Id="rId7" Type="http://schemas.openxmlformats.org/officeDocument/2006/relationships/slideLayout" Target="../slideLayouts/slideLayout2769.xml"/><Relationship Id="rId12" Type="http://schemas.openxmlformats.org/officeDocument/2006/relationships/slideLayout" Target="../slideLayouts/slideLayout2774.xml"/><Relationship Id="rId2" Type="http://schemas.openxmlformats.org/officeDocument/2006/relationships/slideLayout" Target="../slideLayouts/slideLayout2764.xml"/><Relationship Id="rId1" Type="http://schemas.openxmlformats.org/officeDocument/2006/relationships/slideLayout" Target="../slideLayouts/slideLayout2763.xml"/><Relationship Id="rId6" Type="http://schemas.openxmlformats.org/officeDocument/2006/relationships/slideLayout" Target="../slideLayouts/slideLayout2768.xml"/><Relationship Id="rId11" Type="http://schemas.openxmlformats.org/officeDocument/2006/relationships/slideLayout" Target="../slideLayouts/slideLayout2773.xml"/><Relationship Id="rId5" Type="http://schemas.openxmlformats.org/officeDocument/2006/relationships/slideLayout" Target="../slideLayouts/slideLayout2767.xml"/><Relationship Id="rId10" Type="http://schemas.openxmlformats.org/officeDocument/2006/relationships/slideLayout" Target="../slideLayouts/slideLayout2772.xml"/><Relationship Id="rId4" Type="http://schemas.openxmlformats.org/officeDocument/2006/relationships/slideLayout" Target="../slideLayouts/slideLayout2766.xml"/><Relationship Id="rId9" Type="http://schemas.openxmlformats.org/officeDocument/2006/relationships/slideLayout" Target="../slideLayouts/slideLayout2771.xml"/></Relationships>
</file>

<file path=ppt/slideMasters/_rels/slideMaster2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82.xml"/><Relationship Id="rId13" Type="http://schemas.openxmlformats.org/officeDocument/2006/relationships/theme" Target="../theme/theme232.xml"/><Relationship Id="rId3" Type="http://schemas.openxmlformats.org/officeDocument/2006/relationships/slideLayout" Target="../slideLayouts/slideLayout2777.xml"/><Relationship Id="rId7" Type="http://schemas.openxmlformats.org/officeDocument/2006/relationships/slideLayout" Target="../slideLayouts/slideLayout2781.xml"/><Relationship Id="rId12" Type="http://schemas.openxmlformats.org/officeDocument/2006/relationships/slideLayout" Target="../slideLayouts/slideLayout2786.xml"/><Relationship Id="rId2" Type="http://schemas.openxmlformats.org/officeDocument/2006/relationships/slideLayout" Target="../slideLayouts/slideLayout2776.xml"/><Relationship Id="rId1" Type="http://schemas.openxmlformats.org/officeDocument/2006/relationships/slideLayout" Target="../slideLayouts/slideLayout2775.xml"/><Relationship Id="rId6" Type="http://schemas.openxmlformats.org/officeDocument/2006/relationships/slideLayout" Target="../slideLayouts/slideLayout2780.xml"/><Relationship Id="rId11" Type="http://schemas.openxmlformats.org/officeDocument/2006/relationships/slideLayout" Target="../slideLayouts/slideLayout2785.xml"/><Relationship Id="rId5" Type="http://schemas.openxmlformats.org/officeDocument/2006/relationships/slideLayout" Target="../slideLayouts/slideLayout2779.xml"/><Relationship Id="rId10" Type="http://schemas.openxmlformats.org/officeDocument/2006/relationships/slideLayout" Target="../slideLayouts/slideLayout2784.xml"/><Relationship Id="rId4" Type="http://schemas.openxmlformats.org/officeDocument/2006/relationships/slideLayout" Target="../slideLayouts/slideLayout2778.xml"/><Relationship Id="rId9" Type="http://schemas.openxmlformats.org/officeDocument/2006/relationships/slideLayout" Target="../slideLayouts/slideLayout2783.xml"/></Relationships>
</file>

<file path=ppt/slideMasters/_rels/slideMaster2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94.xml"/><Relationship Id="rId13" Type="http://schemas.openxmlformats.org/officeDocument/2006/relationships/theme" Target="../theme/theme233.xml"/><Relationship Id="rId3" Type="http://schemas.openxmlformats.org/officeDocument/2006/relationships/slideLayout" Target="../slideLayouts/slideLayout2789.xml"/><Relationship Id="rId7" Type="http://schemas.openxmlformats.org/officeDocument/2006/relationships/slideLayout" Target="../slideLayouts/slideLayout2793.xml"/><Relationship Id="rId12" Type="http://schemas.openxmlformats.org/officeDocument/2006/relationships/slideLayout" Target="../slideLayouts/slideLayout2798.xml"/><Relationship Id="rId2" Type="http://schemas.openxmlformats.org/officeDocument/2006/relationships/slideLayout" Target="../slideLayouts/slideLayout2788.xml"/><Relationship Id="rId1" Type="http://schemas.openxmlformats.org/officeDocument/2006/relationships/slideLayout" Target="../slideLayouts/slideLayout2787.xml"/><Relationship Id="rId6" Type="http://schemas.openxmlformats.org/officeDocument/2006/relationships/slideLayout" Target="../slideLayouts/slideLayout2792.xml"/><Relationship Id="rId11" Type="http://schemas.openxmlformats.org/officeDocument/2006/relationships/slideLayout" Target="../slideLayouts/slideLayout2797.xml"/><Relationship Id="rId5" Type="http://schemas.openxmlformats.org/officeDocument/2006/relationships/slideLayout" Target="../slideLayouts/slideLayout2791.xml"/><Relationship Id="rId10" Type="http://schemas.openxmlformats.org/officeDocument/2006/relationships/slideLayout" Target="../slideLayouts/slideLayout2796.xml"/><Relationship Id="rId4" Type="http://schemas.openxmlformats.org/officeDocument/2006/relationships/slideLayout" Target="../slideLayouts/slideLayout2790.xml"/><Relationship Id="rId9" Type="http://schemas.openxmlformats.org/officeDocument/2006/relationships/slideLayout" Target="../slideLayouts/slideLayout2795.xml"/></Relationships>
</file>

<file path=ppt/slideMasters/_rels/slideMaster2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06.xml"/><Relationship Id="rId13" Type="http://schemas.openxmlformats.org/officeDocument/2006/relationships/theme" Target="../theme/theme234.xml"/><Relationship Id="rId3" Type="http://schemas.openxmlformats.org/officeDocument/2006/relationships/slideLayout" Target="../slideLayouts/slideLayout2801.xml"/><Relationship Id="rId7" Type="http://schemas.openxmlformats.org/officeDocument/2006/relationships/slideLayout" Target="../slideLayouts/slideLayout2805.xml"/><Relationship Id="rId12" Type="http://schemas.openxmlformats.org/officeDocument/2006/relationships/slideLayout" Target="../slideLayouts/slideLayout2810.xml"/><Relationship Id="rId2" Type="http://schemas.openxmlformats.org/officeDocument/2006/relationships/slideLayout" Target="../slideLayouts/slideLayout2800.xml"/><Relationship Id="rId1" Type="http://schemas.openxmlformats.org/officeDocument/2006/relationships/slideLayout" Target="../slideLayouts/slideLayout2799.xml"/><Relationship Id="rId6" Type="http://schemas.openxmlformats.org/officeDocument/2006/relationships/slideLayout" Target="../slideLayouts/slideLayout2804.xml"/><Relationship Id="rId11" Type="http://schemas.openxmlformats.org/officeDocument/2006/relationships/slideLayout" Target="../slideLayouts/slideLayout2809.xml"/><Relationship Id="rId5" Type="http://schemas.openxmlformats.org/officeDocument/2006/relationships/slideLayout" Target="../slideLayouts/slideLayout2803.xml"/><Relationship Id="rId10" Type="http://schemas.openxmlformats.org/officeDocument/2006/relationships/slideLayout" Target="../slideLayouts/slideLayout2808.xml"/><Relationship Id="rId4" Type="http://schemas.openxmlformats.org/officeDocument/2006/relationships/slideLayout" Target="../slideLayouts/slideLayout2802.xml"/><Relationship Id="rId9" Type="http://schemas.openxmlformats.org/officeDocument/2006/relationships/slideLayout" Target="../slideLayouts/slideLayout2807.xml"/></Relationships>
</file>

<file path=ppt/slideMasters/_rels/slideMaster2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18.xml"/><Relationship Id="rId13" Type="http://schemas.openxmlformats.org/officeDocument/2006/relationships/theme" Target="../theme/theme235.xml"/><Relationship Id="rId3" Type="http://schemas.openxmlformats.org/officeDocument/2006/relationships/slideLayout" Target="../slideLayouts/slideLayout2813.xml"/><Relationship Id="rId7" Type="http://schemas.openxmlformats.org/officeDocument/2006/relationships/slideLayout" Target="../slideLayouts/slideLayout2817.xml"/><Relationship Id="rId12" Type="http://schemas.openxmlformats.org/officeDocument/2006/relationships/slideLayout" Target="../slideLayouts/slideLayout2822.xml"/><Relationship Id="rId2" Type="http://schemas.openxmlformats.org/officeDocument/2006/relationships/slideLayout" Target="../slideLayouts/slideLayout2812.xml"/><Relationship Id="rId1" Type="http://schemas.openxmlformats.org/officeDocument/2006/relationships/slideLayout" Target="../slideLayouts/slideLayout2811.xml"/><Relationship Id="rId6" Type="http://schemas.openxmlformats.org/officeDocument/2006/relationships/slideLayout" Target="../slideLayouts/slideLayout2816.xml"/><Relationship Id="rId11" Type="http://schemas.openxmlformats.org/officeDocument/2006/relationships/slideLayout" Target="../slideLayouts/slideLayout2821.xml"/><Relationship Id="rId5" Type="http://schemas.openxmlformats.org/officeDocument/2006/relationships/slideLayout" Target="../slideLayouts/slideLayout2815.xml"/><Relationship Id="rId10" Type="http://schemas.openxmlformats.org/officeDocument/2006/relationships/slideLayout" Target="../slideLayouts/slideLayout2820.xml"/><Relationship Id="rId4" Type="http://schemas.openxmlformats.org/officeDocument/2006/relationships/slideLayout" Target="../slideLayouts/slideLayout2814.xml"/><Relationship Id="rId9" Type="http://schemas.openxmlformats.org/officeDocument/2006/relationships/slideLayout" Target="../slideLayouts/slideLayout2819.xml"/></Relationships>
</file>

<file path=ppt/slideMasters/_rels/slideMaster2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0.xml"/><Relationship Id="rId13" Type="http://schemas.openxmlformats.org/officeDocument/2006/relationships/theme" Target="../theme/theme236.xml"/><Relationship Id="rId3" Type="http://schemas.openxmlformats.org/officeDocument/2006/relationships/slideLayout" Target="../slideLayouts/slideLayout2825.xml"/><Relationship Id="rId7" Type="http://schemas.openxmlformats.org/officeDocument/2006/relationships/slideLayout" Target="../slideLayouts/slideLayout2829.xml"/><Relationship Id="rId12" Type="http://schemas.openxmlformats.org/officeDocument/2006/relationships/slideLayout" Target="../slideLayouts/slideLayout2834.xml"/><Relationship Id="rId2" Type="http://schemas.openxmlformats.org/officeDocument/2006/relationships/slideLayout" Target="../slideLayouts/slideLayout2824.xml"/><Relationship Id="rId1" Type="http://schemas.openxmlformats.org/officeDocument/2006/relationships/slideLayout" Target="../slideLayouts/slideLayout2823.xml"/><Relationship Id="rId6" Type="http://schemas.openxmlformats.org/officeDocument/2006/relationships/slideLayout" Target="../slideLayouts/slideLayout2828.xml"/><Relationship Id="rId11" Type="http://schemas.openxmlformats.org/officeDocument/2006/relationships/slideLayout" Target="../slideLayouts/slideLayout2833.xml"/><Relationship Id="rId5" Type="http://schemas.openxmlformats.org/officeDocument/2006/relationships/slideLayout" Target="../slideLayouts/slideLayout2827.xml"/><Relationship Id="rId10" Type="http://schemas.openxmlformats.org/officeDocument/2006/relationships/slideLayout" Target="../slideLayouts/slideLayout2832.xml"/><Relationship Id="rId4" Type="http://schemas.openxmlformats.org/officeDocument/2006/relationships/slideLayout" Target="../slideLayouts/slideLayout2826.xml"/><Relationship Id="rId9" Type="http://schemas.openxmlformats.org/officeDocument/2006/relationships/slideLayout" Target="../slideLayouts/slideLayout2831.xml"/></Relationships>
</file>

<file path=ppt/slideMasters/_rels/slideMaster2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2.xml"/><Relationship Id="rId13" Type="http://schemas.openxmlformats.org/officeDocument/2006/relationships/theme" Target="../theme/theme237.xml"/><Relationship Id="rId3" Type="http://schemas.openxmlformats.org/officeDocument/2006/relationships/slideLayout" Target="../slideLayouts/slideLayout2837.xml"/><Relationship Id="rId7" Type="http://schemas.openxmlformats.org/officeDocument/2006/relationships/slideLayout" Target="../slideLayouts/slideLayout2841.xml"/><Relationship Id="rId12" Type="http://schemas.openxmlformats.org/officeDocument/2006/relationships/slideLayout" Target="../slideLayouts/slideLayout2846.xml"/><Relationship Id="rId2" Type="http://schemas.openxmlformats.org/officeDocument/2006/relationships/slideLayout" Target="../slideLayouts/slideLayout2836.xml"/><Relationship Id="rId1" Type="http://schemas.openxmlformats.org/officeDocument/2006/relationships/slideLayout" Target="../slideLayouts/slideLayout2835.xml"/><Relationship Id="rId6" Type="http://schemas.openxmlformats.org/officeDocument/2006/relationships/slideLayout" Target="../slideLayouts/slideLayout2840.xml"/><Relationship Id="rId11" Type="http://schemas.openxmlformats.org/officeDocument/2006/relationships/slideLayout" Target="../slideLayouts/slideLayout2845.xml"/><Relationship Id="rId5" Type="http://schemas.openxmlformats.org/officeDocument/2006/relationships/slideLayout" Target="../slideLayouts/slideLayout2839.xml"/><Relationship Id="rId10" Type="http://schemas.openxmlformats.org/officeDocument/2006/relationships/slideLayout" Target="../slideLayouts/slideLayout2844.xml"/><Relationship Id="rId4" Type="http://schemas.openxmlformats.org/officeDocument/2006/relationships/slideLayout" Target="../slideLayouts/slideLayout2838.xml"/><Relationship Id="rId9" Type="http://schemas.openxmlformats.org/officeDocument/2006/relationships/slideLayout" Target="../slideLayouts/slideLayout2843.xml"/></Relationships>
</file>

<file path=ppt/slideMasters/_rels/slideMaster2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54.xml"/><Relationship Id="rId13" Type="http://schemas.openxmlformats.org/officeDocument/2006/relationships/theme" Target="../theme/theme238.xml"/><Relationship Id="rId3" Type="http://schemas.openxmlformats.org/officeDocument/2006/relationships/slideLayout" Target="../slideLayouts/slideLayout2849.xml"/><Relationship Id="rId7" Type="http://schemas.openxmlformats.org/officeDocument/2006/relationships/slideLayout" Target="../slideLayouts/slideLayout2853.xml"/><Relationship Id="rId12" Type="http://schemas.openxmlformats.org/officeDocument/2006/relationships/slideLayout" Target="../slideLayouts/slideLayout2858.xml"/><Relationship Id="rId2" Type="http://schemas.openxmlformats.org/officeDocument/2006/relationships/slideLayout" Target="../slideLayouts/slideLayout2848.xml"/><Relationship Id="rId1" Type="http://schemas.openxmlformats.org/officeDocument/2006/relationships/slideLayout" Target="../slideLayouts/slideLayout2847.xml"/><Relationship Id="rId6" Type="http://schemas.openxmlformats.org/officeDocument/2006/relationships/slideLayout" Target="../slideLayouts/slideLayout2852.xml"/><Relationship Id="rId11" Type="http://schemas.openxmlformats.org/officeDocument/2006/relationships/slideLayout" Target="../slideLayouts/slideLayout2857.xml"/><Relationship Id="rId5" Type="http://schemas.openxmlformats.org/officeDocument/2006/relationships/slideLayout" Target="../slideLayouts/slideLayout2851.xml"/><Relationship Id="rId10" Type="http://schemas.openxmlformats.org/officeDocument/2006/relationships/slideLayout" Target="../slideLayouts/slideLayout2856.xml"/><Relationship Id="rId4" Type="http://schemas.openxmlformats.org/officeDocument/2006/relationships/slideLayout" Target="../slideLayouts/slideLayout2850.xml"/><Relationship Id="rId9" Type="http://schemas.openxmlformats.org/officeDocument/2006/relationships/slideLayout" Target="../slideLayouts/slideLayout2855.xml"/></Relationships>
</file>

<file path=ppt/slideMasters/_rels/slideMaster2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66.xml"/><Relationship Id="rId13" Type="http://schemas.openxmlformats.org/officeDocument/2006/relationships/theme" Target="../theme/theme239.xml"/><Relationship Id="rId3" Type="http://schemas.openxmlformats.org/officeDocument/2006/relationships/slideLayout" Target="../slideLayouts/slideLayout2861.xml"/><Relationship Id="rId7" Type="http://schemas.openxmlformats.org/officeDocument/2006/relationships/slideLayout" Target="../slideLayouts/slideLayout2865.xml"/><Relationship Id="rId12" Type="http://schemas.openxmlformats.org/officeDocument/2006/relationships/slideLayout" Target="../slideLayouts/slideLayout2870.xml"/><Relationship Id="rId2" Type="http://schemas.openxmlformats.org/officeDocument/2006/relationships/slideLayout" Target="../slideLayouts/slideLayout2860.xml"/><Relationship Id="rId1" Type="http://schemas.openxmlformats.org/officeDocument/2006/relationships/slideLayout" Target="../slideLayouts/slideLayout2859.xml"/><Relationship Id="rId6" Type="http://schemas.openxmlformats.org/officeDocument/2006/relationships/slideLayout" Target="../slideLayouts/slideLayout2864.xml"/><Relationship Id="rId11" Type="http://schemas.openxmlformats.org/officeDocument/2006/relationships/slideLayout" Target="../slideLayouts/slideLayout2869.xml"/><Relationship Id="rId5" Type="http://schemas.openxmlformats.org/officeDocument/2006/relationships/slideLayout" Target="../slideLayouts/slideLayout2863.xml"/><Relationship Id="rId10" Type="http://schemas.openxmlformats.org/officeDocument/2006/relationships/slideLayout" Target="../slideLayouts/slideLayout2868.xml"/><Relationship Id="rId4" Type="http://schemas.openxmlformats.org/officeDocument/2006/relationships/slideLayout" Target="../slideLayouts/slideLayout2862.xml"/><Relationship Id="rId9" Type="http://schemas.openxmlformats.org/officeDocument/2006/relationships/slideLayout" Target="../slideLayouts/slideLayout2867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.xml"/><Relationship Id="rId13" Type="http://schemas.openxmlformats.org/officeDocument/2006/relationships/theme" Target="../theme/theme24.xml"/><Relationship Id="rId3" Type="http://schemas.openxmlformats.org/officeDocument/2006/relationships/slideLayout" Target="../slideLayouts/slideLayout279.xml"/><Relationship Id="rId7" Type="http://schemas.openxmlformats.org/officeDocument/2006/relationships/slideLayout" Target="../slideLayouts/slideLayout283.xml"/><Relationship Id="rId12" Type="http://schemas.openxmlformats.org/officeDocument/2006/relationships/slideLayout" Target="../slideLayouts/slideLayout288.xml"/><Relationship Id="rId2" Type="http://schemas.openxmlformats.org/officeDocument/2006/relationships/slideLayout" Target="../slideLayouts/slideLayout278.xml"/><Relationship Id="rId1" Type="http://schemas.openxmlformats.org/officeDocument/2006/relationships/slideLayout" Target="../slideLayouts/slideLayout277.xml"/><Relationship Id="rId6" Type="http://schemas.openxmlformats.org/officeDocument/2006/relationships/slideLayout" Target="../slideLayouts/slideLayout282.xml"/><Relationship Id="rId11" Type="http://schemas.openxmlformats.org/officeDocument/2006/relationships/slideLayout" Target="../slideLayouts/slideLayout287.xml"/><Relationship Id="rId5" Type="http://schemas.openxmlformats.org/officeDocument/2006/relationships/slideLayout" Target="../slideLayouts/slideLayout281.xml"/><Relationship Id="rId10" Type="http://schemas.openxmlformats.org/officeDocument/2006/relationships/slideLayout" Target="../slideLayouts/slideLayout286.xml"/><Relationship Id="rId4" Type="http://schemas.openxmlformats.org/officeDocument/2006/relationships/slideLayout" Target="../slideLayouts/slideLayout280.xml"/><Relationship Id="rId9" Type="http://schemas.openxmlformats.org/officeDocument/2006/relationships/slideLayout" Target="../slideLayouts/slideLayout285.xml"/></Relationships>
</file>

<file path=ppt/slideMasters/_rels/slideMaster2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78.xml"/><Relationship Id="rId13" Type="http://schemas.openxmlformats.org/officeDocument/2006/relationships/theme" Target="../theme/theme240.xml"/><Relationship Id="rId3" Type="http://schemas.openxmlformats.org/officeDocument/2006/relationships/slideLayout" Target="../slideLayouts/slideLayout2873.xml"/><Relationship Id="rId7" Type="http://schemas.openxmlformats.org/officeDocument/2006/relationships/slideLayout" Target="../slideLayouts/slideLayout2877.xml"/><Relationship Id="rId12" Type="http://schemas.openxmlformats.org/officeDocument/2006/relationships/slideLayout" Target="../slideLayouts/slideLayout2882.xml"/><Relationship Id="rId2" Type="http://schemas.openxmlformats.org/officeDocument/2006/relationships/slideLayout" Target="../slideLayouts/slideLayout2872.xml"/><Relationship Id="rId1" Type="http://schemas.openxmlformats.org/officeDocument/2006/relationships/slideLayout" Target="../slideLayouts/slideLayout2871.xml"/><Relationship Id="rId6" Type="http://schemas.openxmlformats.org/officeDocument/2006/relationships/slideLayout" Target="../slideLayouts/slideLayout2876.xml"/><Relationship Id="rId11" Type="http://schemas.openxmlformats.org/officeDocument/2006/relationships/slideLayout" Target="../slideLayouts/slideLayout2881.xml"/><Relationship Id="rId5" Type="http://schemas.openxmlformats.org/officeDocument/2006/relationships/slideLayout" Target="../slideLayouts/slideLayout2875.xml"/><Relationship Id="rId10" Type="http://schemas.openxmlformats.org/officeDocument/2006/relationships/slideLayout" Target="../slideLayouts/slideLayout2880.xml"/><Relationship Id="rId4" Type="http://schemas.openxmlformats.org/officeDocument/2006/relationships/slideLayout" Target="../slideLayouts/slideLayout2874.xml"/><Relationship Id="rId9" Type="http://schemas.openxmlformats.org/officeDocument/2006/relationships/slideLayout" Target="../slideLayouts/slideLayout2879.xml"/></Relationships>
</file>

<file path=ppt/slideMasters/_rels/slideMaster2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90.xml"/><Relationship Id="rId13" Type="http://schemas.openxmlformats.org/officeDocument/2006/relationships/theme" Target="../theme/theme241.xml"/><Relationship Id="rId3" Type="http://schemas.openxmlformats.org/officeDocument/2006/relationships/slideLayout" Target="../slideLayouts/slideLayout2885.xml"/><Relationship Id="rId7" Type="http://schemas.openxmlformats.org/officeDocument/2006/relationships/slideLayout" Target="../slideLayouts/slideLayout2889.xml"/><Relationship Id="rId12" Type="http://schemas.openxmlformats.org/officeDocument/2006/relationships/slideLayout" Target="../slideLayouts/slideLayout2894.xml"/><Relationship Id="rId2" Type="http://schemas.openxmlformats.org/officeDocument/2006/relationships/slideLayout" Target="../slideLayouts/slideLayout2884.xml"/><Relationship Id="rId1" Type="http://schemas.openxmlformats.org/officeDocument/2006/relationships/slideLayout" Target="../slideLayouts/slideLayout2883.xml"/><Relationship Id="rId6" Type="http://schemas.openxmlformats.org/officeDocument/2006/relationships/slideLayout" Target="../slideLayouts/slideLayout2888.xml"/><Relationship Id="rId11" Type="http://schemas.openxmlformats.org/officeDocument/2006/relationships/slideLayout" Target="../slideLayouts/slideLayout2893.xml"/><Relationship Id="rId5" Type="http://schemas.openxmlformats.org/officeDocument/2006/relationships/slideLayout" Target="../slideLayouts/slideLayout2887.xml"/><Relationship Id="rId10" Type="http://schemas.openxmlformats.org/officeDocument/2006/relationships/slideLayout" Target="../slideLayouts/slideLayout2892.xml"/><Relationship Id="rId4" Type="http://schemas.openxmlformats.org/officeDocument/2006/relationships/slideLayout" Target="../slideLayouts/slideLayout2886.xml"/><Relationship Id="rId9" Type="http://schemas.openxmlformats.org/officeDocument/2006/relationships/slideLayout" Target="../slideLayouts/slideLayout2891.xml"/></Relationships>
</file>

<file path=ppt/slideMasters/_rels/slideMaster2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02.xml"/><Relationship Id="rId13" Type="http://schemas.openxmlformats.org/officeDocument/2006/relationships/theme" Target="../theme/theme242.xml"/><Relationship Id="rId3" Type="http://schemas.openxmlformats.org/officeDocument/2006/relationships/slideLayout" Target="../slideLayouts/slideLayout2897.xml"/><Relationship Id="rId7" Type="http://schemas.openxmlformats.org/officeDocument/2006/relationships/slideLayout" Target="../slideLayouts/slideLayout2901.xml"/><Relationship Id="rId12" Type="http://schemas.openxmlformats.org/officeDocument/2006/relationships/slideLayout" Target="../slideLayouts/slideLayout2906.xml"/><Relationship Id="rId2" Type="http://schemas.openxmlformats.org/officeDocument/2006/relationships/slideLayout" Target="../slideLayouts/slideLayout2896.xml"/><Relationship Id="rId1" Type="http://schemas.openxmlformats.org/officeDocument/2006/relationships/slideLayout" Target="../slideLayouts/slideLayout2895.xml"/><Relationship Id="rId6" Type="http://schemas.openxmlformats.org/officeDocument/2006/relationships/slideLayout" Target="../slideLayouts/slideLayout2900.xml"/><Relationship Id="rId11" Type="http://schemas.openxmlformats.org/officeDocument/2006/relationships/slideLayout" Target="../slideLayouts/slideLayout2905.xml"/><Relationship Id="rId5" Type="http://schemas.openxmlformats.org/officeDocument/2006/relationships/slideLayout" Target="../slideLayouts/slideLayout2899.xml"/><Relationship Id="rId10" Type="http://schemas.openxmlformats.org/officeDocument/2006/relationships/slideLayout" Target="../slideLayouts/slideLayout2904.xml"/><Relationship Id="rId4" Type="http://schemas.openxmlformats.org/officeDocument/2006/relationships/slideLayout" Target="../slideLayouts/slideLayout2898.xml"/><Relationship Id="rId9" Type="http://schemas.openxmlformats.org/officeDocument/2006/relationships/slideLayout" Target="../slideLayouts/slideLayout2903.xml"/></Relationships>
</file>

<file path=ppt/slideMasters/_rels/slideMaster2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14.xml"/><Relationship Id="rId13" Type="http://schemas.openxmlformats.org/officeDocument/2006/relationships/theme" Target="../theme/theme243.xml"/><Relationship Id="rId3" Type="http://schemas.openxmlformats.org/officeDocument/2006/relationships/slideLayout" Target="../slideLayouts/slideLayout2909.xml"/><Relationship Id="rId7" Type="http://schemas.openxmlformats.org/officeDocument/2006/relationships/slideLayout" Target="../slideLayouts/slideLayout2913.xml"/><Relationship Id="rId12" Type="http://schemas.openxmlformats.org/officeDocument/2006/relationships/slideLayout" Target="../slideLayouts/slideLayout2918.xml"/><Relationship Id="rId2" Type="http://schemas.openxmlformats.org/officeDocument/2006/relationships/slideLayout" Target="../slideLayouts/slideLayout2908.xml"/><Relationship Id="rId1" Type="http://schemas.openxmlformats.org/officeDocument/2006/relationships/slideLayout" Target="../slideLayouts/slideLayout2907.xml"/><Relationship Id="rId6" Type="http://schemas.openxmlformats.org/officeDocument/2006/relationships/slideLayout" Target="../slideLayouts/slideLayout2912.xml"/><Relationship Id="rId11" Type="http://schemas.openxmlformats.org/officeDocument/2006/relationships/slideLayout" Target="../slideLayouts/slideLayout2917.xml"/><Relationship Id="rId5" Type="http://schemas.openxmlformats.org/officeDocument/2006/relationships/slideLayout" Target="../slideLayouts/slideLayout2911.xml"/><Relationship Id="rId10" Type="http://schemas.openxmlformats.org/officeDocument/2006/relationships/slideLayout" Target="../slideLayouts/slideLayout2916.xml"/><Relationship Id="rId4" Type="http://schemas.openxmlformats.org/officeDocument/2006/relationships/slideLayout" Target="../slideLayouts/slideLayout2910.xml"/><Relationship Id="rId9" Type="http://schemas.openxmlformats.org/officeDocument/2006/relationships/slideLayout" Target="../slideLayouts/slideLayout2915.xml"/></Relationships>
</file>

<file path=ppt/slideMasters/_rels/slideMaster2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26.xml"/><Relationship Id="rId13" Type="http://schemas.openxmlformats.org/officeDocument/2006/relationships/theme" Target="../theme/theme244.xml"/><Relationship Id="rId3" Type="http://schemas.openxmlformats.org/officeDocument/2006/relationships/slideLayout" Target="../slideLayouts/slideLayout2921.xml"/><Relationship Id="rId7" Type="http://schemas.openxmlformats.org/officeDocument/2006/relationships/slideLayout" Target="../slideLayouts/slideLayout2925.xml"/><Relationship Id="rId12" Type="http://schemas.openxmlformats.org/officeDocument/2006/relationships/slideLayout" Target="../slideLayouts/slideLayout2930.xml"/><Relationship Id="rId2" Type="http://schemas.openxmlformats.org/officeDocument/2006/relationships/slideLayout" Target="../slideLayouts/slideLayout2920.xml"/><Relationship Id="rId1" Type="http://schemas.openxmlformats.org/officeDocument/2006/relationships/slideLayout" Target="../slideLayouts/slideLayout2919.xml"/><Relationship Id="rId6" Type="http://schemas.openxmlformats.org/officeDocument/2006/relationships/slideLayout" Target="../slideLayouts/slideLayout2924.xml"/><Relationship Id="rId11" Type="http://schemas.openxmlformats.org/officeDocument/2006/relationships/slideLayout" Target="../slideLayouts/slideLayout2929.xml"/><Relationship Id="rId5" Type="http://schemas.openxmlformats.org/officeDocument/2006/relationships/slideLayout" Target="../slideLayouts/slideLayout2923.xml"/><Relationship Id="rId10" Type="http://schemas.openxmlformats.org/officeDocument/2006/relationships/slideLayout" Target="../slideLayouts/slideLayout2928.xml"/><Relationship Id="rId4" Type="http://schemas.openxmlformats.org/officeDocument/2006/relationships/slideLayout" Target="../slideLayouts/slideLayout2922.xml"/><Relationship Id="rId9" Type="http://schemas.openxmlformats.org/officeDocument/2006/relationships/slideLayout" Target="../slideLayouts/slideLayout2927.xml"/></Relationships>
</file>

<file path=ppt/slideMasters/_rels/slideMaster2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38.xml"/><Relationship Id="rId13" Type="http://schemas.openxmlformats.org/officeDocument/2006/relationships/theme" Target="../theme/theme245.xml"/><Relationship Id="rId3" Type="http://schemas.openxmlformats.org/officeDocument/2006/relationships/slideLayout" Target="../slideLayouts/slideLayout2933.xml"/><Relationship Id="rId7" Type="http://schemas.openxmlformats.org/officeDocument/2006/relationships/slideLayout" Target="../slideLayouts/slideLayout2937.xml"/><Relationship Id="rId12" Type="http://schemas.openxmlformats.org/officeDocument/2006/relationships/slideLayout" Target="../slideLayouts/slideLayout2942.xml"/><Relationship Id="rId2" Type="http://schemas.openxmlformats.org/officeDocument/2006/relationships/slideLayout" Target="../slideLayouts/slideLayout2932.xml"/><Relationship Id="rId1" Type="http://schemas.openxmlformats.org/officeDocument/2006/relationships/slideLayout" Target="../slideLayouts/slideLayout2931.xml"/><Relationship Id="rId6" Type="http://schemas.openxmlformats.org/officeDocument/2006/relationships/slideLayout" Target="../slideLayouts/slideLayout2936.xml"/><Relationship Id="rId11" Type="http://schemas.openxmlformats.org/officeDocument/2006/relationships/slideLayout" Target="../slideLayouts/slideLayout2941.xml"/><Relationship Id="rId5" Type="http://schemas.openxmlformats.org/officeDocument/2006/relationships/slideLayout" Target="../slideLayouts/slideLayout2935.xml"/><Relationship Id="rId10" Type="http://schemas.openxmlformats.org/officeDocument/2006/relationships/slideLayout" Target="../slideLayouts/slideLayout2940.xml"/><Relationship Id="rId4" Type="http://schemas.openxmlformats.org/officeDocument/2006/relationships/slideLayout" Target="../slideLayouts/slideLayout2934.xml"/><Relationship Id="rId9" Type="http://schemas.openxmlformats.org/officeDocument/2006/relationships/slideLayout" Target="../slideLayouts/slideLayout2939.xml"/></Relationships>
</file>

<file path=ppt/slideMasters/_rels/slideMaster2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50.xml"/><Relationship Id="rId13" Type="http://schemas.openxmlformats.org/officeDocument/2006/relationships/theme" Target="../theme/theme246.xml"/><Relationship Id="rId3" Type="http://schemas.openxmlformats.org/officeDocument/2006/relationships/slideLayout" Target="../slideLayouts/slideLayout2945.xml"/><Relationship Id="rId7" Type="http://schemas.openxmlformats.org/officeDocument/2006/relationships/slideLayout" Target="../slideLayouts/slideLayout2949.xml"/><Relationship Id="rId12" Type="http://schemas.openxmlformats.org/officeDocument/2006/relationships/slideLayout" Target="../slideLayouts/slideLayout2954.xml"/><Relationship Id="rId2" Type="http://schemas.openxmlformats.org/officeDocument/2006/relationships/slideLayout" Target="../slideLayouts/slideLayout2944.xml"/><Relationship Id="rId1" Type="http://schemas.openxmlformats.org/officeDocument/2006/relationships/slideLayout" Target="../slideLayouts/slideLayout2943.xml"/><Relationship Id="rId6" Type="http://schemas.openxmlformats.org/officeDocument/2006/relationships/slideLayout" Target="../slideLayouts/slideLayout2948.xml"/><Relationship Id="rId11" Type="http://schemas.openxmlformats.org/officeDocument/2006/relationships/slideLayout" Target="../slideLayouts/slideLayout2953.xml"/><Relationship Id="rId5" Type="http://schemas.openxmlformats.org/officeDocument/2006/relationships/slideLayout" Target="../slideLayouts/slideLayout2947.xml"/><Relationship Id="rId10" Type="http://schemas.openxmlformats.org/officeDocument/2006/relationships/slideLayout" Target="../slideLayouts/slideLayout2952.xml"/><Relationship Id="rId4" Type="http://schemas.openxmlformats.org/officeDocument/2006/relationships/slideLayout" Target="../slideLayouts/slideLayout2946.xml"/><Relationship Id="rId9" Type="http://schemas.openxmlformats.org/officeDocument/2006/relationships/slideLayout" Target="../slideLayouts/slideLayout2951.xml"/></Relationships>
</file>

<file path=ppt/slideMasters/_rels/slideMaster2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62.xml"/><Relationship Id="rId13" Type="http://schemas.openxmlformats.org/officeDocument/2006/relationships/theme" Target="../theme/theme247.xml"/><Relationship Id="rId3" Type="http://schemas.openxmlformats.org/officeDocument/2006/relationships/slideLayout" Target="../slideLayouts/slideLayout2957.xml"/><Relationship Id="rId7" Type="http://schemas.openxmlformats.org/officeDocument/2006/relationships/slideLayout" Target="../slideLayouts/slideLayout2961.xml"/><Relationship Id="rId12" Type="http://schemas.openxmlformats.org/officeDocument/2006/relationships/slideLayout" Target="../slideLayouts/slideLayout2966.xml"/><Relationship Id="rId2" Type="http://schemas.openxmlformats.org/officeDocument/2006/relationships/slideLayout" Target="../slideLayouts/slideLayout2956.xml"/><Relationship Id="rId1" Type="http://schemas.openxmlformats.org/officeDocument/2006/relationships/slideLayout" Target="../slideLayouts/slideLayout2955.xml"/><Relationship Id="rId6" Type="http://schemas.openxmlformats.org/officeDocument/2006/relationships/slideLayout" Target="../slideLayouts/slideLayout2960.xml"/><Relationship Id="rId11" Type="http://schemas.openxmlformats.org/officeDocument/2006/relationships/slideLayout" Target="../slideLayouts/slideLayout2965.xml"/><Relationship Id="rId5" Type="http://schemas.openxmlformats.org/officeDocument/2006/relationships/slideLayout" Target="../slideLayouts/slideLayout2959.xml"/><Relationship Id="rId10" Type="http://schemas.openxmlformats.org/officeDocument/2006/relationships/slideLayout" Target="../slideLayouts/slideLayout2964.xml"/><Relationship Id="rId4" Type="http://schemas.openxmlformats.org/officeDocument/2006/relationships/slideLayout" Target="../slideLayouts/slideLayout2958.xml"/><Relationship Id="rId9" Type="http://schemas.openxmlformats.org/officeDocument/2006/relationships/slideLayout" Target="../slideLayouts/slideLayout2963.xml"/></Relationships>
</file>

<file path=ppt/slideMasters/_rels/slideMaster2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74.xml"/><Relationship Id="rId13" Type="http://schemas.openxmlformats.org/officeDocument/2006/relationships/theme" Target="../theme/theme248.xml"/><Relationship Id="rId3" Type="http://schemas.openxmlformats.org/officeDocument/2006/relationships/slideLayout" Target="../slideLayouts/slideLayout2969.xml"/><Relationship Id="rId7" Type="http://schemas.openxmlformats.org/officeDocument/2006/relationships/slideLayout" Target="../slideLayouts/slideLayout2973.xml"/><Relationship Id="rId12" Type="http://schemas.openxmlformats.org/officeDocument/2006/relationships/slideLayout" Target="../slideLayouts/slideLayout2978.xml"/><Relationship Id="rId2" Type="http://schemas.openxmlformats.org/officeDocument/2006/relationships/slideLayout" Target="../slideLayouts/slideLayout2968.xml"/><Relationship Id="rId1" Type="http://schemas.openxmlformats.org/officeDocument/2006/relationships/slideLayout" Target="../slideLayouts/slideLayout2967.xml"/><Relationship Id="rId6" Type="http://schemas.openxmlformats.org/officeDocument/2006/relationships/slideLayout" Target="../slideLayouts/slideLayout2972.xml"/><Relationship Id="rId11" Type="http://schemas.openxmlformats.org/officeDocument/2006/relationships/slideLayout" Target="../slideLayouts/slideLayout2977.xml"/><Relationship Id="rId5" Type="http://schemas.openxmlformats.org/officeDocument/2006/relationships/slideLayout" Target="../slideLayouts/slideLayout2971.xml"/><Relationship Id="rId10" Type="http://schemas.openxmlformats.org/officeDocument/2006/relationships/slideLayout" Target="../slideLayouts/slideLayout2976.xml"/><Relationship Id="rId4" Type="http://schemas.openxmlformats.org/officeDocument/2006/relationships/slideLayout" Target="../slideLayouts/slideLayout2970.xml"/><Relationship Id="rId9" Type="http://schemas.openxmlformats.org/officeDocument/2006/relationships/slideLayout" Target="../slideLayouts/slideLayout2975.xml"/></Relationships>
</file>

<file path=ppt/slideMasters/_rels/slideMaster2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86.xml"/><Relationship Id="rId13" Type="http://schemas.openxmlformats.org/officeDocument/2006/relationships/theme" Target="../theme/theme249.xml"/><Relationship Id="rId3" Type="http://schemas.openxmlformats.org/officeDocument/2006/relationships/slideLayout" Target="../slideLayouts/slideLayout2981.xml"/><Relationship Id="rId7" Type="http://schemas.openxmlformats.org/officeDocument/2006/relationships/slideLayout" Target="../slideLayouts/slideLayout2985.xml"/><Relationship Id="rId12" Type="http://schemas.openxmlformats.org/officeDocument/2006/relationships/slideLayout" Target="../slideLayouts/slideLayout2990.xml"/><Relationship Id="rId2" Type="http://schemas.openxmlformats.org/officeDocument/2006/relationships/slideLayout" Target="../slideLayouts/slideLayout2980.xml"/><Relationship Id="rId1" Type="http://schemas.openxmlformats.org/officeDocument/2006/relationships/slideLayout" Target="../slideLayouts/slideLayout2979.xml"/><Relationship Id="rId6" Type="http://schemas.openxmlformats.org/officeDocument/2006/relationships/slideLayout" Target="../slideLayouts/slideLayout2984.xml"/><Relationship Id="rId11" Type="http://schemas.openxmlformats.org/officeDocument/2006/relationships/slideLayout" Target="../slideLayouts/slideLayout2989.xml"/><Relationship Id="rId5" Type="http://schemas.openxmlformats.org/officeDocument/2006/relationships/slideLayout" Target="../slideLayouts/slideLayout2983.xml"/><Relationship Id="rId10" Type="http://schemas.openxmlformats.org/officeDocument/2006/relationships/slideLayout" Target="../slideLayouts/slideLayout2988.xml"/><Relationship Id="rId4" Type="http://schemas.openxmlformats.org/officeDocument/2006/relationships/slideLayout" Target="../slideLayouts/slideLayout2982.xml"/><Relationship Id="rId9" Type="http://schemas.openxmlformats.org/officeDocument/2006/relationships/slideLayout" Target="../slideLayouts/slideLayout2987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6.xml"/><Relationship Id="rId13" Type="http://schemas.openxmlformats.org/officeDocument/2006/relationships/theme" Target="../theme/theme25.xml"/><Relationship Id="rId3" Type="http://schemas.openxmlformats.org/officeDocument/2006/relationships/slideLayout" Target="../slideLayouts/slideLayout291.xml"/><Relationship Id="rId7" Type="http://schemas.openxmlformats.org/officeDocument/2006/relationships/slideLayout" Target="../slideLayouts/slideLayout295.xml"/><Relationship Id="rId12" Type="http://schemas.openxmlformats.org/officeDocument/2006/relationships/slideLayout" Target="../slideLayouts/slideLayout300.xml"/><Relationship Id="rId2" Type="http://schemas.openxmlformats.org/officeDocument/2006/relationships/slideLayout" Target="../slideLayouts/slideLayout290.xml"/><Relationship Id="rId1" Type="http://schemas.openxmlformats.org/officeDocument/2006/relationships/slideLayout" Target="../slideLayouts/slideLayout289.xml"/><Relationship Id="rId6" Type="http://schemas.openxmlformats.org/officeDocument/2006/relationships/slideLayout" Target="../slideLayouts/slideLayout294.xml"/><Relationship Id="rId11" Type="http://schemas.openxmlformats.org/officeDocument/2006/relationships/slideLayout" Target="../slideLayouts/slideLayout299.xml"/><Relationship Id="rId5" Type="http://schemas.openxmlformats.org/officeDocument/2006/relationships/slideLayout" Target="../slideLayouts/slideLayout293.xml"/><Relationship Id="rId10" Type="http://schemas.openxmlformats.org/officeDocument/2006/relationships/slideLayout" Target="../slideLayouts/slideLayout298.xml"/><Relationship Id="rId4" Type="http://schemas.openxmlformats.org/officeDocument/2006/relationships/slideLayout" Target="../slideLayouts/slideLayout292.xml"/><Relationship Id="rId9" Type="http://schemas.openxmlformats.org/officeDocument/2006/relationships/slideLayout" Target="../slideLayouts/slideLayout297.xml"/></Relationships>
</file>

<file path=ppt/slideMasters/_rels/slideMaster2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98.xml"/><Relationship Id="rId13" Type="http://schemas.openxmlformats.org/officeDocument/2006/relationships/theme" Target="../theme/theme250.xml"/><Relationship Id="rId3" Type="http://schemas.openxmlformats.org/officeDocument/2006/relationships/slideLayout" Target="../slideLayouts/slideLayout2993.xml"/><Relationship Id="rId7" Type="http://schemas.openxmlformats.org/officeDocument/2006/relationships/slideLayout" Target="../slideLayouts/slideLayout2997.xml"/><Relationship Id="rId12" Type="http://schemas.openxmlformats.org/officeDocument/2006/relationships/slideLayout" Target="../slideLayouts/slideLayout3002.xml"/><Relationship Id="rId2" Type="http://schemas.openxmlformats.org/officeDocument/2006/relationships/slideLayout" Target="../slideLayouts/slideLayout2992.xml"/><Relationship Id="rId1" Type="http://schemas.openxmlformats.org/officeDocument/2006/relationships/slideLayout" Target="../slideLayouts/slideLayout2991.xml"/><Relationship Id="rId6" Type="http://schemas.openxmlformats.org/officeDocument/2006/relationships/slideLayout" Target="../slideLayouts/slideLayout2996.xml"/><Relationship Id="rId11" Type="http://schemas.openxmlformats.org/officeDocument/2006/relationships/slideLayout" Target="../slideLayouts/slideLayout3001.xml"/><Relationship Id="rId5" Type="http://schemas.openxmlformats.org/officeDocument/2006/relationships/slideLayout" Target="../slideLayouts/slideLayout2995.xml"/><Relationship Id="rId10" Type="http://schemas.openxmlformats.org/officeDocument/2006/relationships/slideLayout" Target="../slideLayouts/slideLayout3000.xml"/><Relationship Id="rId4" Type="http://schemas.openxmlformats.org/officeDocument/2006/relationships/slideLayout" Target="../slideLayouts/slideLayout2994.xml"/><Relationship Id="rId9" Type="http://schemas.openxmlformats.org/officeDocument/2006/relationships/slideLayout" Target="../slideLayouts/slideLayout2999.xml"/></Relationships>
</file>

<file path=ppt/slideMasters/_rels/slideMaster2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10.xml"/><Relationship Id="rId13" Type="http://schemas.openxmlformats.org/officeDocument/2006/relationships/theme" Target="../theme/theme251.xml"/><Relationship Id="rId3" Type="http://schemas.openxmlformats.org/officeDocument/2006/relationships/slideLayout" Target="../slideLayouts/slideLayout3005.xml"/><Relationship Id="rId7" Type="http://schemas.openxmlformats.org/officeDocument/2006/relationships/slideLayout" Target="../slideLayouts/slideLayout3009.xml"/><Relationship Id="rId12" Type="http://schemas.openxmlformats.org/officeDocument/2006/relationships/slideLayout" Target="../slideLayouts/slideLayout3014.xml"/><Relationship Id="rId2" Type="http://schemas.openxmlformats.org/officeDocument/2006/relationships/slideLayout" Target="../slideLayouts/slideLayout3004.xml"/><Relationship Id="rId1" Type="http://schemas.openxmlformats.org/officeDocument/2006/relationships/slideLayout" Target="../slideLayouts/slideLayout3003.xml"/><Relationship Id="rId6" Type="http://schemas.openxmlformats.org/officeDocument/2006/relationships/slideLayout" Target="../slideLayouts/slideLayout3008.xml"/><Relationship Id="rId11" Type="http://schemas.openxmlformats.org/officeDocument/2006/relationships/slideLayout" Target="../slideLayouts/slideLayout3013.xml"/><Relationship Id="rId5" Type="http://schemas.openxmlformats.org/officeDocument/2006/relationships/slideLayout" Target="../slideLayouts/slideLayout3007.xml"/><Relationship Id="rId10" Type="http://schemas.openxmlformats.org/officeDocument/2006/relationships/slideLayout" Target="../slideLayouts/slideLayout3012.xml"/><Relationship Id="rId4" Type="http://schemas.openxmlformats.org/officeDocument/2006/relationships/slideLayout" Target="../slideLayouts/slideLayout3006.xml"/><Relationship Id="rId9" Type="http://schemas.openxmlformats.org/officeDocument/2006/relationships/slideLayout" Target="../slideLayouts/slideLayout3011.xml"/></Relationships>
</file>

<file path=ppt/slideMasters/_rels/slideMaster2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22.xml"/><Relationship Id="rId13" Type="http://schemas.openxmlformats.org/officeDocument/2006/relationships/theme" Target="../theme/theme252.xml"/><Relationship Id="rId3" Type="http://schemas.openxmlformats.org/officeDocument/2006/relationships/slideLayout" Target="../slideLayouts/slideLayout3017.xml"/><Relationship Id="rId7" Type="http://schemas.openxmlformats.org/officeDocument/2006/relationships/slideLayout" Target="../slideLayouts/slideLayout3021.xml"/><Relationship Id="rId12" Type="http://schemas.openxmlformats.org/officeDocument/2006/relationships/slideLayout" Target="../slideLayouts/slideLayout3026.xml"/><Relationship Id="rId2" Type="http://schemas.openxmlformats.org/officeDocument/2006/relationships/slideLayout" Target="../slideLayouts/slideLayout3016.xml"/><Relationship Id="rId1" Type="http://schemas.openxmlformats.org/officeDocument/2006/relationships/slideLayout" Target="../slideLayouts/slideLayout3015.xml"/><Relationship Id="rId6" Type="http://schemas.openxmlformats.org/officeDocument/2006/relationships/slideLayout" Target="../slideLayouts/slideLayout3020.xml"/><Relationship Id="rId11" Type="http://schemas.openxmlformats.org/officeDocument/2006/relationships/slideLayout" Target="../slideLayouts/slideLayout3025.xml"/><Relationship Id="rId5" Type="http://schemas.openxmlformats.org/officeDocument/2006/relationships/slideLayout" Target="../slideLayouts/slideLayout3019.xml"/><Relationship Id="rId10" Type="http://schemas.openxmlformats.org/officeDocument/2006/relationships/slideLayout" Target="../slideLayouts/slideLayout3024.xml"/><Relationship Id="rId4" Type="http://schemas.openxmlformats.org/officeDocument/2006/relationships/slideLayout" Target="../slideLayouts/slideLayout3018.xml"/><Relationship Id="rId9" Type="http://schemas.openxmlformats.org/officeDocument/2006/relationships/slideLayout" Target="../slideLayouts/slideLayout3023.xml"/></Relationships>
</file>

<file path=ppt/slideMasters/_rels/slideMaster2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34.xml"/><Relationship Id="rId13" Type="http://schemas.openxmlformats.org/officeDocument/2006/relationships/theme" Target="../theme/theme253.xml"/><Relationship Id="rId3" Type="http://schemas.openxmlformats.org/officeDocument/2006/relationships/slideLayout" Target="../slideLayouts/slideLayout3029.xml"/><Relationship Id="rId7" Type="http://schemas.openxmlformats.org/officeDocument/2006/relationships/slideLayout" Target="../slideLayouts/slideLayout3033.xml"/><Relationship Id="rId12" Type="http://schemas.openxmlformats.org/officeDocument/2006/relationships/slideLayout" Target="../slideLayouts/slideLayout3038.xml"/><Relationship Id="rId2" Type="http://schemas.openxmlformats.org/officeDocument/2006/relationships/slideLayout" Target="../slideLayouts/slideLayout3028.xml"/><Relationship Id="rId1" Type="http://schemas.openxmlformats.org/officeDocument/2006/relationships/slideLayout" Target="../slideLayouts/slideLayout3027.xml"/><Relationship Id="rId6" Type="http://schemas.openxmlformats.org/officeDocument/2006/relationships/slideLayout" Target="../slideLayouts/slideLayout3032.xml"/><Relationship Id="rId11" Type="http://schemas.openxmlformats.org/officeDocument/2006/relationships/slideLayout" Target="../slideLayouts/slideLayout3037.xml"/><Relationship Id="rId5" Type="http://schemas.openxmlformats.org/officeDocument/2006/relationships/slideLayout" Target="../slideLayouts/slideLayout3031.xml"/><Relationship Id="rId10" Type="http://schemas.openxmlformats.org/officeDocument/2006/relationships/slideLayout" Target="../slideLayouts/slideLayout3036.xml"/><Relationship Id="rId4" Type="http://schemas.openxmlformats.org/officeDocument/2006/relationships/slideLayout" Target="../slideLayouts/slideLayout3030.xml"/><Relationship Id="rId9" Type="http://schemas.openxmlformats.org/officeDocument/2006/relationships/slideLayout" Target="../slideLayouts/slideLayout3035.xml"/></Relationships>
</file>

<file path=ppt/slideMasters/_rels/slideMaster2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46.xml"/><Relationship Id="rId13" Type="http://schemas.openxmlformats.org/officeDocument/2006/relationships/theme" Target="../theme/theme254.xml"/><Relationship Id="rId3" Type="http://schemas.openxmlformats.org/officeDocument/2006/relationships/slideLayout" Target="../slideLayouts/slideLayout3041.xml"/><Relationship Id="rId7" Type="http://schemas.openxmlformats.org/officeDocument/2006/relationships/slideLayout" Target="../slideLayouts/slideLayout3045.xml"/><Relationship Id="rId12" Type="http://schemas.openxmlformats.org/officeDocument/2006/relationships/slideLayout" Target="../slideLayouts/slideLayout3050.xml"/><Relationship Id="rId2" Type="http://schemas.openxmlformats.org/officeDocument/2006/relationships/slideLayout" Target="../slideLayouts/slideLayout3040.xml"/><Relationship Id="rId1" Type="http://schemas.openxmlformats.org/officeDocument/2006/relationships/slideLayout" Target="../slideLayouts/slideLayout3039.xml"/><Relationship Id="rId6" Type="http://schemas.openxmlformats.org/officeDocument/2006/relationships/slideLayout" Target="../slideLayouts/slideLayout3044.xml"/><Relationship Id="rId11" Type="http://schemas.openxmlformats.org/officeDocument/2006/relationships/slideLayout" Target="../slideLayouts/slideLayout3049.xml"/><Relationship Id="rId5" Type="http://schemas.openxmlformats.org/officeDocument/2006/relationships/slideLayout" Target="../slideLayouts/slideLayout3043.xml"/><Relationship Id="rId10" Type="http://schemas.openxmlformats.org/officeDocument/2006/relationships/slideLayout" Target="../slideLayouts/slideLayout3048.xml"/><Relationship Id="rId4" Type="http://schemas.openxmlformats.org/officeDocument/2006/relationships/slideLayout" Target="../slideLayouts/slideLayout3042.xml"/><Relationship Id="rId9" Type="http://schemas.openxmlformats.org/officeDocument/2006/relationships/slideLayout" Target="../slideLayouts/slideLayout3047.xml"/></Relationships>
</file>

<file path=ppt/slideMasters/_rels/slideMaster2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58.xml"/><Relationship Id="rId13" Type="http://schemas.openxmlformats.org/officeDocument/2006/relationships/theme" Target="../theme/theme255.xml"/><Relationship Id="rId3" Type="http://schemas.openxmlformats.org/officeDocument/2006/relationships/slideLayout" Target="../slideLayouts/slideLayout3053.xml"/><Relationship Id="rId7" Type="http://schemas.openxmlformats.org/officeDocument/2006/relationships/slideLayout" Target="../slideLayouts/slideLayout3057.xml"/><Relationship Id="rId12" Type="http://schemas.openxmlformats.org/officeDocument/2006/relationships/slideLayout" Target="../slideLayouts/slideLayout3062.xml"/><Relationship Id="rId2" Type="http://schemas.openxmlformats.org/officeDocument/2006/relationships/slideLayout" Target="../slideLayouts/slideLayout3052.xml"/><Relationship Id="rId1" Type="http://schemas.openxmlformats.org/officeDocument/2006/relationships/slideLayout" Target="../slideLayouts/slideLayout3051.xml"/><Relationship Id="rId6" Type="http://schemas.openxmlformats.org/officeDocument/2006/relationships/slideLayout" Target="../slideLayouts/slideLayout3056.xml"/><Relationship Id="rId11" Type="http://schemas.openxmlformats.org/officeDocument/2006/relationships/slideLayout" Target="../slideLayouts/slideLayout3061.xml"/><Relationship Id="rId5" Type="http://schemas.openxmlformats.org/officeDocument/2006/relationships/slideLayout" Target="../slideLayouts/slideLayout3055.xml"/><Relationship Id="rId10" Type="http://schemas.openxmlformats.org/officeDocument/2006/relationships/slideLayout" Target="../slideLayouts/slideLayout3060.xml"/><Relationship Id="rId4" Type="http://schemas.openxmlformats.org/officeDocument/2006/relationships/slideLayout" Target="../slideLayouts/slideLayout3054.xml"/><Relationship Id="rId9" Type="http://schemas.openxmlformats.org/officeDocument/2006/relationships/slideLayout" Target="../slideLayouts/slideLayout3059.xml"/></Relationships>
</file>

<file path=ppt/slideMasters/_rels/slideMaster2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70.xml"/><Relationship Id="rId13" Type="http://schemas.openxmlformats.org/officeDocument/2006/relationships/theme" Target="../theme/theme256.xml"/><Relationship Id="rId3" Type="http://schemas.openxmlformats.org/officeDocument/2006/relationships/slideLayout" Target="../slideLayouts/slideLayout3065.xml"/><Relationship Id="rId7" Type="http://schemas.openxmlformats.org/officeDocument/2006/relationships/slideLayout" Target="../slideLayouts/slideLayout3069.xml"/><Relationship Id="rId12" Type="http://schemas.openxmlformats.org/officeDocument/2006/relationships/slideLayout" Target="../slideLayouts/slideLayout3074.xml"/><Relationship Id="rId2" Type="http://schemas.openxmlformats.org/officeDocument/2006/relationships/slideLayout" Target="../slideLayouts/slideLayout3064.xml"/><Relationship Id="rId1" Type="http://schemas.openxmlformats.org/officeDocument/2006/relationships/slideLayout" Target="../slideLayouts/slideLayout3063.xml"/><Relationship Id="rId6" Type="http://schemas.openxmlformats.org/officeDocument/2006/relationships/slideLayout" Target="../slideLayouts/slideLayout3068.xml"/><Relationship Id="rId11" Type="http://schemas.openxmlformats.org/officeDocument/2006/relationships/slideLayout" Target="../slideLayouts/slideLayout3073.xml"/><Relationship Id="rId5" Type="http://schemas.openxmlformats.org/officeDocument/2006/relationships/slideLayout" Target="../slideLayouts/slideLayout3067.xml"/><Relationship Id="rId10" Type="http://schemas.openxmlformats.org/officeDocument/2006/relationships/slideLayout" Target="../slideLayouts/slideLayout3072.xml"/><Relationship Id="rId4" Type="http://schemas.openxmlformats.org/officeDocument/2006/relationships/slideLayout" Target="../slideLayouts/slideLayout3066.xml"/><Relationship Id="rId9" Type="http://schemas.openxmlformats.org/officeDocument/2006/relationships/slideLayout" Target="../slideLayouts/slideLayout3071.xml"/></Relationships>
</file>

<file path=ppt/slideMasters/_rels/slideMaster2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82.xml"/><Relationship Id="rId13" Type="http://schemas.openxmlformats.org/officeDocument/2006/relationships/theme" Target="../theme/theme257.xml"/><Relationship Id="rId3" Type="http://schemas.openxmlformats.org/officeDocument/2006/relationships/slideLayout" Target="../slideLayouts/slideLayout3077.xml"/><Relationship Id="rId7" Type="http://schemas.openxmlformats.org/officeDocument/2006/relationships/slideLayout" Target="../slideLayouts/slideLayout3081.xml"/><Relationship Id="rId12" Type="http://schemas.openxmlformats.org/officeDocument/2006/relationships/slideLayout" Target="../slideLayouts/slideLayout3086.xml"/><Relationship Id="rId2" Type="http://schemas.openxmlformats.org/officeDocument/2006/relationships/slideLayout" Target="../slideLayouts/slideLayout3076.xml"/><Relationship Id="rId1" Type="http://schemas.openxmlformats.org/officeDocument/2006/relationships/slideLayout" Target="../slideLayouts/slideLayout3075.xml"/><Relationship Id="rId6" Type="http://schemas.openxmlformats.org/officeDocument/2006/relationships/slideLayout" Target="../slideLayouts/slideLayout3080.xml"/><Relationship Id="rId11" Type="http://schemas.openxmlformats.org/officeDocument/2006/relationships/slideLayout" Target="../slideLayouts/slideLayout3085.xml"/><Relationship Id="rId5" Type="http://schemas.openxmlformats.org/officeDocument/2006/relationships/slideLayout" Target="../slideLayouts/slideLayout3079.xml"/><Relationship Id="rId10" Type="http://schemas.openxmlformats.org/officeDocument/2006/relationships/slideLayout" Target="../slideLayouts/slideLayout3084.xml"/><Relationship Id="rId4" Type="http://schemas.openxmlformats.org/officeDocument/2006/relationships/slideLayout" Target="../slideLayouts/slideLayout3078.xml"/><Relationship Id="rId9" Type="http://schemas.openxmlformats.org/officeDocument/2006/relationships/slideLayout" Target="../slideLayouts/slideLayout3083.xml"/></Relationships>
</file>

<file path=ppt/slideMasters/_rels/slideMaster2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94.xml"/><Relationship Id="rId13" Type="http://schemas.openxmlformats.org/officeDocument/2006/relationships/theme" Target="../theme/theme258.xml"/><Relationship Id="rId3" Type="http://schemas.openxmlformats.org/officeDocument/2006/relationships/slideLayout" Target="../slideLayouts/slideLayout3089.xml"/><Relationship Id="rId7" Type="http://schemas.openxmlformats.org/officeDocument/2006/relationships/slideLayout" Target="../slideLayouts/slideLayout3093.xml"/><Relationship Id="rId12" Type="http://schemas.openxmlformats.org/officeDocument/2006/relationships/slideLayout" Target="../slideLayouts/slideLayout3098.xml"/><Relationship Id="rId2" Type="http://schemas.openxmlformats.org/officeDocument/2006/relationships/slideLayout" Target="../slideLayouts/slideLayout3088.xml"/><Relationship Id="rId1" Type="http://schemas.openxmlformats.org/officeDocument/2006/relationships/slideLayout" Target="../slideLayouts/slideLayout3087.xml"/><Relationship Id="rId6" Type="http://schemas.openxmlformats.org/officeDocument/2006/relationships/slideLayout" Target="../slideLayouts/slideLayout3092.xml"/><Relationship Id="rId11" Type="http://schemas.openxmlformats.org/officeDocument/2006/relationships/slideLayout" Target="../slideLayouts/slideLayout3097.xml"/><Relationship Id="rId5" Type="http://schemas.openxmlformats.org/officeDocument/2006/relationships/slideLayout" Target="../slideLayouts/slideLayout3091.xml"/><Relationship Id="rId10" Type="http://schemas.openxmlformats.org/officeDocument/2006/relationships/slideLayout" Target="../slideLayouts/slideLayout3096.xml"/><Relationship Id="rId4" Type="http://schemas.openxmlformats.org/officeDocument/2006/relationships/slideLayout" Target="../slideLayouts/slideLayout3090.xml"/><Relationship Id="rId9" Type="http://schemas.openxmlformats.org/officeDocument/2006/relationships/slideLayout" Target="../slideLayouts/slideLayout3095.xml"/></Relationships>
</file>

<file path=ppt/slideMasters/_rels/slideMaster2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06.xml"/><Relationship Id="rId13" Type="http://schemas.openxmlformats.org/officeDocument/2006/relationships/theme" Target="../theme/theme259.xml"/><Relationship Id="rId3" Type="http://schemas.openxmlformats.org/officeDocument/2006/relationships/slideLayout" Target="../slideLayouts/slideLayout3101.xml"/><Relationship Id="rId7" Type="http://schemas.openxmlformats.org/officeDocument/2006/relationships/slideLayout" Target="../slideLayouts/slideLayout3105.xml"/><Relationship Id="rId12" Type="http://schemas.openxmlformats.org/officeDocument/2006/relationships/slideLayout" Target="../slideLayouts/slideLayout3110.xml"/><Relationship Id="rId2" Type="http://schemas.openxmlformats.org/officeDocument/2006/relationships/slideLayout" Target="../slideLayouts/slideLayout3100.xml"/><Relationship Id="rId1" Type="http://schemas.openxmlformats.org/officeDocument/2006/relationships/slideLayout" Target="../slideLayouts/slideLayout3099.xml"/><Relationship Id="rId6" Type="http://schemas.openxmlformats.org/officeDocument/2006/relationships/slideLayout" Target="../slideLayouts/slideLayout3104.xml"/><Relationship Id="rId11" Type="http://schemas.openxmlformats.org/officeDocument/2006/relationships/slideLayout" Target="../slideLayouts/slideLayout3109.xml"/><Relationship Id="rId5" Type="http://schemas.openxmlformats.org/officeDocument/2006/relationships/slideLayout" Target="../slideLayouts/slideLayout3103.xml"/><Relationship Id="rId10" Type="http://schemas.openxmlformats.org/officeDocument/2006/relationships/slideLayout" Target="../slideLayouts/slideLayout3108.xml"/><Relationship Id="rId4" Type="http://schemas.openxmlformats.org/officeDocument/2006/relationships/slideLayout" Target="../slideLayouts/slideLayout3102.xml"/><Relationship Id="rId9" Type="http://schemas.openxmlformats.org/officeDocument/2006/relationships/slideLayout" Target="../slideLayouts/slideLayout3107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8.xml"/><Relationship Id="rId13" Type="http://schemas.openxmlformats.org/officeDocument/2006/relationships/theme" Target="../theme/theme26.xml"/><Relationship Id="rId3" Type="http://schemas.openxmlformats.org/officeDocument/2006/relationships/slideLayout" Target="../slideLayouts/slideLayout303.xml"/><Relationship Id="rId7" Type="http://schemas.openxmlformats.org/officeDocument/2006/relationships/slideLayout" Target="../slideLayouts/slideLayout307.xml"/><Relationship Id="rId12" Type="http://schemas.openxmlformats.org/officeDocument/2006/relationships/slideLayout" Target="../slideLayouts/slideLayout312.xml"/><Relationship Id="rId2" Type="http://schemas.openxmlformats.org/officeDocument/2006/relationships/slideLayout" Target="../slideLayouts/slideLayout302.xml"/><Relationship Id="rId1" Type="http://schemas.openxmlformats.org/officeDocument/2006/relationships/slideLayout" Target="../slideLayouts/slideLayout301.xml"/><Relationship Id="rId6" Type="http://schemas.openxmlformats.org/officeDocument/2006/relationships/slideLayout" Target="../slideLayouts/slideLayout306.xml"/><Relationship Id="rId11" Type="http://schemas.openxmlformats.org/officeDocument/2006/relationships/slideLayout" Target="../slideLayouts/slideLayout311.xml"/><Relationship Id="rId5" Type="http://schemas.openxmlformats.org/officeDocument/2006/relationships/slideLayout" Target="../slideLayouts/slideLayout305.xml"/><Relationship Id="rId10" Type="http://schemas.openxmlformats.org/officeDocument/2006/relationships/slideLayout" Target="../slideLayouts/slideLayout310.xml"/><Relationship Id="rId4" Type="http://schemas.openxmlformats.org/officeDocument/2006/relationships/slideLayout" Target="../slideLayouts/slideLayout304.xml"/><Relationship Id="rId9" Type="http://schemas.openxmlformats.org/officeDocument/2006/relationships/slideLayout" Target="../slideLayouts/slideLayout309.xml"/></Relationships>
</file>

<file path=ppt/slideMasters/_rels/slideMaster2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18.xml"/><Relationship Id="rId13" Type="http://schemas.openxmlformats.org/officeDocument/2006/relationships/theme" Target="../theme/theme260.xml"/><Relationship Id="rId3" Type="http://schemas.openxmlformats.org/officeDocument/2006/relationships/slideLayout" Target="../slideLayouts/slideLayout3113.xml"/><Relationship Id="rId7" Type="http://schemas.openxmlformats.org/officeDocument/2006/relationships/slideLayout" Target="../slideLayouts/slideLayout3117.xml"/><Relationship Id="rId12" Type="http://schemas.openxmlformats.org/officeDocument/2006/relationships/slideLayout" Target="../slideLayouts/slideLayout3122.xml"/><Relationship Id="rId2" Type="http://schemas.openxmlformats.org/officeDocument/2006/relationships/slideLayout" Target="../slideLayouts/slideLayout3112.xml"/><Relationship Id="rId1" Type="http://schemas.openxmlformats.org/officeDocument/2006/relationships/slideLayout" Target="../slideLayouts/slideLayout3111.xml"/><Relationship Id="rId6" Type="http://schemas.openxmlformats.org/officeDocument/2006/relationships/slideLayout" Target="../slideLayouts/slideLayout3116.xml"/><Relationship Id="rId11" Type="http://schemas.openxmlformats.org/officeDocument/2006/relationships/slideLayout" Target="../slideLayouts/slideLayout3121.xml"/><Relationship Id="rId5" Type="http://schemas.openxmlformats.org/officeDocument/2006/relationships/slideLayout" Target="../slideLayouts/slideLayout3115.xml"/><Relationship Id="rId10" Type="http://schemas.openxmlformats.org/officeDocument/2006/relationships/slideLayout" Target="../slideLayouts/slideLayout3120.xml"/><Relationship Id="rId4" Type="http://schemas.openxmlformats.org/officeDocument/2006/relationships/slideLayout" Target="../slideLayouts/slideLayout3114.xml"/><Relationship Id="rId9" Type="http://schemas.openxmlformats.org/officeDocument/2006/relationships/slideLayout" Target="../slideLayouts/slideLayout3119.xml"/></Relationships>
</file>

<file path=ppt/slideMasters/_rels/slideMaster2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30.xml"/><Relationship Id="rId13" Type="http://schemas.openxmlformats.org/officeDocument/2006/relationships/theme" Target="../theme/theme261.xml"/><Relationship Id="rId3" Type="http://schemas.openxmlformats.org/officeDocument/2006/relationships/slideLayout" Target="../slideLayouts/slideLayout3125.xml"/><Relationship Id="rId7" Type="http://schemas.openxmlformats.org/officeDocument/2006/relationships/slideLayout" Target="../slideLayouts/slideLayout3129.xml"/><Relationship Id="rId12" Type="http://schemas.openxmlformats.org/officeDocument/2006/relationships/slideLayout" Target="../slideLayouts/slideLayout3134.xml"/><Relationship Id="rId2" Type="http://schemas.openxmlformats.org/officeDocument/2006/relationships/slideLayout" Target="../slideLayouts/slideLayout3124.xml"/><Relationship Id="rId1" Type="http://schemas.openxmlformats.org/officeDocument/2006/relationships/slideLayout" Target="../slideLayouts/slideLayout3123.xml"/><Relationship Id="rId6" Type="http://schemas.openxmlformats.org/officeDocument/2006/relationships/slideLayout" Target="../slideLayouts/slideLayout3128.xml"/><Relationship Id="rId11" Type="http://schemas.openxmlformats.org/officeDocument/2006/relationships/slideLayout" Target="../slideLayouts/slideLayout3133.xml"/><Relationship Id="rId5" Type="http://schemas.openxmlformats.org/officeDocument/2006/relationships/slideLayout" Target="../slideLayouts/slideLayout3127.xml"/><Relationship Id="rId10" Type="http://schemas.openxmlformats.org/officeDocument/2006/relationships/slideLayout" Target="../slideLayouts/slideLayout3132.xml"/><Relationship Id="rId4" Type="http://schemas.openxmlformats.org/officeDocument/2006/relationships/slideLayout" Target="../slideLayouts/slideLayout3126.xml"/><Relationship Id="rId9" Type="http://schemas.openxmlformats.org/officeDocument/2006/relationships/slideLayout" Target="../slideLayouts/slideLayout3131.xml"/></Relationships>
</file>

<file path=ppt/slideMasters/_rels/slideMaster2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42.xml"/><Relationship Id="rId13" Type="http://schemas.openxmlformats.org/officeDocument/2006/relationships/theme" Target="../theme/theme262.xml"/><Relationship Id="rId3" Type="http://schemas.openxmlformats.org/officeDocument/2006/relationships/slideLayout" Target="../slideLayouts/slideLayout3137.xml"/><Relationship Id="rId7" Type="http://schemas.openxmlformats.org/officeDocument/2006/relationships/slideLayout" Target="../slideLayouts/slideLayout3141.xml"/><Relationship Id="rId12" Type="http://schemas.openxmlformats.org/officeDocument/2006/relationships/slideLayout" Target="../slideLayouts/slideLayout3146.xml"/><Relationship Id="rId2" Type="http://schemas.openxmlformats.org/officeDocument/2006/relationships/slideLayout" Target="../slideLayouts/slideLayout3136.xml"/><Relationship Id="rId1" Type="http://schemas.openxmlformats.org/officeDocument/2006/relationships/slideLayout" Target="../slideLayouts/slideLayout3135.xml"/><Relationship Id="rId6" Type="http://schemas.openxmlformats.org/officeDocument/2006/relationships/slideLayout" Target="../slideLayouts/slideLayout3140.xml"/><Relationship Id="rId11" Type="http://schemas.openxmlformats.org/officeDocument/2006/relationships/slideLayout" Target="../slideLayouts/slideLayout3145.xml"/><Relationship Id="rId5" Type="http://schemas.openxmlformats.org/officeDocument/2006/relationships/slideLayout" Target="../slideLayouts/slideLayout3139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144.xml"/><Relationship Id="rId4" Type="http://schemas.openxmlformats.org/officeDocument/2006/relationships/slideLayout" Target="../slideLayouts/slideLayout3138.xml"/><Relationship Id="rId9" Type="http://schemas.openxmlformats.org/officeDocument/2006/relationships/slideLayout" Target="../slideLayouts/slideLayout3143.xml"/><Relationship Id="rId14" Type="http://schemas.openxmlformats.org/officeDocument/2006/relationships/image" Target="../media/image1.png"/></Relationships>
</file>

<file path=ppt/slideMasters/_rels/slideMaster2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54.xml"/><Relationship Id="rId13" Type="http://schemas.openxmlformats.org/officeDocument/2006/relationships/theme" Target="../theme/theme263.xml"/><Relationship Id="rId3" Type="http://schemas.openxmlformats.org/officeDocument/2006/relationships/slideLayout" Target="../slideLayouts/slideLayout3149.xml"/><Relationship Id="rId7" Type="http://schemas.openxmlformats.org/officeDocument/2006/relationships/slideLayout" Target="../slideLayouts/slideLayout3153.xml"/><Relationship Id="rId12" Type="http://schemas.openxmlformats.org/officeDocument/2006/relationships/slideLayout" Target="../slideLayouts/slideLayout3158.xml"/><Relationship Id="rId2" Type="http://schemas.openxmlformats.org/officeDocument/2006/relationships/slideLayout" Target="../slideLayouts/slideLayout3148.xml"/><Relationship Id="rId1" Type="http://schemas.openxmlformats.org/officeDocument/2006/relationships/slideLayout" Target="../slideLayouts/slideLayout3147.xml"/><Relationship Id="rId6" Type="http://schemas.openxmlformats.org/officeDocument/2006/relationships/slideLayout" Target="../slideLayouts/slideLayout3152.xml"/><Relationship Id="rId11" Type="http://schemas.openxmlformats.org/officeDocument/2006/relationships/slideLayout" Target="../slideLayouts/slideLayout3157.xml"/><Relationship Id="rId5" Type="http://schemas.openxmlformats.org/officeDocument/2006/relationships/slideLayout" Target="../slideLayouts/slideLayout3151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156.xml"/><Relationship Id="rId4" Type="http://schemas.openxmlformats.org/officeDocument/2006/relationships/slideLayout" Target="../slideLayouts/slideLayout3150.xml"/><Relationship Id="rId9" Type="http://schemas.openxmlformats.org/officeDocument/2006/relationships/slideLayout" Target="../slideLayouts/slideLayout3155.xml"/><Relationship Id="rId14" Type="http://schemas.openxmlformats.org/officeDocument/2006/relationships/image" Target="../media/image1.png"/></Relationships>
</file>

<file path=ppt/slideMasters/_rels/slideMaster2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66.xml"/><Relationship Id="rId13" Type="http://schemas.openxmlformats.org/officeDocument/2006/relationships/theme" Target="../theme/theme264.xml"/><Relationship Id="rId3" Type="http://schemas.openxmlformats.org/officeDocument/2006/relationships/slideLayout" Target="../slideLayouts/slideLayout3161.xml"/><Relationship Id="rId7" Type="http://schemas.openxmlformats.org/officeDocument/2006/relationships/slideLayout" Target="../slideLayouts/slideLayout3165.xml"/><Relationship Id="rId12" Type="http://schemas.openxmlformats.org/officeDocument/2006/relationships/slideLayout" Target="../slideLayouts/slideLayout3170.xml"/><Relationship Id="rId2" Type="http://schemas.openxmlformats.org/officeDocument/2006/relationships/slideLayout" Target="../slideLayouts/slideLayout3160.xml"/><Relationship Id="rId1" Type="http://schemas.openxmlformats.org/officeDocument/2006/relationships/slideLayout" Target="../slideLayouts/slideLayout3159.xml"/><Relationship Id="rId6" Type="http://schemas.openxmlformats.org/officeDocument/2006/relationships/slideLayout" Target="../slideLayouts/slideLayout3164.xml"/><Relationship Id="rId11" Type="http://schemas.openxmlformats.org/officeDocument/2006/relationships/slideLayout" Target="../slideLayouts/slideLayout3169.xml"/><Relationship Id="rId5" Type="http://schemas.openxmlformats.org/officeDocument/2006/relationships/slideLayout" Target="../slideLayouts/slideLayout3163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168.xml"/><Relationship Id="rId4" Type="http://schemas.openxmlformats.org/officeDocument/2006/relationships/slideLayout" Target="../slideLayouts/slideLayout3162.xml"/><Relationship Id="rId9" Type="http://schemas.openxmlformats.org/officeDocument/2006/relationships/slideLayout" Target="../slideLayouts/slideLayout3167.xml"/><Relationship Id="rId14" Type="http://schemas.openxmlformats.org/officeDocument/2006/relationships/image" Target="../media/image1.png"/></Relationships>
</file>

<file path=ppt/slideMasters/_rels/slideMaster2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78.xml"/><Relationship Id="rId13" Type="http://schemas.openxmlformats.org/officeDocument/2006/relationships/theme" Target="../theme/theme265.xml"/><Relationship Id="rId3" Type="http://schemas.openxmlformats.org/officeDocument/2006/relationships/slideLayout" Target="../slideLayouts/slideLayout3173.xml"/><Relationship Id="rId7" Type="http://schemas.openxmlformats.org/officeDocument/2006/relationships/slideLayout" Target="../slideLayouts/slideLayout3177.xml"/><Relationship Id="rId12" Type="http://schemas.openxmlformats.org/officeDocument/2006/relationships/slideLayout" Target="../slideLayouts/slideLayout3182.xml"/><Relationship Id="rId2" Type="http://schemas.openxmlformats.org/officeDocument/2006/relationships/slideLayout" Target="../slideLayouts/slideLayout3172.xml"/><Relationship Id="rId1" Type="http://schemas.openxmlformats.org/officeDocument/2006/relationships/slideLayout" Target="../slideLayouts/slideLayout3171.xml"/><Relationship Id="rId6" Type="http://schemas.openxmlformats.org/officeDocument/2006/relationships/slideLayout" Target="../slideLayouts/slideLayout3176.xml"/><Relationship Id="rId11" Type="http://schemas.openxmlformats.org/officeDocument/2006/relationships/slideLayout" Target="../slideLayouts/slideLayout3181.xml"/><Relationship Id="rId5" Type="http://schemas.openxmlformats.org/officeDocument/2006/relationships/slideLayout" Target="../slideLayouts/slideLayout3175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180.xml"/><Relationship Id="rId4" Type="http://schemas.openxmlformats.org/officeDocument/2006/relationships/slideLayout" Target="../slideLayouts/slideLayout3174.xml"/><Relationship Id="rId9" Type="http://schemas.openxmlformats.org/officeDocument/2006/relationships/slideLayout" Target="../slideLayouts/slideLayout3179.xml"/><Relationship Id="rId14" Type="http://schemas.openxmlformats.org/officeDocument/2006/relationships/image" Target="../media/image1.png"/></Relationships>
</file>

<file path=ppt/slideMasters/_rels/slideMaster2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90.xml"/><Relationship Id="rId13" Type="http://schemas.openxmlformats.org/officeDocument/2006/relationships/theme" Target="../theme/theme266.xml"/><Relationship Id="rId3" Type="http://schemas.openxmlformats.org/officeDocument/2006/relationships/slideLayout" Target="../slideLayouts/slideLayout3185.xml"/><Relationship Id="rId7" Type="http://schemas.openxmlformats.org/officeDocument/2006/relationships/slideLayout" Target="../slideLayouts/slideLayout3189.xml"/><Relationship Id="rId12" Type="http://schemas.openxmlformats.org/officeDocument/2006/relationships/slideLayout" Target="../slideLayouts/slideLayout3194.xml"/><Relationship Id="rId2" Type="http://schemas.openxmlformats.org/officeDocument/2006/relationships/slideLayout" Target="../slideLayouts/slideLayout3184.xml"/><Relationship Id="rId1" Type="http://schemas.openxmlformats.org/officeDocument/2006/relationships/slideLayout" Target="../slideLayouts/slideLayout3183.xml"/><Relationship Id="rId6" Type="http://schemas.openxmlformats.org/officeDocument/2006/relationships/slideLayout" Target="../slideLayouts/slideLayout3188.xml"/><Relationship Id="rId11" Type="http://schemas.openxmlformats.org/officeDocument/2006/relationships/slideLayout" Target="../slideLayouts/slideLayout3193.xml"/><Relationship Id="rId5" Type="http://schemas.openxmlformats.org/officeDocument/2006/relationships/slideLayout" Target="../slideLayouts/slideLayout3187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192.xml"/><Relationship Id="rId4" Type="http://schemas.openxmlformats.org/officeDocument/2006/relationships/slideLayout" Target="../slideLayouts/slideLayout3186.xml"/><Relationship Id="rId9" Type="http://schemas.openxmlformats.org/officeDocument/2006/relationships/slideLayout" Target="../slideLayouts/slideLayout3191.xml"/><Relationship Id="rId14" Type="http://schemas.openxmlformats.org/officeDocument/2006/relationships/image" Target="../media/image1.png"/></Relationships>
</file>

<file path=ppt/slideMasters/_rels/slideMaster2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02.xml"/><Relationship Id="rId13" Type="http://schemas.openxmlformats.org/officeDocument/2006/relationships/theme" Target="../theme/theme267.xml"/><Relationship Id="rId3" Type="http://schemas.openxmlformats.org/officeDocument/2006/relationships/slideLayout" Target="../slideLayouts/slideLayout3197.xml"/><Relationship Id="rId7" Type="http://schemas.openxmlformats.org/officeDocument/2006/relationships/slideLayout" Target="../slideLayouts/slideLayout3201.xml"/><Relationship Id="rId12" Type="http://schemas.openxmlformats.org/officeDocument/2006/relationships/slideLayout" Target="../slideLayouts/slideLayout3206.xml"/><Relationship Id="rId2" Type="http://schemas.openxmlformats.org/officeDocument/2006/relationships/slideLayout" Target="../slideLayouts/slideLayout3196.xml"/><Relationship Id="rId1" Type="http://schemas.openxmlformats.org/officeDocument/2006/relationships/slideLayout" Target="../slideLayouts/slideLayout3195.xml"/><Relationship Id="rId6" Type="http://schemas.openxmlformats.org/officeDocument/2006/relationships/slideLayout" Target="../slideLayouts/slideLayout3200.xml"/><Relationship Id="rId11" Type="http://schemas.openxmlformats.org/officeDocument/2006/relationships/slideLayout" Target="../slideLayouts/slideLayout3205.xml"/><Relationship Id="rId5" Type="http://schemas.openxmlformats.org/officeDocument/2006/relationships/slideLayout" Target="../slideLayouts/slideLayout3199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204.xml"/><Relationship Id="rId4" Type="http://schemas.openxmlformats.org/officeDocument/2006/relationships/slideLayout" Target="../slideLayouts/slideLayout3198.xml"/><Relationship Id="rId9" Type="http://schemas.openxmlformats.org/officeDocument/2006/relationships/slideLayout" Target="../slideLayouts/slideLayout3203.xml"/><Relationship Id="rId14" Type="http://schemas.openxmlformats.org/officeDocument/2006/relationships/image" Target="../media/image1.png"/></Relationships>
</file>

<file path=ppt/slideMasters/_rels/slideMaster2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14.xml"/><Relationship Id="rId13" Type="http://schemas.openxmlformats.org/officeDocument/2006/relationships/theme" Target="../theme/theme268.xml"/><Relationship Id="rId3" Type="http://schemas.openxmlformats.org/officeDocument/2006/relationships/slideLayout" Target="../slideLayouts/slideLayout3209.xml"/><Relationship Id="rId7" Type="http://schemas.openxmlformats.org/officeDocument/2006/relationships/slideLayout" Target="../slideLayouts/slideLayout3213.xml"/><Relationship Id="rId12" Type="http://schemas.openxmlformats.org/officeDocument/2006/relationships/slideLayout" Target="../slideLayouts/slideLayout3218.xml"/><Relationship Id="rId2" Type="http://schemas.openxmlformats.org/officeDocument/2006/relationships/slideLayout" Target="../slideLayouts/slideLayout3208.xml"/><Relationship Id="rId1" Type="http://schemas.openxmlformats.org/officeDocument/2006/relationships/slideLayout" Target="../slideLayouts/slideLayout3207.xml"/><Relationship Id="rId6" Type="http://schemas.openxmlformats.org/officeDocument/2006/relationships/slideLayout" Target="../slideLayouts/slideLayout3212.xml"/><Relationship Id="rId11" Type="http://schemas.openxmlformats.org/officeDocument/2006/relationships/slideLayout" Target="../slideLayouts/slideLayout3217.xml"/><Relationship Id="rId5" Type="http://schemas.openxmlformats.org/officeDocument/2006/relationships/slideLayout" Target="../slideLayouts/slideLayout3211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216.xml"/><Relationship Id="rId4" Type="http://schemas.openxmlformats.org/officeDocument/2006/relationships/slideLayout" Target="../slideLayouts/slideLayout3210.xml"/><Relationship Id="rId9" Type="http://schemas.openxmlformats.org/officeDocument/2006/relationships/slideLayout" Target="../slideLayouts/slideLayout3215.xml"/><Relationship Id="rId14" Type="http://schemas.openxmlformats.org/officeDocument/2006/relationships/image" Target="../media/image1.png"/></Relationships>
</file>

<file path=ppt/slideMasters/_rels/slideMaster2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26.xml"/><Relationship Id="rId13" Type="http://schemas.openxmlformats.org/officeDocument/2006/relationships/theme" Target="../theme/theme269.xml"/><Relationship Id="rId3" Type="http://schemas.openxmlformats.org/officeDocument/2006/relationships/slideLayout" Target="../slideLayouts/slideLayout3221.xml"/><Relationship Id="rId7" Type="http://schemas.openxmlformats.org/officeDocument/2006/relationships/slideLayout" Target="../slideLayouts/slideLayout3225.xml"/><Relationship Id="rId12" Type="http://schemas.openxmlformats.org/officeDocument/2006/relationships/slideLayout" Target="../slideLayouts/slideLayout3230.xml"/><Relationship Id="rId2" Type="http://schemas.openxmlformats.org/officeDocument/2006/relationships/slideLayout" Target="../slideLayouts/slideLayout3220.xml"/><Relationship Id="rId1" Type="http://schemas.openxmlformats.org/officeDocument/2006/relationships/slideLayout" Target="../slideLayouts/slideLayout3219.xml"/><Relationship Id="rId6" Type="http://schemas.openxmlformats.org/officeDocument/2006/relationships/slideLayout" Target="../slideLayouts/slideLayout3224.xml"/><Relationship Id="rId11" Type="http://schemas.openxmlformats.org/officeDocument/2006/relationships/slideLayout" Target="../slideLayouts/slideLayout3229.xml"/><Relationship Id="rId5" Type="http://schemas.openxmlformats.org/officeDocument/2006/relationships/slideLayout" Target="../slideLayouts/slideLayout3223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228.xml"/><Relationship Id="rId4" Type="http://schemas.openxmlformats.org/officeDocument/2006/relationships/slideLayout" Target="../slideLayouts/slideLayout3222.xml"/><Relationship Id="rId9" Type="http://schemas.openxmlformats.org/officeDocument/2006/relationships/slideLayout" Target="../slideLayouts/slideLayout3227.xml"/><Relationship Id="rId14" Type="http://schemas.openxmlformats.org/officeDocument/2006/relationships/image" Target="../media/image1.png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0.xml"/><Relationship Id="rId13" Type="http://schemas.openxmlformats.org/officeDocument/2006/relationships/theme" Target="../theme/theme27.xml"/><Relationship Id="rId3" Type="http://schemas.openxmlformats.org/officeDocument/2006/relationships/slideLayout" Target="../slideLayouts/slideLayout315.xml"/><Relationship Id="rId7" Type="http://schemas.openxmlformats.org/officeDocument/2006/relationships/slideLayout" Target="../slideLayouts/slideLayout319.xml"/><Relationship Id="rId12" Type="http://schemas.openxmlformats.org/officeDocument/2006/relationships/slideLayout" Target="../slideLayouts/slideLayout324.xml"/><Relationship Id="rId2" Type="http://schemas.openxmlformats.org/officeDocument/2006/relationships/slideLayout" Target="../slideLayouts/slideLayout314.xml"/><Relationship Id="rId1" Type="http://schemas.openxmlformats.org/officeDocument/2006/relationships/slideLayout" Target="../slideLayouts/slideLayout313.xml"/><Relationship Id="rId6" Type="http://schemas.openxmlformats.org/officeDocument/2006/relationships/slideLayout" Target="../slideLayouts/slideLayout318.xml"/><Relationship Id="rId11" Type="http://schemas.openxmlformats.org/officeDocument/2006/relationships/slideLayout" Target="../slideLayouts/slideLayout323.xml"/><Relationship Id="rId5" Type="http://schemas.openxmlformats.org/officeDocument/2006/relationships/slideLayout" Target="../slideLayouts/slideLayout317.xml"/><Relationship Id="rId10" Type="http://schemas.openxmlformats.org/officeDocument/2006/relationships/slideLayout" Target="../slideLayouts/slideLayout322.xml"/><Relationship Id="rId4" Type="http://schemas.openxmlformats.org/officeDocument/2006/relationships/slideLayout" Target="../slideLayouts/slideLayout316.xml"/><Relationship Id="rId9" Type="http://schemas.openxmlformats.org/officeDocument/2006/relationships/slideLayout" Target="../slideLayouts/slideLayout321.xml"/></Relationships>
</file>

<file path=ppt/slideMasters/_rels/slideMaster2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38.xml"/><Relationship Id="rId13" Type="http://schemas.openxmlformats.org/officeDocument/2006/relationships/theme" Target="../theme/theme270.xml"/><Relationship Id="rId3" Type="http://schemas.openxmlformats.org/officeDocument/2006/relationships/slideLayout" Target="../slideLayouts/slideLayout3233.xml"/><Relationship Id="rId7" Type="http://schemas.openxmlformats.org/officeDocument/2006/relationships/slideLayout" Target="../slideLayouts/slideLayout3237.xml"/><Relationship Id="rId12" Type="http://schemas.openxmlformats.org/officeDocument/2006/relationships/slideLayout" Target="../slideLayouts/slideLayout3242.xml"/><Relationship Id="rId2" Type="http://schemas.openxmlformats.org/officeDocument/2006/relationships/slideLayout" Target="../slideLayouts/slideLayout3232.xml"/><Relationship Id="rId1" Type="http://schemas.openxmlformats.org/officeDocument/2006/relationships/slideLayout" Target="../slideLayouts/slideLayout3231.xml"/><Relationship Id="rId6" Type="http://schemas.openxmlformats.org/officeDocument/2006/relationships/slideLayout" Target="../slideLayouts/slideLayout3236.xml"/><Relationship Id="rId11" Type="http://schemas.openxmlformats.org/officeDocument/2006/relationships/slideLayout" Target="../slideLayouts/slideLayout3241.xml"/><Relationship Id="rId5" Type="http://schemas.openxmlformats.org/officeDocument/2006/relationships/slideLayout" Target="../slideLayouts/slideLayout3235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240.xml"/><Relationship Id="rId4" Type="http://schemas.openxmlformats.org/officeDocument/2006/relationships/slideLayout" Target="../slideLayouts/slideLayout3234.xml"/><Relationship Id="rId9" Type="http://schemas.openxmlformats.org/officeDocument/2006/relationships/slideLayout" Target="../slideLayouts/slideLayout3239.xml"/><Relationship Id="rId14" Type="http://schemas.openxmlformats.org/officeDocument/2006/relationships/image" Target="../media/image1.png"/></Relationships>
</file>

<file path=ppt/slideMasters/_rels/slideMaster2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50.xml"/><Relationship Id="rId13" Type="http://schemas.openxmlformats.org/officeDocument/2006/relationships/theme" Target="../theme/theme271.xml"/><Relationship Id="rId3" Type="http://schemas.openxmlformats.org/officeDocument/2006/relationships/slideLayout" Target="../slideLayouts/slideLayout3245.xml"/><Relationship Id="rId7" Type="http://schemas.openxmlformats.org/officeDocument/2006/relationships/slideLayout" Target="../slideLayouts/slideLayout3249.xml"/><Relationship Id="rId12" Type="http://schemas.openxmlformats.org/officeDocument/2006/relationships/slideLayout" Target="../slideLayouts/slideLayout3254.xml"/><Relationship Id="rId2" Type="http://schemas.openxmlformats.org/officeDocument/2006/relationships/slideLayout" Target="../slideLayouts/slideLayout3244.xml"/><Relationship Id="rId1" Type="http://schemas.openxmlformats.org/officeDocument/2006/relationships/slideLayout" Target="../slideLayouts/slideLayout3243.xml"/><Relationship Id="rId6" Type="http://schemas.openxmlformats.org/officeDocument/2006/relationships/slideLayout" Target="../slideLayouts/slideLayout3248.xml"/><Relationship Id="rId11" Type="http://schemas.openxmlformats.org/officeDocument/2006/relationships/slideLayout" Target="../slideLayouts/slideLayout3253.xml"/><Relationship Id="rId5" Type="http://schemas.openxmlformats.org/officeDocument/2006/relationships/slideLayout" Target="../slideLayouts/slideLayout3247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252.xml"/><Relationship Id="rId4" Type="http://schemas.openxmlformats.org/officeDocument/2006/relationships/slideLayout" Target="../slideLayouts/slideLayout3246.xml"/><Relationship Id="rId9" Type="http://schemas.openxmlformats.org/officeDocument/2006/relationships/slideLayout" Target="../slideLayouts/slideLayout3251.xml"/><Relationship Id="rId14" Type="http://schemas.openxmlformats.org/officeDocument/2006/relationships/image" Target="../media/image1.png"/></Relationships>
</file>

<file path=ppt/slideMasters/_rels/slideMaster2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62.xml"/><Relationship Id="rId13" Type="http://schemas.openxmlformats.org/officeDocument/2006/relationships/theme" Target="../theme/theme272.xml"/><Relationship Id="rId3" Type="http://schemas.openxmlformats.org/officeDocument/2006/relationships/slideLayout" Target="../slideLayouts/slideLayout3257.xml"/><Relationship Id="rId7" Type="http://schemas.openxmlformats.org/officeDocument/2006/relationships/slideLayout" Target="../slideLayouts/slideLayout3261.xml"/><Relationship Id="rId12" Type="http://schemas.openxmlformats.org/officeDocument/2006/relationships/slideLayout" Target="../slideLayouts/slideLayout3266.xml"/><Relationship Id="rId2" Type="http://schemas.openxmlformats.org/officeDocument/2006/relationships/slideLayout" Target="../slideLayouts/slideLayout3256.xml"/><Relationship Id="rId1" Type="http://schemas.openxmlformats.org/officeDocument/2006/relationships/slideLayout" Target="../slideLayouts/slideLayout3255.xml"/><Relationship Id="rId6" Type="http://schemas.openxmlformats.org/officeDocument/2006/relationships/slideLayout" Target="../slideLayouts/slideLayout3260.xml"/><Relationship Id="rId11" Type="http://schemas.openxmlformats.org/officeDocument/2006/relationships/slideLayout" Target="../slideLayouts/slideLayout3265.xml"/><Relationship Id="rId5" Type="http://schemas.openxmlformats.org/officeDocument/2006/relationships/slideLayout" Target="../slideLayouts/slideLayout3259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264.xml"/><Relationship Id="rId4" Type="http://schemas.openxmlformats.org/officeDocument/2006/relationships/slideLayout" Target="../slideLayouts/slideLayout3258.xml"/><Relationship Id="rId9" Type="http://schemas.openxmlformats.org/officeDocument/2006/relationships/slideLayout" Target="../slideLayouts/slideLayout3263.xml"/><Relationship Id="rId14" Type="http://schemas.openxmlformats.org/officeDocument/2006/relationships/image" Target="../media/image1.png"/></Relationships>
</file>

<file path=ppt/slideMasters/_rels/slideMaster2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74.xml"/><Relationship Id="rId13" Type="http://schemas.openxmlformats.org/officeDocument/2006/relationships/theme" Target="../theme/theme273.xml"/><Relationship Id="rId3" Type="http://schemas.openxmlformats.org/officeDocument/2006/relationships/slideLayout" Target="../slideLayouts/slideLayout3269.xml"/><Relationship Id="rId7" Type="http://schemas.openxmlformats.org/officeDocument/2006/relationships/slideLayout" Target="../slideLayouts/slideLayout3273.xml"/><Relationship Id="rId12" Type="http://schemas.openxmlformats.org/officeDocument/2006/relationships/slideLayout" Target="../slideLayouts/slideLayout3278.xml"/><Relationship Id="rId2" Type="http://schemas.openxmlformats.org/officeDocument/2006/relationships/slideLayout" Target="../slideLayouts/slideLayout3268.xml"/><Relationship Id="rId1" Type="http://schemas.openxmlformats.org/officeDocument/2006/relationships/slideLayout" Target="../slideLayouts/slideLayout3267.xml"/><Relationship Id="rId6" Type="http://schemas.openxmlformats.org/officeDocument/2006/relationships/slideLayout" Target="../slideLayouts/slideLayout3272.xml"/><Relationship Id="rId11" Type="http://schemas.openxmlformats.org/officeDocument/2006/relationships/slideLayout" Target="../slideLayouts/slideLayout3277.xml"/><Relationship Id="rId5" Type="http://schemas.openxmlformats.org/officeDocument/2006/relationships/slideLayout" Target="../slideLayouts/slideLayout3271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276.xml"/><Relationship Id="rId4" Type="http://schemas.openxmlformats.org/officeDocument/2006/relationships/slideLayout" Target="../slideLayouts/slideLayout3270.xml"/><Relationship Id="rId9" Type="http://schemas.openxmlformats.org/officeDocument/2006/relationships/slideLayout" Target="../slideLayouts/slideLayout3275.xml"/><Relationship Id="rId14" Type="http://schemas.openxmlformats.org/officeDocument/2006/relationships/image" Target="../media/image1.png"/></Relationships>
</file>

<file path=ppt/slideMasters/_rels/slideMaster2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86.xml"/><Relationship Id="rId13" Type="http://schemas.openxmlformats.org/officeDocument/2006/relationships/theme" Target="../theme/theme274.xml"/><Relationship Id="rId3" Type="http://schemas.openxmlformats.org/officeDocument/2006/relationships/slideLayout" Target="../slideLayouts/slideLayout3281.xml"/><Relationship Id="rId7" Type="http://schemas.openxmlformats.org/officeDocument/2006/relationships/slideLayout" Target="../slideLayouts/slideLayout3285.xml"/><Relationship Id="rId12" Type="http://schemas.openxmlformats.org/officeDocument/2006/relationships/slideLayout" Target="../slideLayouts/slideLayout3290.xml"/><Relationship Id="rId2" Type="http://schemas.openxmlformats.org/officeDocument/2006/relationships/slideLayout" Target="../slideLayouts/slideLayout3280.xml"/><Relationship Id="rId1" Type="http://schemas.openxmlformats.org/officeDocument/2006/relationships/slideLayout" Target="../slideLayouts/slideLayout3279.xml"/><Relationship Id="rId6" Type="http://schemas.openxmlformats.org/officeDocument/2006/relationships/slideLayout" Target="../slideLayouts/slideLayout3284.xml"/><Relationship Id="rId11" Type="http://schemas.openxmlformats.org/officeDocument/2006/relationships/slideLayout" Target="../slideLayouts/slideLayout3289.xml"/><Relationship Id="rId5" Type="http://schemas.openxmlformats.org/officeDocument/2006/relationships/slideLayout" Target="../slideLayouts/slideLayout3283.xml"/><Relationship Id="rId10" Type="http://schemas.openxmlformats.org/officeDocument/2006/relationships/slideLayout" Target="../slideLayouts/slideLayout3288.xml"/><Relationship Id="rId4" Type="http://schemas.openxmlformats.org/officeDocument/2006/relationships/slideLayout" Target="../slideLayouts/slideLayout3282.xml"/><Relationship Id="rId9" Type="http://schemas.openxmlformats.org/officeDocument/2006/relationships/slideLayout" Target="../slideLayouts/slideLayout3287.xml"/></Relationships>
</file>

<file path=ppt/slideMasters/_rels/slideMaster2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98.xml"/><Relationship Id="rId13" Type="http://schemas.openxmlformats.org/officeDocument/2006/relationships/theme" Target="../theme/theme275.xml"/><Relationship Id="rId3" Type="http://schemas.openxmlformats.org/officeDocument/2006/relationships/slideLayout" Target="../slideLayouts/slideLayout3293.xml"/><Relationship Id="rId7" Type="http://schemas.openxmlformats.org/officeDocument/2006/relationships/slideLayout" Target="../slideLayouts/slideLayout3297.xml"/><Relationship Id="rId12" Type="http://schemas.openxmlformats.org/officeDocument/2006/relationships/slideLayout" Target="../slideLayouts/slideLayout3302.xml"/><Relationship Id="rId2" Type="http://schemas.openxmlformats.org/officeDocument/2006/relationships/slideLayout" Target="../slideLayouts/slideLayout3292.xml"/><Relationship Id="rId1" Type="http://schemas.openxmlformats.org/officeDocument/2006/relationships/slideLayout" Target="../slideLayouts/slideLayout3291.xml"/><Relationship Id="rId6" Type="http://schemas.openxmlformats.org/officeDocument/2006/relationships/slideLayout" Target="../slideLayouts/slideLayout3296.xml"/><Relationship Id="rId11" Type="http://schemas.openxmlformats.org/officeDocument/2006/relationships/slideLayout" Target="../slideLayouts/slideLayout3301.xml"/><Relationship Id="rId5" Type="http://schemas.openxmlformats.org/officeDocument/2006/relationships/slideLayout" Target="../slideLayouts/slideLayout3295.xml"/><Relationship Id="rId10" Type="http://schemas.openxmlformats.org/officeDocument/2006/relationships/slideLayout" Target="../slideLayouts/slideLayout3300.xml"/><Relationship Id="rId4" Type="http://schemas.openxmlformats.org/officeDocument/2006/relationships/slideLayout" Target="../slideLayouts/slideLayout3294.xml"/><Relationship Id="rId9" Type="http://schemas.openxmlformats.org/officeDocument/2006/relationships/slideLayout" Target="../slideLayouts/slideLayout3299.xml"/></Relationships>
</file>

<file path=ppt/slideMasters/_rels/slideMaster2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10.xml"/><Relationship Id="rId13" Type="http://schemas.openxmlformats.org/officeDocument/2006/relationships/theme" Target="../theme/theme276.xml"/><Relationship Id="rId3" Type="http://schemas.openxmlformats.org/officeDocument/2006/relationships/slideLayout" Target="../slideLayouts/slideLayout3305.xml"/><Relationship Id="rId7" Type="http://schemas.openxmlformats.org/officeDocument/2006/relationships/slideLayout" Target="../slideLayouts/slideLayout3309.xml"/><Relationship Id="rId12" Type="http://schemas.openxmlformats.org/officeDocument/2006/relationships/slideLayout" Target="../slideLayouts/slideLayout3314.xml"/><Relationship Id="rId2" Type="http://schemas.openxmlformats.org/officeDocument/2006/relationships/slideLayout" Target="../slideLayouts/slideLayout3304.xml"/><Relationship Id="rId1" Type="http://schemas.openxmlformats.org/officeDocument/2006/relationships/slideLayout" Target="../slideLayouts/slideLayout3303.xml"/><Relationship Id="rId6" Type="http://schemas.openxmlformats.org/officeDocument/2006/relationships/slideLayout" Target="../slideLayouts/slideLayout3308.xml"/><Relationship Id="rId11" Type="http://schemas.openxmlformats.org/officeDocument/2006/relationships/slideLayout" Target="../slideLayouts/slideLayout3313.xml"/><Relationship Id="rId5" Type="http://schemas.openxmlformats.org/officeDocument/2006/relationships/slideLayout" Target="../slideLayouts/slideLayout3307.xml"/><Relationship Id="rId10" Type="http://schemas.openxmlformats.org/officeDocument/2006/relationships/slideLayout" Target="../slideLayouts/slideLayout3312.xml"/><Relationship Id="rId4" Type="http://schemas.openxmlformats.org/officeDocument/2006/relationships/slideLayout" Target="../slideLayouts/slideLayout3306.xml"/><Relationship Id="rId9" Type="http://schemas.openxmlformats.org/officeDocument/2006/relationships/slideLayout" Target="../slideLayouts/slideLayout3311.xml"/></Relationships>
</file>

<file path=ppt/slideMasters/_rels/slideMaster2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22.xml"/><Relationship Id="rId13" Type="http://schemas.openxmlformats.org/officeDocument/2006/relationships/theme" Target="../theme/theme277.xml"/><Relationship Id="rId3" Type="http://schemas.openxmlformats.org/officeDocument/2006/relationships/slideLayout" Target="../slideLayouts/slideLayout3317.xml"/><Relationship Id="rId7" Type="http://schemas.openxmlformats.org/officeDocument/2006/relationships/slideLayout" Target="../slideLayouts/slideLayout3321.xml"/><Relationship Id="rId12" Type="http://schemas.openxmlformats.org/officeDocument/2006/relationships/slideLayout" Target="../slideLayouts/slideLayout3326.xml"/><Relationship Id="rId2" Type="http://schemas.openxmlformats.org/officeDocument/2006/relationships/slideLayout" Target="../slideLayouts/slideLayout3316.xml"/><Relationship Id="rId1" Type="http://schemas.openxmlformats.org/officeDocument/2006/relationships/slideLayout" Target="../slideLayouts/slideLayout3315.xml"/><Relationship Id="rId6" Type="http://schemas.openxmlformats.org/officeDocument/2006/relationships/slideLayout" Target="../slideLayouts/slideLayout3320.xml"/><Relationship Id="rId11" Type="http://schemas.openxmlformats.org/officeDocument/2006/relationships/slideLayout" Target="../slideLayouts/slideLayout3325.xml"/><Relationship Id="rId5" Type="http://schemas.openxmlformats.org/officeDocument/2006/relationships/slideLayout" Target="../slideLayouts/slideLayout3319.xml"/><Relationship Id="rId10" Type="http://schemas.openxmlformats.org/officeDocument/2006/relationships/slideLayout" Target="../slideLayouts/slideLayout3324.xml"/><Relationship Id="rId4" Type="http://schemas.openxmlformats.org/officeDocument/2006/relationships/slideLayout" Target="../slideLayouts/slideLayout3318.xml"/><Relationship Id="rId9" Type="http://schemas.openxmlformats.org/officeDocument/2006/relationships/slideLayout" Target="../slideLayouts/slideLayout3323.xml"/></Relationships>
</file>

<file path=ppt/slideMasters/_rels/slideMaster2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34.xml"/><Relationship Id="rId13" Type="http://schemas.openxmlformats.org/officeDocument/2006/relationships/theme" Target="../theme/theme278.xml"/><Relationship Id="rId3" Type="http://schemas.openxmlformats.org/officeDocument/2006/relationships/slideLayout" Target="../slideLayouts/slideLayout3329.xml"/><Relationship Id="rId7" Type="http://schemas.openxmlformats.org/officeDocument/2006/relationships/slideLayout" Target="../slideLayouts/slideLayout3333.xml"/><Relationship Id="rId12" Type="http://schemas.openxmlformats.org/officeDocument/2006/relationships/slideLayout" Target="../slideLayouts/slideLayout3338.xml"/><Relationship Id="rId2" Type="http://schemas.openxmlformats.org/officeDocument/2006/relationships/slideLayout" Target="../slideLayouts/slideLayout3328.xml"/><Relationship Id="rId1" Type="http://schemas.openxmlformats.org/officeDocument/2006/relationships/slideLayout" Target="../slideLayouts/slideLayout3327.xml"/><Relationship Id="rId6" Type="http://schemas.openxmlformats.org/officeDocument/2006/relationships/slideLayout" Target="../slideLayouts/slideLayout3332.xml"/><Relationship Id="rId11" Type="http://schemas.openxmlformats.org/officeDocument/2006/relationships/slideLayout" Target="../slideLayouts/slideLayout3337.xml"/><Relationship Id="rId5" Type="http://schemas.openxmlformats.org/officeDocument/2006/relationships/slideLayout" Target="../slideLayouts/slideLayout3331.xml"/><Relationship Id="rId10" Type="http://schemas.openxmlformats.org/officeDocument/2006/relationships/slideLayout" Target="../slideLayouts/slideLayout3336.xml"/><Relationship Id="rId4" Type="http://schemas.openxmlformats.org/officeDocument/2006/relationships/slideLayout" Target="../slideLayouts/slideLayout3330.xml"/><Relationship Id="rId9" Type="http://schemas.openxmlformats.org/officeDocument/2006/relationships/slideLayout" Target="../slideLayouts/slideLayout3335.xml"/></Relationships>
</file>

<file path=ppt/slideMasters/_rels/slideMaster2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46.xml"/><Relationship Id="rId13" Type="http://schemas.openxmlformats.org/officeDocument/2006/relationships/theme" Target="../theme/theme279.xml"/><Relationship Id="rId3" Type="http://schemas.openxmlformats.org/officeDocument/2006/relationships/slideLayout" Target="../slideLayouts/slideLayout3341.xml"/><Relationship Id="rId7" Type="http://schemas.openxmlformats.org/officeDocument/2006/relationships/slideLayout" Target="../slideLayouts/slideLayout3345.xml"/><Relationship Id="rId12" Type="http://schemas.openxmlformats.org/officeDocument/2006/relationships/slideLayout" Target="../slideLayouts/slideLayout3350.xml"/><Relationship Id="rId2" Type="http://schemas.openxmlformats.org/officeDocument/2006/relationships/slideLayout" Target="../slideLayouts/slideLayout3340.xml"/><Relationship Id="rId1" Type="http://schemas.openxmlformats.org/officeDocument/2006/relationships/slideLayout" Target="../slideLayouts/slideLayout3339.xml"/><Relationship Id="rId6" Type="http://schemas.openxmlformats.org/officeDocument/2006/relationships/slideLayout" Target="../slideLayouts/slideLayout3344.xml"/><Relationship Id="rId11" Type="http://schemas.openxmlformats.org/officeDocument/2006/relationships/slideLayout" Target="../slideLayouts/slideLayout3349.xml"/><Relationship Id="rId5" Type="http://schemas.openxmlformats.org/officeDocument/2006/relationships/slideLayout" Target="../slideLayouts/slideLayout3343.xml"/><Relationship Id="rId10" Type="http://schemas.openxmlformats.org/officeDocument/2006/relationships/slideLayout" Target="../slideLayouts/slideLayout3348.xml"/><Relationship Id="rId4" Type="http://schemas.openxmlformats.org/officeDocument/2006/relationships/slideLayout" Target="../slideLayouts/slideLayout3342.xml"/><Relationship Id="rId9" Type="http://schemas.openxmlformats.org/officeDocument/2006/relationships/slideLayout" Target="../slideLayouts/slideLayout3347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2.xml"/><Relationship Id="rId13" Type="http://schemas.openxmlformats.org/officeDocument/2006/relationships/theme" Target="../theme/theme28.xml"/><Relationship Id="rId3" Type="http://schemas.openxmlformats.org/officeDocument/2006/relationships/slideLayout" Target="../slideLayouts/slideLayout327.xml"/><Relationship Id="rId7" Type="http://schemas.openxmlformats.org/officeDocument/2006/relationships/slideLayout" Target="../slideLayouts/slideLayout331.xml"/><Relationship Id="rId12" Type="http://schemas.openxmlformats.org/officeDocument/2006/relationships/slideLayout" Target="../slideLayouts/slideLayout336.xml"/><Relationship Id="rId2" Type="http://schemas.openxmlformats.org/officeDocument/2006/relationships/slideLayout" Target="../slideLayouts/slideLayout326.xml"/><Relationship Id="rId1" Type="http://schemas.openxmlformats.org/officeDocument/2006/relationships/slideLayout" Target="../slideLayouts/slideLayout325.xml"/><Relationship Id="rId6" Type="http://schemas.openxmlformats.org/officeDocument/2006/relationships/slideLayout" Target="../slideLayouts/slideLayout330.xml"/><Relationship Id="rId11" Type="http://schemas.openxmlformats.org/officeDocument/2006/relationships/slideLayout" Target="../slideLayouts/slideLayout335.xml"/><Relationship Id="rId5" Type="http://schemas.openxmlformats.org/officeDocument/2006/relationships/slideLayout" Target="../slideLayouts/slideLayout329.xml"/><Relationship Id="rId10" Type="http://schemas.openxmlformats.org/officeDocument/2006/relationships/slideLayout" Target="../slideLayouts/slideLayout334.xml"/><Relationship Id="rId4" Type="http://schemas.openxmlformats.org/officeDocument/2006/relationships/slideLayout" Target="../slideLayouts/slideLayout328.xml"/><Relationship Id="rId9" Type="http://schemas.openxmlformats.org/officeDocument/2006/relationships/slideLayout" Target="../slideLayouts/slideLayout333.xml"/></Relationships>
</file>

<file path=ppt/slideMasters/_rels/slideMaster2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58.xml"/><Relationship Id="rId13" Type="http://schemas.openxmlformats.org/officeDocument/2006/relationships/theme" Target="../theme/theme280.xml"/><Relationship Id="rId3" Type="http://schemas.openxmlformats.org/officeDocument/2006/relationships/slideLayout" Target="../slideLayouts/slideLayout3353.xml"/><Relationship Id="rId7" Type="http://schemas.openxmlformats.org/officeDocument/2006/relationships/slideLayout" Target="../slideLayouts/slideLayout3357.xml"/><Relationship Id="rId12" Type="http://schemas.openxmlformats.org/officeDocument/2006/relationships/slideLayout" Target="../slideLayouts/slideLayout3362.xml"/><Relationship Id="rId2" Type="http://schemas.openxmlformats.org/officeDocument/2006/relationships/slideLayout" Target="../slideLayouts/slideLayout3352.xml"/><Relationship Id="rId1" Type="http://schemas.openxmlformats.org/officeDocument/2006/relationships/slideLayout" Target="../slideLayouts/slideLayout3351.xml"/><Relationship Id="rId6" Type="http://schemas.openxmlformats.org/officeDocument/2006/relationships/slideLayout" Target="../slideLayouts/slideLayout3356.xml"/><Relationship Id="rId11" Type="http://schemas.openxmlformats.org/officeDocument/2006/relationships/slideLayout" Target="../slideLayouts/slideLayout3361.xml"/><Relationship Id="rId5" Type="http://schemas.openxmlformats.org/officeDocument/2006/relationships/slideLayout" Target="../slideLayouts/slideLayout3355.xml"/><Relationship Id="rId10" Type="http://schemas.openxmlformats.org/officeDocument/2006/relationships/slideLayout" Target="../slideLayouts/slideLayout3360.xml"/><Relationship Id="rId4" Type="http://schemas.openxmlformats.org/officeDocument/2006/relationships/slideLayout" Target="../slideLayouts/slideLayout3354.xml"/><Relationship Id="rId9" Type="http://schemas.openxmlformats.org/officeDocument/2006/relationships/slideLayout" Target="../slideLayouts/slideLayout3359.xml"/></Relationships>
</file>

<file path=ppt/slideMasters/_rels/slideMaster2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70.xml"/><Relationship Id="rId13" Type="http://schemas.openxmlformats.org/officeDocument/2006/relationships/theme" Target="../theme/theme281.xml"/><Relationship Id="rId3" Type="http://schemas.openxmlformats.org/officeDocument/2006/relationships/slideLayout" Target="../slideLayouts/slideLayout3365.xml"/><Relationship Id="rId7" Type="http://schemas.openxmlformats.org/officeDocument/2006/relationships/slideLayout" Target="../slideLayouts/slideLayout3369.xml"/><Relationship Id="rId12" Type="http://schemas.openxmlformats.org/officeDocument/2006/relationships/slideLayout" Target="../slideLayouts/slideLayout3374.xml"/><Relationship Id="rId2" Type="http://schemas.openxmlformats.org/officeDocument/2006/relationships/slideLayout" Target="../slideLayouts/slideLayout3364.xml"/><Relationship Id="rId1" Type="http://schemas.openxmlformats.org/officeDocument/2006/relationships/slideLayout" Target="../slideLayouts/slideLayout3363.xml"/><Relationship Id="rId6" Type="http://schemas.openxmlformats.org/officeDocument/2006/relationships/slideLayout" Target="../slideLayouts/slideLayout3368.xml"/><Relationship Id="rId11" Type="http://schemas.openxmlformats.org/officeDocument/2006/relationships/slideLayout" Target="../slideLayouts/slideLayout3373.xml"/><Relationship Id="rId5" Type="http://schemas.openxmlformats.org/officeDocument/2006/relationships/slideLayout" Target="../slideLayouts/slideLayout3367.xml"/><Relationship Id="rId10" Type="http://schemas.openxmlformats.org/officeDocument/2006/relationships/slideLayout" Target="../slideLayouts/slideLayout3372.xml"/><Relationship Id="rId4" Type="http://schemas.openxmlformats.org/officeDocument/2006/relationships/slideLayout" Target="../slideLayouts/slideLayout3366.xml"/><Relationship Id="rId9" Type="http://schemas.openxmlformats.org/officeDocument/2006/relationships/slideLayout" Target="../slideLayouts/slideLayout3371.xml"/></Relationships>
</file>

<file path=ppt/slideMasters/_rels/slideMaster2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82.xml"/><Relationship Id="rId13" Type="http://schemas.openxmlformats.org/officeDocument/2006/relationships/theme" Target="../theme/theme282.xml"/><Relationship Id="rId3" Type="http://schemas.openxmlformats.org/officeDocument/2006/relationships/slideLayout" Target="../slideLayouts/slideLayout3377.xml"/><Relationship Id="rId7" Type="http://schemas.openxmlformats.org/officeDocument/2006/relationships/slideLayout" Target="../slideLayouts/slideLayout3381.xml"/><Relationship Id="rId12" Type="http://schemas.openxmlformats.org/officeDocument/2006/relationships/slideLayout" Target="../slideLayouts/slideLayout3386.xml"/><Relationship Id="rId2" Type="http://schemas.openxmlformats.org/officeDocument/2006/relationships/slideLayout" Target="../slideLayouts/slideLayout3376.xml"/><Relationship Id="rId1" Type="http://schemas.openxmlformats.org/officeDocument/2006/relationships/slideLayout" Target="../slideLayouts/slideLayout3375.xml"/><Relationship Id="rId6" Type="http://schemas.openxmlformats.org/officeDocument/2006/relationships/slideLayout" Target="../slideLayouts/slideLayout3380.xml"/><Relationship Id="rId11" Type="http://schemas.openxmlformats.org/officeDocument/2006/relationships/slideLayout" Target="../slideLayouts/slideLayout3385.xml"/><Relationship Id="rId5" Type="http://schemas.openxmlformats.org/officeDocument/2006/relationships/slideLayout" Target="../slideLayouts/slideLayout3379.xml"/><Relationship Id="rId10" Type="http://schemas.openxmlformats.org/officeDocument/2006/relationships/slideLayout" Target="../slideLayouts/slideLayout3384.xml"/><Relationship Id="rId4" Type="http://schemas.openxmlformats.org/officeDocument/2006/relationships/slideLayout" Target="../slideLayouts/slideLayout3378.xml"/><Relationship Id="rId9" Type="http://schemas.openxmlformats.org/officeDocument/2006/relationships/slideLayout" Target="../slideLayouts/slideLayout3383.xml"/></Relationships>
</file>

<file path=ppt/slideMasters/_rels/slideMaster2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94.xml"/><Relationship Id="rId13" Type="http://schemas.openxmlformats.org/officeDocument/2006/relationships/theme" Target="../theme/theme283.xml"/><Relationship Id="rId3" Type="http://schemas.openxmlformats.org/officeDocument/2006/relationships/slideLayout" Target="../slideLayouts/slideLayout3389.xml"/><Relationship Id="rId7" Type="http://schemas.openxmlformats.org/officeDocument/2006/relationships/slideLayout" Target="../slideLayouts/slideLayout3393.xml"/><Relationship Id="rId12" Type="http://schemas.openxmlformats.org/officeDocument/2006/relationships/slideLayout" Target="../slideLayouts/slideLayout3398.xml"/><Relationship Id="rId2" Type="http://schemas.openxmlformats.org/officeDocument/2006/relationships/slideLayout" Target="../slideLayouts/slideLayout3388.xml"/><Relationship Id="rId1" Type="http://schemas.openxmlformats.org/officeDocument/2006/relationships/slideLayout" Target="../slideLayouts/slideLayout3387.xml"/><Relationship Id="rId6" Type="http://schemas.openxmlformats.org/officeDocument/2006/relationships/slideLayout" Target="../slideLayouts/slideLayout3392.xml"/><Relationship Id="rId11" Type="http://schemas.openxmlformats.org/officeDocument/2006/relationships/slideLayout" Target="../slideLayouts/slideLayout3397.xml"/><Relationship Id="rId5" Type="http://schemas.openxmlformats.org/officeDocument/2006/relationships/slideLayout" Target="../slideLayouts/slideLayout3391.xml"/><Relationship Id="rId10" Type="http://schemas.openxmlformats.org/officeDocument/2006/relationships/slideLayout" Target="../slideLayouts/slideLayout3396.xml"/><Relationship Id="rId4" Type="http://schemas.openxmlformats.org/officeDocument/2006/relationships/slideLayout" Target="../slideLayouts/slideLayout3390.xml"/><Relationship Id="rId9" Type="http://schemas.openxmlformats.org/officeDocument/2006/relationships/slideLayout" Target="../slideLayouts/slideLayout3395.xml"/></Relationships>
</file>

<file path=ppt/slideMasters/_rels/slideMaster2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06.xml"/><Relationship Id="rId13" Type="http://schemas.openxmlformats.org/officeDocument/2006/relationships/theme" Target="../theme/theme284.xml"/><Relationship Id="rId3" Type="http://schemas.openxmlformats.org/officeDocument/2006/relationships/slideLayout" Target="../slideLayouts/slideLayout3401.xml"/><Relationship Id="rId7" Type="http://schemas.openxmlformats.org/officeDocument/2006/relationships/slideLayout" Target="../slideLayouts/slideLayout3405.xml"/><Relationship Id="rId12" Type="http://schemas.openxmlformats.org/officeDocument/2006/relationships/slideLayout" Target="../slideLayouts/slideLayout3410.xml"/><Relationship Id="rId2" Type="http://schemas.openxmlformats.org/officeDocument/2006/relationships/slideLayout" Target="../slideLayouts/slideLayout3400.xml"/><Relationship Id="rId1" Type="http://schemas.openxmlformats.org/officeDocument/2006/relationships/slideLayout" Target="../slideLayouts/slideLayout3399.xml"/><Relationship Id="rId6" Type="http://schemas.openxmlformats.org/officeDocument/2006/relationships/slideLayout" Target="../slideLayouts/slideLayout3404.xml"/><Relationship Id="rId11" Type="http://schemas.openxmlformats.org/officeDocument/2006/relationships/slideLayout" Target="../slideLayouts/slideLayout3409.xml"/><Relationship Id="rId5" Type="http://schemas.openxmlformats.org/officeDocument/2006/relationships/slideLayout" Target="../slideLayouts/slideLayout3403.xml"/><Relationship Id="rId10" Type="http://schemas.openxmlformats.org/officeDocument/2006/relationships/slideLayout" Target="../slideLayouts/slideLayout3408.xml"/><Relationship Id="rId4" Type="http://schemas.openxmlformats.org/officeDocument/2006/relationships/slideLayout" Target="../slideLayouts/slideLayout3402.xml"/><Relationship Id="rId9" Type="http://schemas.openxmlformats.org/officeDocument/2006/relationships/slideLayout" Target="../slideLayouts/slideLayout3407.xml"/></Relationships>
</file>

<file path=ppt/slideMasters/_rels/slideMaster2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18.xml"/><Relationship Id="rId13" Type="http://schemas.openxmlformats.org/officeDocument/2006/relationships/theme" Target="../theme/theme285.xml"/><Relationship Id="rId3" Type="http://schemas.openxmlformats.org/officeDocument/2006/relationships/slideLayout" Target="../slideLayouts/slideLayout3413.xml"/><Relationship Id="rId7" Type="http://schemas.openxmlformats.org/officeDocument/2006/relationships/slideLayout" Target="../slideLayouts/slideLayout3417.xml"/><Relationship Id="rId12" Type="http://schemas.openxmlformats.org/officeDocument/2006/relationships/slideLayout" Target="../slideLayouts/slideLayout3422.xml"/><Relationship Id="rId2" Type="http://schemas.openxmlformats.org/officeDocument/2006/relationships/slideLayout" Target="../slideLayouts/slideLayout3412.xml"/><Relationship Id="rId1" Type="http://schemas.openxmlformats.org/officeDocument/2006/relationships/slideLayout" Target="../slideLayouts/slideLayout3411.xml"/><Relationship Id="rId6" Type="http://schemas.openxmlformats.org/officeDocument/2006/relationships/slideLayout" Target="../slideLayouts/slideLayout3416.xml"/><Relationship Id="rId11" Type="http://schemas.openxmlformats.org/officeDocument/2006/relationships/slideLayout" Target="../slideLayouts/slideLayout3421.xml"/><Relationship Id="rId5" Type="http://schemas.openxmlformats.org/officeDocument/2006/relationships/slideLayout" Target="../slideLayouts/slideLayout3415.xml"/><Relationship Id="rId10" Type="http://schemas.openxmlformats.org/officeDocument/2006/relationships/slideLayout" Target="../slideLayouts/slideLayout3420.xml"/><Relationship Id="rId4" Type="http://schemas.openxmlformats.org/officeDocument/2006/relationships/slideLayout" Target="../slideLayouts/slideLayout3414.xml"/><Relationship Id="rId9" Type="http://schemas.openxmlformats.org/officeDocument/2006/relationships/slideLayout" Target="../slideLayouts/slideLayout3419.xml"/></Relationships>
</file>

<file path=ppt/slideMasters/_rels/slideMaster2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30.xml"/><Relationship Id="rId13" Type="http://schemas.openxmlformats.org/officeDocument/2006/relationships/theme" Target="../theme/theme286.xml"/><Relationship Id="rId3" Type="http://schemas.openxmlformats.org/officeDocument/2006/relationships/slideLayout" Target="../slideLayouts/slideLayout3425.xml"/><Relationship Id="rId7" Type="http://schemas.openxmlformats.org/officeDocument/2006/relationships/slideLayout" Target="../slideLayouts/slideLayout3429.xml"/><Relationship Id="rId12" Type="http://schemas.openxmlformats.org/officeDocument/2006/relationships/slideLayout" Target="../slideLayouts/slideLayout3434.xml"/><Relationship Id="rId2" Type="http://schemas.openxmlformats.org/officeDocument/2006/relationships/slideLayout" Target="../slideLayouts/slideLayout3424.xml"/><Relationship Id="rId1" Type="http://schemas.openxmlformats.org/officeDocument/2006/relationships/slideLayout" Target="../slideLayouts/slideLayout3423.xml"/><Relationship Id="rId6" Type="http://schemas.openxmlformats.org/officeDocument/2006/relationships/slideLayout" Target="../slideLayouts/slideLayout3428.xml"/><Relationship Id="rId11" Type="http://schemas.openxmlformats.org/officeDocument/2006/relationships/slideLayout" Target="../slideLayouts/slideLayout3433.xml"/><Relationship Id="rId5" Type="http://schemas.openxmlformats.org/officeDocument/2006/relationships/slideLayout" Target="../slideLayouts/slideLayout3427.xml"/><Relationship Id="rId10" Type="http://schemas.openxmlformats.org/officeDocument/2006/relationships/slideLayout" Target="../slideLayouts/slideLayout3432.xml"/><Relationship Id="rId4" Type="http://schemas.openxmlformats.org/officeDocument/2006/relationships/slideLayout" Target="../slideLayouts/slideLayout3426.xml"/><Relationship Id="rId9" Type="http://schemas.openxmlformats.org/officeDocument/2006/relationships/slideLayout" Target="../slideLayouts/slideLayout3431.xml"/></Relationships>
</file>

<file path=ppt/slideMasters/_rels/slideMaster2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42.xml"/><Relationship Id="rId13" Type="http://schemas.openxmlformats.org/officeDocument/2006/relationships/theme" Target="../theme/theme287.xml"/><Relationship Id="rId3" Type="http://schemas.openxmlformats.org/officeDocument/2006/relationships/slideLayout" Target="../slideLayouts/slideLayout3437.xml"/><Relationship Id="rId7" Type="http://schemas.openxmlformats.org/officeDocument/2006/relationships/slideLayout" Target="../slideLayouts/slideLayout3441.xml"/><Relationship Id="rId12" Type="http://schemas.openxmlformats.org/officeDocument/2006/relationships/slideLayout" Target="../slideLayouts/slideLayout3446.xml"/><Relationship Id="rId2" Type="http://schemas.openxmlformats.org/officeDocument/2006/relationships/slideLayout" Target="../slideLayouts/slideLayout3436.xml"/><Relationship Id="rId1" Type="http://schemas.openxmlformats.org/officeDocument/2006/relationships/slideLayout" Target="../slideLayouts/slideLayout3435.xml"/><Relationship Id="rId6" Type="http://schemas.openxmlformats.org/officeDocument/2006/relationships/slideLayout" Target="../slideLayouts/slideLayout3440.xml"/><Relationship Id="rId11" Type="http://schemas.openxmlformats.org/officeDocument/2006/relationships/slideLayout" Target="../slideLayouts/slideLayout3445.xml"/><Relationship Id="rId5" Type="http://schemas.openxmlformats.org/officeDocument/2006/relationships/slideLayout" Target="../slideLayouts/slideLayout3439.xml"/><Relationship Id="rId10" Type="http://schemas.openxmlformats.org/officeDocument/2006/relationships/slideLayout" Target="../slideLayouts/slideLayout3444.xml"/><Relationship Id="rId4" Type="http://schemas.openxmlformats.org/officeDocument/2006/relationships/slideLayout" Target="../slideLayouts/slideLayout3438.xml"/><Relationship Id="rId9" Type="http://schemas.openxmlformats.org/officeDocument/2006/relationships/slideLayout" Target="../slideLayouts/slideLayout3443.xml"/></Relationships>
</file>

<file path=ppt/slideMasters/_rels/slideMaster2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54.xml"/><Relationship Id="rId13" Type="http://schemas.openxmlformats.org/officeDocument/2006/relationships/theme" Target="../theme/theme288.xml"/><Relationship Id="rId3" Type="http://schemas.openxmlformats.org/officeDocument/2006/relationships/slideLayout" Target="../slideLayouts/slideLayout3449.xml"/><Relationship Id="rId7" Type="http://schemas.openxmlformats.org/officeDocument/2006/relationships/slideLayout" Target="../slideLayouts/slideLayout3453.xml"/><Relationship Id="rId12" Type="http://schemas.openxmlformats.org/officeDocument/2006/relationships/slideLayout" Target="../slideLayouts/slideLayout3458.xml"/><Relationship Id="rId2" Type="http://schemas.openxmlformats.org/officeDocument/2006/relationships/slideLayout" Target="../slideLayouts/slideLayout3448.xml"/><Relationship Id="rId1" Type="http://schemas.openxmlformats.org/officeDocument/2006/relationships/slideLayout" Target="../slideLayouts/slideLayout3447.xml"/><Relationship Id="rId6" Type="http://schemas.openxmlformats.org/officeDocument/2006/relationships/slideLayout" Target="../slideLayouts/slideLayout3452.xml"/><Relationship Id="rId11" Type="http://schemas.openxmlformats.org/officeDocument/2006/relationships/slideLayout" Target="../slideLayouts/slideLayout3457.xml"/><Relationship Id="rId5" Type="http://schemas.openxmlformats.org/officeDocument/2006/relationships/slideLayout" Target="../slideLayouts/slideLayout3451.xml"/><Relationship Id="rId10" Type="http://schemas.openxmlformats.org/officeDocument/2006/relationships/slideLayout" Target="../slideLayouts/slideLayout3456.xml"/><Relationship Id="rId4" Type="http://schemas.openxmlformats.org/officeDocument/2006/relationships/slideLayout" Target="../slideLayouts/slideLayout3450.xml"/><Relationship Id="rId9" Type="http://schemas.openxmlformats.org/officeDocument/2006/relationships/slideLayout" Target="../slideLayouts/slideLayout3455.xml"/></Relationships>
</file>

<file path=ppt/slideMasters/_rels/slideMaster2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66.xml"/><Relationship Id="rId13" Type="http://schemas.openxmlformats.org/officeDocument/2006/relationships/theme" Target="../theme/theme289.xml"/><Relationship Id="rId3" Type="http://schemas.openxmlformats.org/officeDocument/2006/relationships/slideLayout" Target="../slideLayouts/slideLayout3461.xml"/><Relationship Id="rId7" Type="http://schemas.openxmlformats.org/officeDocument/2006/relationships/slideLayout" Target="../slideLayouts/slideLayout3465.xml"/><Relationship Id="rId12" Type="http://schemas.openxmlformats.org/officeDocument/2006/relationships/slideLayout" Target="../slideLayouts/slideLayout3470.xml"/><Relationship Id="rId2" Type="http://schemas.openxmlformats.org/officeDocument/2006/relationships/slideLayout" Target="../slideLayouts/slideLayout3460.xml"/><Relationship Id="rId1" Type="http://schemas.openxmlformats.org/officeDocument/2006/relationships/slideLayout" Target="../slideLayouts/slideLayout3459.xml"/><Relationship Id="rId6" Type="http://schemas.openxmlformats.org/officeDocument/2006/relationships/slideLayout" Target="../slideLayouts/slideLayout3464.xml"/><Relationship Id="rId11" Type="http://schemas.openxmlformats.org/officeDocument/2006/relationships/slideLayout" Target="../slideLayouts/slideLayout3469.xml"/><Relationship Id="rId5" Type="http://schemas.openxmlformats.org/officeDocument/2006/relationships/slideLayout" Target="../slideLayouts/slideLayout3463.xml"/><Relationship Id="rId10" Type="http://schemas.openxmlformats.org/officeDocument/2006/relationships/slideLayout" Target="../slideLayouts/slideLayout3468.xml"/><Relationship Id="rId4" Type="http://schemas.openxmlformats.org/officeDocument/2006/relationships/slideLayout" Target="../slideLayouts/slideLayout3462.xml"/><Relationship Id="rId9" Type="http://schemas.openxmlformats.org/officeDocument/2006/relationships/slideLayout" Target="../slideLayouts/slideLayout3467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4.xml"/><Relationship Id="rId13" Type="http://schemas.openxmlformats.org/officeDocument/2006/relationships/theme" Target="../theme/theme29.xml"/><Relationship Id="rId3" Type="http://schemas.openxmlformats.org/officeDocument/2006/relationships/slideLayout" Target="../slideLayouts/slideLayout339.xml"/><Relationship Id="rId7" Type="http://schemas.openxmlformats.org/officeDocument/2006/relationships/slideLayout" Target="../slideLayouts/slideLayout343.xml"/><Relationship Id="rId12" Type="http://schemas.openxmlformats.org/officeDocument/2006/relationships/slideLayout" Target="../slideLayouts/slideLayout348.xml"/><Relationship Id="rId2" Type="http://schemas.openxmlformats.org/officeDocument/2006/relationships/slideLayout" Target="../slideLayouts/slideLayout338.xml"/><Relationship Id="rId1" Type="http://schemas.openxmlformats.org/officeDocument/2006/relationships/slideLayout" Target="../slideLayouts/slideLayout337.xml"/><Relationship Id="rId6" Type="http://schemas.openxmlformats.org/officeDocument/2006/relationships/slideLayout" Target="../slideLayouts/slideLayout342.xml"/><Relationship Id="rId11" Type="http://schemas.openxmlformats.org/officeDocument/2006/relationships/slideLayout" Target="../slideLayouts/slideLayout347.xml"/><Relationship Id="rId5" Type="http://schemas.openxmlformats.org/officeDocument/2006/relationships/slideLayout" Target="../slideLayouts/slideLayout341.xml"/><Relationship Id="rId10" Type="http://schemas.openxmlformats.org/officeDocument/2006/relationships/slideLayout" Target="../slideLayouts/slideLayout346.xml"/><Relationship Id="rId4" Type="http://schemas.openxmlformats.org/officeDocument/2006/relationships/slideLayout" Target="../slideLayouts/slideLayout340.xml"/><Relationship Id="rId9" Type="http://schemas.openxmlformats.org/officeDocument/2006/relationships/slideLayout" Target="../slideLayouts/slideLayout345.xml"/></Relationships>
</file>

<file path=ppt/slideMasters/_rels/slideMaster2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78.xml"/><Relationship Id="rId13" Type="http://schemas.openxmlformats.org/officeDocument/2006/relationships/theme" Target="../theme/theme290.xml"/><Relationship Id="rId3" Type="http://schemas.openxmlformats.org/officeDocument/2006/relationships/slideLayout" Target="../slideLayouts/slideLayout3473.xml"/><Relationship Id="rId7" Type="http://schemas.openxmlformats.org/officeDocument/2006/relationships/slideLayout" Target="../slideLayouts/slideLayout3477.xml"/><Relationship Id="rId12" Type="http://schemas.openxmlformats.org/officeDocument/2006/relationships/slideLayout" Target="../slideLayouts/slideLayout3482.xml"/><Relationship Id="rId2" Type="http://schemas.openxmlformats.org/officeDocument/2006/relationships/slideLayout" Target="../slideLayouts/slideLayout3472.xml"/><Relationship Id="rId1" Type="http://schemas.openxmlformats.org/officeDocument/2006/relationships/slideLayout" Target="../slideLayouts/slideLayout3471.xml"/><Relationship Id="rId6" Type="http://schemas.openxmlformats.org/officeDocument/2006/relationships/slideLayout" Target="../slideLayouts/slideLayout3476.xml"/><Relationship Id="rId11" Type="http://schemas.openxmlformats.org/officeDocument/2006/relationships/slideLayout" Target="../slideLayouts/slideLayout3481.xml"/><Relationship Id="rId5" Type="http://schemas.openxmlformats.org/officeDocument/2006/relationships/slideLayout" Target="../slideLayouts/slideLayout3475.xml"/><Relationship Id="rId10" Type="http://schemas.openxmlformats.org/officeDocument/2006/relationships/slideLayout" Target="../slideLayouts/slideLayout3480.xml"/><Relationship Id="rId4" Type="http://schemas.openxmlformats.org/officeDocument/2006/relationships/slideLayout" Target="../slideLayouts/slideLayout3474.xml"/><Relationship Id="rId9" Type="http://schemas.openxmlformats.org/officeDocument/2006/relationships/slideLayout" Target="../slideLayouts/slideLayout3479.xml"/></Relationships>
</file>

<file path=ppt/slideMasters/_rels/slideMaster2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0.xml"/><Relationship Id="rId13" Type="http://schemas.openxmlformats.org/officeDocument/2006/relationships/theme" Target="../theme/theme291.xml"/><Relationship Id="rId3" Type="http://schemas.openxmlformats.org/officeDocument/2006/relationships/slideLayout" Target="../slideLayouts/slideLayout3485.xml"/><Relationship Id="rId7" Type="http://schemas.openxmlformats.org/officeDocument/2006/relationships/slideLayout" Target="../slideLayouts/slideLayout3489.xml"/><Relationship Id="rId12" Type="http://schemas.openxmlformats.org/officeDocument/2006/relationships/slideLayout" Target="../slideLayouts/slideLayout3494.xml"/><Relationship Id="rId2" Type="http://schemas.openxmlformats.org/officeDocument/2006/relationships/slideLayout" Target="../slideLayouts/slideLayout3484.xml"/><Relationship Id="rId1" Type="http://schemas.openxmlformats.org/officeDocument/2006/relationships/slideLayout" Target="../slideLayouts/slideLayout3483.xml"/><Relationship Id="rId6" Type="http://schemas.openxmlformats.org/officeDocument/2006/relationships/slideLayout" Target="../slideLayouts/slideLayout3488.xml"/><Relationship Id="rId11" Type="http://schemas.openxmlformats.org/officeDocument/2006/relationships/slideLayout" Target="../slideLayouts/slideLayout3493.xml"/><Relationship Id="rId5" Type="http://schemas.openxmlformats.org/officeDocument/2006/relationships/slideLayout" Target="../slideLayouts/slideLayout3487.xml"/><Relationship Id="rId10" Type="http://schemas.openxmlformats.org/officeDocument/2006/relationships/slideLayout" Target="../slideLayouts/slideLayout3492.xml"/><Relationship Id="rId4" Type="http://schemas.openxmlformats.org/officeDocument/2006/relationships/slideLayout" Target="../slideLayouts/slideLayout3486.xml"/><Relationship Id="rId9" Type="http://schemas.openxmlformats.org/officeDocument/2006/relationships/slideLayout" Target="../slideLayouts/slideLayout3491.xml"/></Relationships>
</file>

<file path=ppt/slideMasters/_rels/slideMaster2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02.xml"/><Relationship Id="rId13" Type="http://schemas.openxmlformats.org/officeDocument/2006/relationships/theme" Target="../theme/theme292.xml"/><Relationship Id="rId3" Type="http://schemas.openxmlformats.org/officeDocument/2006/relationships/slideLayout" Target="../slideLayouts/slideLayout3497.xml"/><Relationship Id="rId7" Type="http://schemas.openxmlformats.org/officeDocument/2006/relationships/slideLayout" Target="../slideLayouts/slideLayout3501.xml"/><Relationship Id="rId12" Type="http://schemas.openxmlformats.org/officeDocument/2006/relationships/slideLayout" Target="../slideLayouts/slideLayout3506.xml"/><Relationship Id="rId2" Type="http://schemas.openxmlformats.org/officeDocument/2006/relationships/slideLayout" Target="../slideLayouts/slideLayout3496.xml"/><Relationship Id="rId1" Type="http://schemas.openxmlformats.org/officeDocument/2006/relationships/slideLayout" Target="../slideLayouts/slideLayout3495.xml"/><Relationship Id="rId6" Type="http://schemas.openxmlformats.org/officeDocument/2006/relationships/slideLayout" Target="../slideLayouts/slideLayout3500.xml"/><Relationship Id="rId11" Type="http://schemas.openxmlformats.org/officeDocument/2006/relationships/slideLayout" Target="../slideLayouts/slideLayout3505.xml"/><Relationship Id="rId5" Type="http://schemas.openxmlformats.org/officeDocument/2006/relationships/slideLayout" Target="../slideLayouts/slideLayout3499.xml"/><Relationship Id="rId10" Type="http://schemas.openxmlformats.org/officeDocument/2006/relationships/slideLayout" Target="../slideLayouts/slideLayout3504.xml"/><Relationship Id="rId4" Type="http://schemas.openxmlformats.org/officeDocument/2006/relationships/slideLayout" Target="../slideLayouts/slideLayout3498.xml"/><Relationship Id="rId9" Type="http://schemas.openxmlformats.org/officeDocument/2006/relationships/slideLayout" Target="../slideLayouts/slideLayout3503.xml"/></Relationships>
</file>

<file path=ppt/slideMasters/_rels/slideMaster2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14.xml"/><Relationship Id="rId13" Type="http://schemas.openxmlformats.org/officeDocument/2006/relationships/theme" Target="../theme/theme293.xml"/><Relationship Id="rId3" Type="http://schemas.openxmlformats.org/officeDocument/2006/relationships/slideLayout" Target="../slideLayouts/slideLayout3509.xml"/><Relationship Id="rId7" Type="http://schemas.openxmlformats.org/officeDocument/2006/relationships/slideLayout" Target="../slideLayouts/slideLayout3513.xml"/><Relationship Id="rId12" Type="http://schemas.openxmlformats.org/officeDocument/2006/relationships/slideLayout" Target="../slideLayouts/slideLayout3518.xml"/><Relationship Id="rId2" Type="http://schemas.openxmlformats.org/officeDocument/2006/relationships/slideLayout" Target="../slideLayouts/slideLayout3508.xml"/><Relationship Id="rId1" Type="http://schemas.openxmlformats.org/officeDocument/2006/relationships/slideLayout" Target="../slideLayouts/slideLayout3507.xml"/><Relationship Id="rId6" Type="http://schemas.openxmlformats.org/officeDocument/2006/relationships/slideLayout" Target="../slideLayouts/slideLayout3512.xml"/><Relationship Id="rId11" Type="http://schemas.openxmlformats.org/officeDocument/2006/relationships/slideLayout" Target="../slideLayouts/slideLayout3517.xml"/><Relationship Id="rId5" Type="http://schemas.openxmlformats.org/officeDocument/2006/relationships/slideLayout" Target="../slideLayouts/slideLayout3511.xml"/><Relationship Id="rId10" Type="http://schemas.openxmlformats.org/officeDocument/2006/relationships/slideLayout" Target="../slideLayouts/slideLayout3516.xml"/><Relationship Id="rId4" Type="http://schemas.openxmlformats.org/officeDocument/2006/relationships/slideLayout" Target="../slideLayouts/slideLayout3510.xml"/><Relationship Id="rId9" Type="http://schemas.openxmlformats.org/officeDocument/2006/relationships/slideLayout" Target="../slideLayouts/slideLayout3515.xml"/></Relationships>
</file>

<file path=ppt/slideMasters/_rels/slideMaster2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26.xml"/><Relationship Id="rId13" Type="http://schemas.openxmlformats.org/officeDocument/2006/relationships/theme" Target="../theme/theme294.xml"/><Relationship Id="rId3" Type="http://schemas.openxmlformats.org/officeDocument/2006/relationships/slideLayout" Target="../slideLayouts/slideLayout3521.xml"/><Relationship Id="rId7" Type="http://schemas.openxmlformats.org/officeDocument/2006/relationships/slideLayout" Target="../slideLayouts/slideLayout3525.xml"/><Relationship Id="rId12" Type="http://schemas.openxmlformats.org/officeDocument/2006/relationships/slideLayout" Target="../slideLayouts/slideLayout3530.xml"/><Relationship Id="rId2" Type="http://schemas.openxmlformats.org/officeDocument/2006/relationships/slideLayout" Target="../slideLayouts/slideLayout3520.xml"/><Relationship Id="rId1" Type="http://schemas.openxmlformats.org/officeDocument/2006/relationships/slideLayout" Target="../slideLayouts/slideLayout3519.xml"/><Relationship Id="rId6" Type="http://schemas.openxmlformats.org/officeDocument/2006/relationships/slideLayout" Target="../slideLayouts/slideLayout3524.xml"/><Relationship Id="rId11" Type="http://schemas.openxmlformats.org/officeDocument/2006/relationships/slideLayout" Target="../slideLayouts/slideLayout3529.xml"/><Relationship Id="rId5" Type="http://schemas.openxmlformats.org/officeDocument/2006/relationships/slideLayout" Target="../slideLayouts/slideLayout3523.xml"/><Relationship Id="rId10" Type="http://schemas.openxmlformats.org/officeDocument/2006/relationships/slideLayout" Target="../slideLayouts/slideLayout3528.xml"/><Relationship Id="rId4" Type="http://schemas.openxmlformats.org/officeDocument/2006/relationships/slideLayout" Target="../slideLayouts/slideLayout3522.xml"/><Relationship Id="rId9" Type="http://schemas.openxmlformats.org/officeDocument/2006/relationships/slideLayout" Target="../slideLayouts/slideLayout3527.xml"/></Relationships>
</file>

<file path=ppt/slideMasters/_rels/slideMaster2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38.xml"/><Relationship Id="rId13" Type="http://schemas.openxmlformats.org/officeDocument/2006/relationships/theme" Target="../theme/theme295.xml"/><Relationship Id="rId3" Type="http://schemas.openxmlformats.org/officeDocument/2006/relationships/slideLayout" Target="../slideLayouts/slideLayout3533.xml"/><Relationship Id="rId7" Type="http://schemas.openxmlformats.org/officeDocument/2006/relationships/slideLayout" Target="../slideLayouts/slideLayout3537.xml"/><Relationship Id="rId12" Type="http://schemas.openxmlformats.org/officeDocument/2006/relationships/slideLayout" Target="../slideLayouts/slideLayout3542.xml"/><Relationship Id="rId2" Type="http://schemas.openxmlformats.org/officeDocument/2006/relationships/slideLayout" Target="../slideLayouts/slideLayout3532.xml"/><Relationship Id="rId1" Type="http://schemas.openxmlformats.org/officeDocument/2006/relationships/slideLayout" Target="../slideLayouts/slideLayout3531.xml"/><Relationship Id="rId6" Type="http://schemas.openxmlformats.org/officeDocument/2006/relationships/slideLayout" Target="../slideLayouts/slideLayout3536.xml"/><Relationship Id="rId11" Type="http://schemas.openxmlformats.org/officeDocument/2006/relationships/slideLayout" Target="../slideLayouts/slideLayout3541.xml"/><Relationship Id="rId5" Type="http://schemas.openxmlformats.org/officeDocument/2006/relationships/slideLayout" Target="../slideLayouts/slideLayout3535.xml"/><Relationship Id="rId10" Type="http://schemas.openxmlformats.org/officeDocument/2006/relationships/slideLayout" Target="../slideLayouts/slideLayout3540.xml"/><Relationship Id="rId4" Type="http://schemas.openxmlformats.org/officeDocument/2006/relationships/slideLayout" Target="../slideLayouts/slideLayout3534.xml"/><Relationship Id="rId9" Type="http://schemas.openxmlformats.org/officeDocument/2006/relationships/slideLayout" Target="../slideLayouts/slideLayout3539.xml"/></Relationships>
</file>

<file path=ppt/slideMasters/_rels/slideMaster2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50.xml"/><Relationship Id="rId13" Type="http://schemas.openxmlformats.org/officeDocument/2006/relationships/theme" Target="../theme/theme296.xml"/><Relationship Id="rId3" Type="http://schemas.openxmlformats.org/officeDocument/2006/relationships/slideLayout" Target="../slideLayouts/slideLayout3545.xml"/><Relationship Id="rId7" Type="http://schemas.openxmlformats.org/officeDocument/2006/relationships/slideLayout" Target="../slideLayouts/slideLayout3549.xml"/><Relationship Id="rId12" Type="http://schemas.openxmlformats.org/officeDocument/2006/relationships/slideLayout" Target="../slideLayouts/slideLayout3554.xml"/><Relationship Id="rId2" Type="http://schemas.openxmlformats.org/officeDocument/2006/relationships/slideLayout" Target="../slideLayouts/slideLayout3544.xml"/><Relationship Id="rId1" Type="http://schemas.openxmlformats.org/officeDocument/2006/relationships/slideLayout" Target="../slideLayouts/slideLayout3543.xml"/><Relationship Id="rId6" Type="http://schemas.openxmlformats.org/officeDocument/2006/relationships/slideLayout" Target="../slideLayouts/slideLayout3548.xml"/><Relationship Id="rId11" Type="http://schemas.openxmlformats.org/officeDocument/2006/relationships/slideLayout" Target="../slideLayouts/slideLayout3553.xml"/><Relationship Id="rId5" Type="http://schemas.openxmlformats.org/officeDocument/2006/relationships/slideLayout" Target="../slideLayouts/slideLayout3547.xml"/><Relationship Id="rId10" Type="http://schemas.openxmlformats.org/officeDocument/2006/relationships/slideLayout" Target="../slideLayouts/slideLayout3552.xml"/><Relationship Id="rId4" Type="http://schemas.openxmlformats.org/officeDocument/2006/relationships/slideLayout" Target="../slideLayouts/slideLayout3546.xml"/><Relationship Id="rId9" Type="http://schemas.openxmlformats.org/officeDocument/2006/relationships/slideLayout" Target="../slideLayouts/slideLayout3551.xml"/></Relationships>
</file>

<file path=ppt/slideMasters/_rels/slideMaster2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62.xml"/><Relationship Id="rId13" Type="http://schemas.openxmlformats.org/officeDocument/2006/relationships/theme" Target="../theme/theme297.xml"/><Relationship Id="rId3" Type="http://schemas.openxmlformats.org/officeDocument/2006/relationships/slideLayout" Target="../slideLayouts/slideLayout3557.xml"/><Relationship Id="rId7" Type="http://schemas.openxmlformats.org/officeDocument/2006/relationships/slideLayout" Target="../slideLayouts/slideLayout3561.xml"/><Relationship Id="rId12" Type="http://schemas.openxmlformats.org/officeDocument/2006/relationships/slideLayout" Target="../slideLayouts/slideLayout3566.xml"/><Relationship Id="rId2" Type="http://schemas.openxmlformats.org/officeDocument/2006/relationships/slideLayout" Target="../slideLayouts/slideLayout3556.xml"/><Relationship Id="rId1" Type="http://schemas.openxmlformats.org/officeDocument/2006/relationships/slideLayout" Target="../slideLayouts/slideLayout3555.xml"/><Relationship Id="rId6" Type="http://schemas.openxmlformats.org/officeDocument/2006/relationships/slideLayout" Target="../slideLayouts/slideLayout3560.xml"/><Relationship Id="rId11" Type="http://schemas.openxmlformats.org/officeDocument/2006/relationships/slideLayout" Target="../slideLayouts/slideLayout3565.xml"/><Relationship Id="rId5" Type="http://schemas.openxmlformats.org/officeDocument/2006/relationships/slideLayout" Target="../slideLayouts/slideLayout3559.xml"/><Relationship Id="rId10" Type="http://schemas.openxmlformats.org/officeDocument/2006/relationships/slideLayout" Target="../slideLayouts/slideLayout3564.xml"/><Relationship Id="rId4" Type="http://schemas.openxmlformats.org/officeDocument/2006/relationships/slideLayout" Target="../slideLayouts/slideLayout3558.xml"/><Relationship Id="rId9" Type="http://schemas.openxmlformats.org/officeDocument/2006/relationships/slideLayout" Target="../slideLayouts/slideLayout3563.xml"/></Relationships>
</file>

<file path=ppt/slideMasters/_rels/slideMaster2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74.xml"/><Relationship Id="rId13" Type="http://schemas.openxmlformats.org/officeDocument/2006/relationships/theme" Target="../theme/theme298.xml"/><Relationship Id="rId3" Type="http://schemas.openxmlformats.org/officeDocument/2006/relationships/slideLayout" Target="../slideLayouts/slideLayout3569.xml"/><Relationship Id="rId7" Type="http://schemas.openxmlformats.org/officeDocument/2006/relationships/slideLayout" Target="../slideLayouts/slideLayout3573.xml"/><Relationship Id="rId12" Type="http://schemas.openxmlformats.org/officeDocument/2006/relationships/slideLayout" Target="../slideLayouts/slideLayout3578.xml"/><Relationship Id="rId2" Type="http://schemas.openxmlformats.org/officeDocument/2006/relationships/slideLayout" Target="../slideLayouts/slideLayout3568.xml"/><Relationship Id="rId1" Type="http://schemas.openxmlformats.org/officeDocument/2006/relationships/slideLayout" Target="../slideLayouts/slideLayout3567.xml"/><Relationship Id="rId6" Type="http://schemas.openxmlformats.org/officeDocument/2006/relationships/slideLayout" Target="../slideLayouts/slideLayout3572.xml"/><Relationship Id="rId11" Type="http://schemas.openxmlformats.org/officeDocument/2006/relationships/slideLayout" Target="../slideLayouts/slideLayout3577.xml"/><Relationship Id="rId5" Type="http://schemas.openxmlformats.org/officeDocument/2006/relationships/slideLayout" Target="../slideLayouts/slideLayout3571.xml"/><Relationship Id="rId10" Type="http://schemas.openxmlformats.org/officeDocument/2006/relationships/slideLayout" Target="../slideLayouts/slideLayout3576.xml"/><Relationship Id="rId4" Type="http://schemas.openxmlformats.org/officeDocument/2006/relationships/slideLayout" Target="../slideLayouts/slideLayout3570.xml"/><Relationship Id="rId9" Type="http://schemas.openxmlformats.org/officeDocument/2006/relationships/slideLayout" Target="../slideLayouts/slideLayout3575.xml"/></Relationships>
</file>

<file path=ppt/slideMasters/_rels/slideMaster2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86.xml"/><Relationship Id="rId13" Type="http://schemas.openxmlformats.org/officeDocument/2006/relationships/theme" Target="../theme/theme299.xml"/><Relationship Id="rId3" Type="http://schemas.openxmlformats.org/officeDocument/2006/relationships/slideLayout" Target="../slideLayouts/slideLayout3581.xml"/><Relationship Id="rId7" Type="http://schemas.openxmlformats.org/officeDocument/2006/relationships/slideLayout" Target="../slideLayouts/slideLayout3585.xml"/><Relationship Id="rId12" Type="http://schemas.openxmlformats.org/officeDocument/2006/relationships/slideLayout" Target="../slideLayouts/slideLayout3590.xml"/><Relationship Id="rId2" Type="http://schemas.openxmlformats.org/officeDocument/2006/relationships/slideLayout" Target="../slideLayouts/slideLayout3580.xml"/><Relationship Id="rId1" Type="http://schemas.openxmlformats.org/officeDocument/2006/relationships/slideLayout" Target="../slideLayouts/slideLayout3579.xml"/><Relationship Id="rId6" Type="http://schemas.openxmlformats.org/officeDocument/2006/relationships/slideLayout" Target="../slideLayouts/slideLayout3584.xml"/><Relationship Id="rId11" Type="http://schemas.openxmlformats.org/officeDocument/2006/relationships/slideLayout" Target="../slideLayouts/slideLayout3589.xml"/><Relationship Id="rId5" Type="http://schemas.openxmlformats.org/officeDocument/2006/relationships/slideLayout" Target="../slideLayouts/slideLayout3583.xml"/><Relationship Id="rId10" Type="http://schemas.openxmlformats.org/officeDocument/2006/relationships/slideLayout" Target="../slideLayouts/slideLayout3588.xml"/><Relationship Id="rId4" Type="http://schemas.openxmlformats.org/officeDocument/2006/relationships/slideLayout" Target="../slideLayouts/slideLayout3582.xml"/><Relationship Id="rId9" Type="http://schemas.openxmlformats.org/officeDocument/2006/relationships/slideLayout" Target="../slideLayouts/slideLayout358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6.xml"/><Relationship Id="rId13" Type="http://schemas.openxmlformats.org/officeDocument/2006/relationships/theme" Target="../theme/theme30.xml"/><Relationship Id="rId3" Type="http://schemas.openxmlformats.org/officeDocument/2006/relationships/slideLayout" Target="../slideLayouts/slideLayout351.xml"/><Relationship Id="rId7" Type="http://schemas.openxmlformats.org/officeDocument/2006/relationships/slideLayout" Target="../slideLayouts/slideLayout355.xml"/><Relationship Id="rId12" Type="http://schemas.openxmlformats.org/officeDocument/2006/relationships/slideLayout" Target="../slideLayouts/slideLayout360.xml"/><Relationship Id="rId2" Type="http://schemas.openxmlformats.org/officeDocument/2006/relationships/slideLayout" Target="../slideLayouts/slideLayout350.xml"/><Relationship Id="rId1" Type="http://schemas.openxmlformats.org/officeDocument/2006/relationships/slideLayout" Target="../slideLayouts/slideLayout349.xml"/><Relationship Id="rId6" Type="http://schemas.openxmlformats.org/officeDocument/2006/relationships/slideLayout" Target="../slideLayouts/slideLayout354.xml"/><Relationship Id="rId11" Type="http://schemas.openxmlformats.org/officeDocument/2006/relationships/slideLayout" Target="../slideLayouts/slideLayout359.xml"/><Relationship Id="rId5" Type="http://schemas.openxmlformats.org/officeDocument/2006/relationships/slideLayout" Target="../slideLayouts/slideLayout353.xml"/><Relationship Id="rId10" Type="http://schemas.openxmlformats.org/officeDocument/2006/relationships/slideLayout" Target="../slideLayouts/slideLayout358.xml"/><Relationship Id="rId4" Type="http://schemas.openxmlformats.org/officeDocument/2006/relationships/slideLayout" Target="../slideLayouts/slideLayout352.xml"/><Relationship Id="rId9" Type="http://schemas.openxmlformats.org/officeDocument/2006/relationships/slideLayout" Target="../slideLayouts/slideLayout357.xml"/></Relationships>
</file>

<file path=ppt/slideMasters/_rels/slideMaster3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98.xml"/><Relationship Id="rId13" Type="http://schemas.openxmlformats.org/officeDocument/2006/relationships/theme" Target="../theme/theme300.xml"/><Relationship Id="rId3" Type="http://schemas.openxmlformats.org/officeDocument/2006/relationships/slideLayout" Target="../slideLayouts/slideLayout3593.xml"/><Relationship Id="rId7" Type="http://schemas.openxmlformats.org/officeDocument/2006/relationships/slideLayout" Target="../slideLayouts/slideLayout3597.xml"/><Relationship Id="rId12" Type="http://schemas.openxmlformats.org/officeDocument/2006/relationships/slideLayout" Target="../slideLayouts/slideLayout3602.xml"/><Relationship Id="rId2" Type="http://schemas.openxmlformats.org/officeDocument/2006/relationships/slideLayout" Target="../slideLayouts/slideLayout3592.xml"/><Relationship Id="rId1" Type="http://schemas.openxmlformats.org/officeDocument/2006/relationships/slideLayout" Target="../slideLayouts/slideLayout3591.xml"/><Relationship Id="rId6" Type="http://schemas.openxmlformats.org/officeDocument/2006/relationships/slideLayout" Target="../slideLayouts/slideLayout3596.xml"/><Relationship Id="rId11" Type="http://schemas.openxmlformats.org/officeDocument/2006/relationships/slideLayout" Target="../slideLayouts/slideLayout3601.xml"/><Relationship Id="rId5" Type="http://schemas.openxmlformats.org/officeDocument/2006/relationships/slideLayout" Target="../slideLayouts/slideLayout3595.xml"/><Relationship Id="rId10" Type="http://schemas.openxmlformats.org/officeDocument/2006/relationships/slideLayout" Target="../slideLayouts/slideLayout3600.xml"/><Relationship Id="rId4" Type="http://schemas.openxmlformats.org/officeDocument/2006/relationships/slideLayout" Target="../slideLayouts/slideLayout3594.xml"/><Relationship Id="rId9" Type="http://schemas.openxmlformats.org/officeDocument/2006/relationships/slideLayout" Target="../slideLayouts/slideLayout3599.xml"/></Relationships>
</file>

<file path=ppt/slideMasters/_rels/slideMaster3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10.xml"/><Relationship Id="rId13" Type="http://schemas.openxmlformats.org/officeDocument/2006/relationships/theme" Target="../theme/theme301.xml"/><Relationship Id="rId3" Type="http://schemas.openxmlformats.org/officeDocument/2006/relationships/slideLayout" Target="../slideLayouts/slideLayout3605.xml"/><Relationship Id="rId7" Type="http://schemas.openxmlformats.org/officeDocument/2006/relationships/slideLayout" Target="../slideLayouts/slideLayout3609.xml"/><Relationship Id="rId12" Type="http://schemas.openxmlformats.org/officeDocument/2006/relationships/slideLayout" Target="../slideLayouts/slideLayout3614.xml"/><Relationship Id="rId2" Type="http://schemas.openxmlformats.org/officeDocument/2006/relationships/slideLayout" Target="../slideLayouts/slideLayout3604.xml"/><Relationship Id="rId1" Type="http://schemas.openxmlformats.org/officeDocument/2006/relationships/slideLayout" Target="../slideLayouts/slideLayout3603.xml"/><Relationship Id="rId6" Type="http://schemas.openxmlformats.org/officeDocument/2006/relationships/slideLayout" Target="../slideLayouts/slideLayout3608.xml"/><Relationship Id="rId11" Type="http://schemas.openxmlformats.org/officeDocument/2006/relationships/slideLayout" Target="../slideLayouts/slideLayout3613.xml"/><Relationship Id="rId5" Type="http://schemas.openxmlformats.org/officeDocument/2006/relationships/slideLayout" Target="../slideLayouts/slideLayout3607.xml"/><Relationship Id="rId10" Type="http://schemas.openxmlformats.org/officeDocument/2006/relationships/slideLayout" Target="../slideLayouts/slideLayout3612.xml"/><Relationship Id="rId4" Type="http://schemas.openxmlformats.org/officeDocument/2006/relationships/slideLayout" Target="../slideLayouts/slideLayout3606.xml"/><Relationship Id="rId9" Type="http://schemas.openxmlformats.org/officeDocument/2006/relationships/slideLayout" Target="../slideLayouts/slideLayout3611.xml"/></Relationships>
</file>

<file path=ppt/slideMasters/_rels/slideMaster3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22.xml"/><Relationship Id="rId13" Type="http://schemas.openxmlformats.org/officeDocument/2006/relationships/theme" Target="../theme/theme302.xml"/><Relationship Id="rId3" Type="http://schemas.openxmlformats.org/officeDocument/2006/relationships/slideLayout" Target="../slideLayouts/slideLayout3617.xml"/><Relationship Id="rId7" Type="http://schemas.openxmlformats.org/officeDocument/2006/relationships/slideLayout" Target="../slideLayouts/slideLayout3621.xml"/><Relationship Id="rId12" Type="http://schemas.openxmlformats.org/officeDocument/2006/relationships/slideLayout" Target="../slideLayouts/slideLayout3626.xml"/><Relationship Id="rId2" Type="http://schemas.openxmlformats.org/officeDocument/2006/relationships/slideLayout" Target="../slideLayouts/slideLayout3616.xml"/><Relationship Id="rId1" Type="http://schemas.openxmlformats.org/officeDocument/2006/relationships/slideLayout" Target="../slideLayouts/slideLayout3615.xml"/><Relationship Id="rId6" Type="http://schemas.openxmlformats.org/officeDocument/2006/relationships/slideLayout" Target="../slideLayouts/slideLayout3620.xml"/><Relationship Id="rId11" Type="http://schemas.openxmlformats.org/officeDocument/2006/relationships/slideLayout" Target="../slideLayouts/slideLayout3625.xml"/><Relationship Id="rId5" Type="http://schemas.openxmlformats.org/officeDocument/2006/relationships/slideLayout" Target="../slideLayouts/slideLayout3619.xml"/><Relationship Id="rId10" Type="http://schemas.openxmlformats.org/officeDocument/2006/relationships/slideLayout" Target="../slideLayouts/slideLayout3624.xml"/><Relationship Id="rId4" Type="http://schemas.openxmlformats.org/officeDocument/2006/relationships/slideLayout" Target="../slideLayouts/slideLayout3618.xml"/><Relationship Id="rId9" Type="http://schemas.openxmlformats.org/officeDocument/2006/relationships/slideLayout" Target="../slideLayouts/slideLayout3623.xml"/></Relationships>
</file>

<file path=ppt/slideMasters/_rels/slideMaster3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34.xml"/><Relationship Id="rId13" Type="http://schemas.openxmlformats.org/officeDocument/2006/relationships/theme" Target="../theme/theme303.xml"/><Relationship Id="rId3" Type="http://schemas.openxmlformats.org/officeDocument/2006/relationships/slideLayout" Target="../slideLayouts/slideLayout3629.xml"/><Relationship Id="rId7" Type="http://schemas.openxmlformats.org/officeDocument/2006/relationships/slideLayout" Target="../slideLayouts/slideLayout3633.xml"/><Relationship Id="rId12" Type="http://schemas.openxmlformats.org/officeDocument/2006/relationships/slideLayout" Target="../slideLayouts/slideLayout3638.xml"/><Relationship Id="rId2" Type="http://schemas.openxmlformats.org/officeDocument/2006/relationships/slideLayout" Target="../slideLayouts/slideLayout3628.xml"/><Relationship Id="rId1" Type="http://schemas.openxmlformats.org/officeDocument/2006/relationships/slideLayout" Target="../slideLayouts/slideLayout3627.xml"/><Relationship Id="rId6" Type="http://schemas.openxmlformats.org/officeDocument/2006/relationships/slideLayout" Target="../slideLayouts/slideLayout3632.xml"/><Relationship Id="rId11" Type="http://schemas.openxmlformats.org/officeDocument/2006/relationships/slideLayout" Target="../slideLayouts/slideLayout3637.xml"/><Relationship Id="rId5" Type="http://schemas.openxmlformats.org/officeDocument/2006/relationships/slideLayout" Target="../slideLayouts/slideLayout3631.xml"/><Relationship Id="rId10" Type="http://schemas.openxmlformats.org/officeDocument/2006/relationships/slideLayout" Target="../slideLayouts/slideLayout3636.xml"/><Relationship Id="rId4" Type="http://schemas.openxmlformats.org/officeDocument/2006/relationships/slideLayout" Target="../slideLayouts/slideLayout3630.xml"/><Relationship Id="rId9" Type="http://schemas.openxmlformats.org/officeDocument/2006/relationships/slideLayout" Target="../slideLayouts/slideLayout3635.xml"/></Relationships>
</file>

<file path=ppt/slideMasters/_rels/slideMaster3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46.xml"/><Relationship Id="rId13" Type="http://schemas.openxmlformats.org/officeDocument/2006/relationships/theme" Target="../theme/theme304.xml"/><Relationship Id="rId3" Type="http://schemas.openxmlformats.org/officeDocument/2006/relationships/slideLayout" Target="../slideLayouts/slideLayout3641.xml"/><Relationship Id="rId7" Type="http://schemas.openxmlformats.org/officeDocument/2006/relationships/slideLayout" Target="../slideLayouts/slideLayout3645.xml"/><Relationship Id="rId12" Type="http://schemas.openxmlformats.org/officeDocument/2006/relationships/slideLayout" Target="../slideLayouts/slideLayout3650.xml"/><Relationship Id="rId2" Type="http://schemas.openxmlformats.org/officeDocument/2006/relationships/slideLayout" Target="../slideLayouts/slideLayout3640.xml"/><Relationship Id="rId1" Type="http://schemas.openxmlformats.org/officeDocument/2006/relationships/slideLayout" Target="../slideLayouts/slideLayout3639.xml"/><Relationship Id="rId6" Type="http://schemas.openxmlformats.org/officeDocument/2006/relationships/slideLayout" Target="../slideLayouts/slideLayout3644.xml"/><Relationship Id="rId11" Type="http://schemas.openxmlformats.org/officeDocument/2006/relationships/slideLayout" Target="../slideLayouts/slideLayout3649.xml"/><Relationship Id="rId5" Type="http://schemas.openxmlformats.org/officeDocument/2006/relationships/slideLayout" Target="../slideLayouts/slideLayout3643.xml"/><Relationship Id="rId10" Type="http://schemas.openxmlformats.org/officeDocument/2006/relationships/slideLayout" Target="../slideLayouts/slideLayout3648.xml"/><Relationship Id="rId4" Type="http://schemas.openxmlformats.org/officeDocument/2006/relationships/slideLayout" Target="../slideLayouts/slideLayout3642.xml"/><Relationship Id="rId9" Type="http://schemas.openxmlformats.org/officeDocument/2006/relationships/slideLayout" Target="../slideLayouts/slideLayout3647.xml"/></Relationships>
</file>

<file path=ppt/slideMasters/_rels/slideMaster3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58.xml"/><Relationship Id="rId13" Type="http://schemas.openxmlformats.org/officeDocument/2006/relationships/theme" Target="../theme/theme305.xml"/><Relationship Id="rId3" Type="http://schemas.openxmlformats.org/officeDocument/2006/relationships/slideLayout" Target="../slideLayouts/slideLayout3653.xml"/><Relationship Id="rId7" Type="http://schemas.openxmlformats.org/officeDocument/2006/relationships/slideLayout" Target="../slideLayouts/slideLayout3657.xml"/><Relationship Id="rId12" Type="http://schemas.openxmlformats.org/officeDocument/2006/relationships/slideLayout" Target="../slideLayouts/slideLayout3662.xml"/><Relationship Id="rId2" Type="http://schemas.openxmlformats.org/officeDocument/2006/relationships/slideLayout" Target="../slideLayouts/slideLayout3652.xml"/><Relationship Id="rId1" Type="http://schemas.openxmlformats.org/officeDocument/2006/relationships/slideLayout" Target="../slideLayouts/slideLayout3651.xml"/><Relationship Id="rId6" Type="http://schemas.openxmlformats.org/officeDocument/2006/relationships/slideLayout" Target="../slideLayouts/slideLayout3656.xml"/><Relationship Id="rId11" Type="http://schemas.openxmlformats.org/officeDocument/2006/relationships/slideLayout" Target="../slideLayouts/slideLayout3661.xml"/><Relationship Id="rId5" Type="http://schemas.openxmlformats.org/officeDocument/2006/relationships/slideLayout" Target="../slideLayouts/slideLayout3655.xml"/><Relationship Id="rId10" Type="http://schemas.openxmlformats.org/officeDocument/2006/relationships/slideLayout" Target="../slideLayouts/slideLayout3660.xml"/><Relationship Id="rId4" Type="http://schemas.openxmlformats.org/officeDocument/2006/relationships/slideLayout" Target="../slideLayouts/slideLayout3654.xml"/><Relationship Id="rId9" Type="http://schemas.openxmlformats.org/officeDocument/2006/relationships/slideLayout" Target="../slideLayouts/slideLayout3659.xml"/></Relationships>
</file>

<file path=ppt/slideMasters/_rels/slideMaster3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70.xml"/><Relationship Id="rId13" Type="http://schemas.openxmlformats.org/officeDocument/2006/relationships/theme" Target="../theme/theme306.xml"/><Relationship Id="rId3" Type="http://schemas.openxmlformats.org/officeDocument/2006/relationships/slideLayout" Target="../slideLayouts/slideLayout3665.xml"/><Relationship Id="rId7" Type="http://schemas.openxmlformats.org/officeDocument/2006/relationships/slideLayout" Target="../slideLayouts/slideLayout3669.xml"/><Relationship Id="rId12" Type="http://schemas.openxmlformats.org/officeDocument/2006/relationships/slideLayout" Target="../slideLayouts/slideLayout3674.xml"/><Relationship Id="rId2" Type="http://schemas.openxmlformats.org/officeDocument/2006/relationships/slideLayout" Target="../slideLayouts/slideLayout3664.xml"/><Relationship Id="rId1" Type="http://schemas.openxmlformats.org/officeDocument/2006/relationships/slideLayout" Target="../slideLayouts/slideLayout3663.xml"/><Relationship Id="rId6" Type="http://schemas.openxmlformats.org/officeDocument/2006/relationships/slideLayout" Target="../slideLayouts/slideLayout3668.xml"/><Relationship Id="rId11" Type="http://schemas.openxmlformats.org/officeDocument/2006/relationships/slideLayout" Target="../slideLayouts/slideLayout3673.xml"/><Relationship Id="rId5" Type="http://schemas.openxmlformats.org/officeDocument/2006/relationships/slideLayout" Target="../slideLayouts/slideLayout3667.xml"/><Relationship Id="rId10" Type="http://schemas.openxmlformats.org/officeDocument/2006/relationships/slideLayout" Target="../slideLayouts/slideLayout3672.xml"/><Relationship Id="rId4" Type="http://schemas.openxmlformats.org/officeDocument/2006/relationships/slideLayout" Target="../slideLayouts/slideLayout3666.xml"/><Relationship Id="rId9" Type="http://schemas.openxmlformats.org/officeDocument/2006/relationships/slideLayout" Target="../slideLayouts/slideLayout3671.xml"/></Relationships>
</file>

<file path=ppt/slideMasters/_rels/slideMaster3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82.xml"/><Relationship Id="rId13" Type="http://schemas.openxmlformats.org/officeDocument/2006/relationships/theme" Target="../theme/theme307.xml"/><Relationship Id="rId3" Type="http://schemas.openxmlformats.org/officeDocument/2006/relationships/slideLayout" Target="../slideLayouts/slideLayout3677.xml"/><Relationship Id="rId7" Type="http://schemas.openxmlformats.org/officeDocument/2006/relationships/slideLayout" Target="../slideLayouts/slideLayout3681.xml"/><Relationship Id="rId12" Type="http://schemas.openxmlformats.org/officeDocument/2006/relationships/slideLayout" Target="../slideLayouts/slideLayout3686.xml"/><Relationship Id="rId2" Type="http://schemas.openxmlformats.org/officeDocument/2006/relationships/slideLayout" Target="../slideLayouts/slideLayout3676.xml"/><Relationship Id="rId1" Type="http://schemas.openxmlformats.org/officeDocument/2006/relationships/slideLayout" Target="../slideLayouts/slideLayout3675.xml"/><Relationship Id="rId6" Type="http://schemas.openxmlformats.org/officeDocument/2006/relationships/slideLayout" Target="../slideLayouts/slideLayout3680.xml"/><Relationship Id="rId11" Type="http://schemas.openxmlformats.org/officeDocument/2006/relationships/slideLayout" Target="../slideLayouts/slideLayout3685.xml"/><Relationship Id="rId5" Type="http://schemas.openxmlformats.org/officeDocument/2006/relationships/slideLayout" Target="../slideLayouts/slideLayout3679.xml"/><Relationship Id="rId10" Type="http://schemas.openxmlformats.org/officeDocument/2006/relationships/slideLayout" Target="../slideLayouts/slideLayout3684.xml"/><Relationship Id="rId4" Type="http://schemas.openxmlformats.org/officeDocument/2006/relationships/slideLayout" Target="../slideLayouts/slideLayout3678.xml"/><Relationship Id="rId9" Type="http://schemas.openxmlformats.org/officeDocument/2006/relationships/slideLayout" Target="../slideLayouts/slideLayout3683.xml"/></Relationships>
</file>

<file path=ppt/slideMasters/_rels/slideMaster3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94.xml"/><Relationship Id="rId13" Type="http://schemas.openxmlformats.org/officeDocument/2006/relationships/theme" Target="../theme/theme308.xml"/><Relationship Id="rId3" Type="http://schemas.openxmlformats.org/officeDocument/2006/relationships/slideLayout" Target="../slideLayouts/slideLayout3689.xml"/><Relationship Id="rId7" Type="http://schemas.openxmlformats.org/officeDocument/2006/relationships/slideLayout" Target="../slideLayouts/slideLayout3693.xml"/><Relationship Id="rId12" Type="http://schemas.openxmlformats.org/officeDocument/2006/relationships/slideLayout" Target="../slideLayouts/slideLayout3698.xml"/><Relationship Id="rId2" Type="http://schemas.openxmlformats.org/officeDocument/2006/relationships/slideLayout" Target="../slideLayouts/slideLayout3688.xml"/><Relationship Id="rId1" Type="http://schemas.openxmlformats.org/officeDocument/2006/relationships/slideLayout" Target="../slideLayouts/slideLayout3687.xml"/><Relationship Id="rId6" Type="http://schemas.openxmlformats.org/officeDocument/2006/relationships/slideLayout" Target="../slideLayouts/slideLayout3692.xml"/><Relationship Id="rId11" Type="http://schemas.openxmlformats.org/officeDocument/2006/relationships/slideLayout" Target="../slideLayouts/slideLayout3697.xml"/><Relationship Id="rId5" Type="http://schemas.openxmlformats.org/officeDocument/2006/relationships/slideLayout" Target="../slideLayouts/slideLayout3691.xml"/><Relationship Id="rId10" Type="http://schemas.openxmlformats.org/officeDocument/2006/relationships/slideLayout" Target="../slideLayouts/slideLayout3696.xml"/><Relationship Id="rId4" Type="http://schemas.openxmlformats.org/officeDocument/2006/relationships/slideLayout" Target="../slideLayouts/slideLayout3690.xml"/><Relationship Id="rId9" Type="http://schemas.openxmlformats.org/officeDocument/2006/relationships/slideLayout" Target="../slideLayouts/slideLayout3695.xml"/></Relationships>
</file>

<file path=ppt/slideMasters/_rels/slideMaster3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06.xml"/><Relationship Id="rId13" Type="http://schemas.openxmlformats.org/officeDocument/2006/relationships/theme" Target="../theme/theme309.xml"/><Relationship Id="rId3" Type="http://schemas.openxmlformats.org/officeDocument/2006/relationships/slideLayout" Target="../slideLayouts/slideLayout3701.xml"/><Relationship Id="rId7" Type="http://schemas.openxmlformats.org/officeDocument/2006/relationships/slideLayout" Target="../slideLayouts/slideLayout3705.xml"/><Relationship Id="rId12" Type="http://schemas.openxmlformats.org/officeDocument/2006/relationships/slideLayout" Target="../slideLayouts/slideLayout3710.xml"/><Relationship Id="rId2" Type="http://schemas.openxmlformats.org/officeDocument/2006/relationships/slideLayout" Target="../slideLayouts/slideLayout3700.xml"/><Relationship Id="rId1" Type="http://schemas.openxmlformats.org/officeDocument/2006/relationships/slideLayout" Target="../slideLayouts/slideLayout3699.xml"/><Relationship Id="rId6" Type="http://schemas.openxmlformats.org/officeDocument/2006/relationships/slideLayout" Target="../slideLayouts/slideLayout3704.xml"/><Relationship Id="rId11" Type="http://schemas.openxmlformats.org/officeDocument/2006/relationships/slideLayout" Target="../slideLayouts/slideLayout3709.xml"/><Relationship Id="rId5" Type="http://schemas.openxmlformats.org/officeDocument/2006/relationships/slideLayout" Target="../slideLayouts/slideLayout3703.xml"/><Relationship Id="rId10" Type="http://schemas.openxmlformats.org/officeDocument/2006/relationships/slideLayout" Target="../slideLayouts/slideLayout3708.xml"/><Relationship Id="rId4" Type="http://schemas.openxmlformats.org/officeDocument/2006/relationships/slideLayout" Target="../slideLayouts/slideLayout3702.xml"/><Relationship Id="rId9" Type="http://schemas.openxmlformats.org/officeDocument/2006/relationships/slideLayout" Target="../slideLayouts/slideLayout3707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8.xml"/><Relationship Id="rId13" Type="http://schemas.openxmlformats.org/officeDocument/2006/relationships/theme" Target="../theme/theme31.xml"/><Relationship Id="rId3" Type="http://schemas.openxmlformats.org/officeDocument/2006/relationships/slideLayout" Target="../slideLayouts/slideLayout363.xml"/><Relationship Id="rId7" Type="http://schemas.openxmlformats.org/officeDocument/2006/relationships/slideLayout" Target="../slideLayouts/slideLayout367.xml"/><Relationship Id="rId12" Type="http://schemas.openxmlformats.org/officeDocument/2006/relationships/slideLayout" Target="../slideLayouts/slideLayout372.xml"/><Relationship Id="rId2" Type="http://schemas.openxmlformats.org/officeDocument/2006/relationships/slideLayout" Target="../slideLayouts/slideLayout362.xml"/><Relationship Id="rId1" Type="http://schemas.openxmlformats.org/officeDocument/2006/relationships/slideLayout" Target="../slideLayouts/slideLayout361.xml"/><Relationship Id="rId6" Type="http://schemas.openxmlformats.org/officeDocument/2006/relationships/slideLayout" Target="../slideLayouts/slideLayout366.xml"/><Relationship Id="rId11" Type="http://schemas.openxmlformats.org/officeDocument/2006/relationships/slideLayout" Target="../slideLayouts/slideLayout371.xml"/><Relationship Id="rId5" Type="http://schemas.openxmlformats.org/officeDocument/2006/relationships/slideLayout" Target="../slideLayouts/slideLayout365.xml"/><Relationship Id="rId10" Type="http://schemas.openxmlformats.org/officeDocument/2006/relationships/slideLayout" Target="../slideLayouts/slideLayout370.xml"/><Relationship Id="rId4" Type="http://schemas.openxmlformats.org/officeDocument/2006/relationships/slideLayout" Target="../slideLayouts/slideLayout364.xml"/><Relationship Id="rId9" Type="http://schemas.openxmlformats.org/officeDocument/2006/relationships/slideLayout" Target="../slideLayouts/slideLayout369.xml"/></Relationships>
</file>

<file path=ppt/slideMasters/_rels/slideMaster3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18.xml"/><Relationship Id="rId13" Type="http://schemas.openxmlformats.org/officeDocument/2006/relationships/theme" Target="../theme/theme310.xml"/><Relationship Id="rId3" Type="http://schemas.openxmlformats.org/officeDocument/2006/relationships/slideLayout" Target="../slideLayouts/slideLayout3713.xml"/><Relationship Id="rId7" Type="http://schemas.openxmlformats.org/officeDocument/2006/relationships/slideLayout" Target="../slideLayouts/slideLayout3717.xml"/><Relationship Id="rId12" Type="http://schemas.openxmlformats.org/officeDocument/2006/relationships/slideLayout" Target="../slideLayouts/slideLayout3722.xml"/><Relationship Id="rId2" Type="http://schemas.openxmlformats.org/officeDocument/2006/relationships/slideLayout" Target="../slideLayouts/slideLayout3712.xml"/><Relationship Id="rId1" Type="http://schemas.openxmlformats.org/officeDocument/2006/relationships/slideLayout" Target="../slideLayouts/slideLayout3711.xml"/><Relationship Id="rId6" Type="http://schemas.openxmlformats.org/officeDocument/2006/relationships/slideLayout" Target="../slideLayouts/slideLayout3716.xml"/><Relationship Id="rId11" Type="http://schemas.openxmlformats.org/officeDocument/2006/relationships/slideLayout" Target="../slideLayouts/slideLayout3721.xml"/><Relationship Id="rId5" Type="http://schemas.openxmlformats.org/officeDocument/2006/relationships/slideLayout" Target="../slideLayouts/slideLayout3715.xml"/><Relationship Id="rId10" Type="http://schemas.openxmlformats.org/officeDocument/2006/relationships/slideLayout" Target="../slideLayouts/slideLayout3720.xml"/><Relationship Id="rId4" Type="http://schemas.openxmlformats.org/officeDocument/2006/relationships/slideLayout" Target="../slideLayouts/slideLayout3714.xml"/><Relationship Id="rId9" Type="http://schemas.openxmlformats.org/officeDocument/2006/relationships/slideLayout" Target="../slideLayouts/slideLayout3719.xml"/></Relationships>
</file>

<file path=ppt/slideMasters/_rels/slideMaster3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30.xml"/><Relationship Id="rId13" Type="http://schemas.openxmlformats.org/officeDocument/2006/relationships/theme" Target="../theme/theme311.xml"/><Relationship Id="rId3" Type="http://schemas.openxmlformats.org/officeDocument/2006/relationships/slideLayout" Target="../slideLayouts/slideLayout3725.xml"/><Relationship Id="rId7" Type="http://schemas.openxmlformats.org/officeDocument/2006/relationships/slideLayout" Target="../slideLayouts/slideLayout3729.xml"/><Relationship Id="rId12" Type="http://schemas.openxmlformats.org/officeDocument/2006/relationships/slideLayout" Target="../slideLayouts/slideLayout3734.xml"/><Relationship Id="rId2" Type="http://schemas.openxmlformats.org/officeDocument/2006/relationships/slideLayout" Target="../slideLayouts/slideLayout3724.xml"/><Relationship Id="rId1" Type="http://schemas.openxmlformats.org/officeDocument/2006/relationships/slideLayout" Target="../slideLayouts/slideLayout3723.xml"/><Relationship Id="rId6" Type="http://schemas.openxmlformats.org/officeDocument/2006/relationships/slideLayout" Target="../slideLayouts/slideLayout3728.xml"/><Relationship Id="rId11" Type="http://schemas.openxmlformats.org/officeDocument/2006/relationships/slideLayout" Target="../slideLayouts/slideLayout3733.xml"/><Relationship Id="rId5" Type="http://schemas.openxmlformats.org/officeDocument/2006/relationships/slideLayout" Target="../slideLayouts/slideLayout3727.xml"/><Relationship Id="rId10" Type="http://schemas.openxmlformats.org/officeDocument/2006/relationships/slideLayout" Target="../slideLayouts/slideLayout3732.xml"/><Relationship Id="rId4" Type="http://schemas.openxmlformats.org/officeDocument/2006/relationships/slideLayout" Target="../slideLayouts/slideLayout3726.xml"/><Relationship Id="rId9" Type="http://schemas.openxmlformats.org/officeDocument/2006/relationships/slideLayout" Target="../slideLayouts/slideLayout3731.xml"/></Relationships>
</file>

<file path=ppt/slideMasters/_rels/slideMaster3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42.xml"/><Relationship Id="rId13" Type="http://schemas.openxmlformats.org/officeDocument/2006/relationships/theme" Target="../theme/theme312.xml"/><Relationship Id="rId3" Type="http://schemas.openxmlformats.org/officeDocument/2006/relationships/slideLayout" Target="../slideLayouts/slideLayout3737.xml"/><Relationship Id="rId7" Type="http://schemas.openxmlformats.org/officeDocument/2006/relationships/slideLayout" Target="../slideLayouts/slideLayout3741.xml"/><Relationship Id="rId12" Type="http://schemas.openxmlformats.org/officeDocument/2006/relationships/slideLayout" Target="../slideLayouts/slideLayout3746.xml"/><Relationship Id="rId2" Type="http://schemas.openxmlformats.org/officeDocument/2006/relationships/slideLayout" Target="../slideLayouts/slideLayout3736.xml"/><Relationship Id="rId1" Type="http://schemas.openxmlformats.org/officeDocument/2006/relationships/slideLayout" Target="../slideLayouts/slideLayout3735.xml"/><Relationship Id="rId6" Type="http://schemas.openxmlformats.org/officeDocument/2006/relationships/slideLayout" Target="../slideLayouts/slideLayout3740.xml"/><Relationship Id="rId11" Type="http://schemas.openxmlformats.org/officeDocument/2006/relationships/slideLayout" Target="../slideLayouts/slideLayout3745.xml"/><Relationship Id="rId5" Type="http://schemas.openxmlformats.org/officeDocument/2006/relationships/slideLayout" Target="../slideLayouts/slideLayout3739.xml"/><Relationship Id="rId10" Type="http://schemas.openxmlformats.org/officeDocument/2006/relationships/slideLayout" Target="../slideLayouts/slideLayout3744.xml"/><Relationship Id="rId4" Type="http://schemas.openxmlformats.org/officeDocument/2006/relationships/slideLayout" Target="../slideLayouts/slideLayout3738.xml"/><Relationship Id="rId9" Type="http://schemas.openxmlformats.org/officeDocument/2006/relationships/slideLayout" Target="../slideLayouts/slideLayout3743.xml"/></Relationships>
</file>

<file path=ppt/slideMasters/_rels/slideMaster3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54.xml"/><Relationship Id="rId13" Type="http://schemas.openxmlformats.org/officeDocument/2006/relationships/theme" Target="../theme/theme313.xml"/><Relationship Id="rId3" Type="http://schemas.openxmlformats.org/officeDocument/2006/relationships/slideLayout" Target="../slideLayouts/slideLayout3749.xml"/><Relationship Id="rId7" Type="http://schemas.openxmlformats.org/officeDocument/2006/relationships/slideLayout" Target="../slideLayouts/slideLayout3753.xml"/><Relationship Id="rId12" Type="http://schemas.openxmlformats.org/officeDocument/2006/relationships/slideLayout" Target="../slideLayouts/slideLayout3758.xml"/><Relationship Id="rId2" Type="http://schemas.openxmlformats.org/officeDocument/2006/relationships/slideLayout" Target="../slideLayouts/slideLayout3748.xml"/><Relationship Id="rId1" Type="http://schemas.openxmlformats.org/officeDocument/2006/relationships/slideLayout" Target="../slideLayouts/slideLayout3747.xml"/><Relationship Id="rId6" Type="http://schemas.openxmlformats.org/officeDocument/2006/relationships/slideLayout" Target="../slideLayouts/slideLayout3752.xml"/><Relationship Id="rId11" Type="http://schemas.openxmlformats.org/officeDocument/2006/relationships/slideLayout" Target="../slideLayouts/slideLayout3757.xml"/><Relationship Id="rId5" Type="http://schemas.openxmlformats.org/officeDocument/2006/relationships/slideLayout" Target="../slideLayouts/slideLayout3751.xml"/><Relationship Id="rId10" Type="http://schemas.openxmlformats.org/officeDocument/2006/relationships/slideLayout" Target="../slideLayouts/slideLayout3756.xml"/><Relationship Id="rId4" Type="http://schemas.openxmlformats.org/officeDocument/2006/relationships/slideLayout" Target="../slideLayouts/slideLayout3750.xml"/><Relationship Id="rId9" Type="http://schemas.openxmlformats.org/officeDocument/2006/relationships/slideLayout" Target="../slideLayouts/slideLayout3755.xml"/></Relationships>
</file>

<file path=ppt/slideMasters/_rels/slideMaster3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66.xml"/><Relationship Id="rId13" Type="http://schemas.openxmlformats.org/officeDocument/2006/relationships/theme" Target="../theme/theme314.xml"/><Relationship Id="rId3" Type="http://schemas.openxmlformats.org/officeDocument/2006/relationships/slideLayout" Target="../slideLayouts/slideLayout3761.xml"/><Relationship Id="rId7" Type="http://schemas.openxmlformats.org/officeDocument/2006/relationships/slideLayout" Target="../slideLayouts/slideLayout3765.xml"/><Relationship Id="rId12" Type="http://schemas.openxmlformats.org/officeDocument/2006/relationships/slideLayout" Target="../slideLayouts/slideLayout3770.xml"/><Relationship Id="rId2" Type="http://schemas.openxmlformats.org/officeDocument/2006/relationships/slideLayout" Target="../slideLayouts/slideLayout3760.xml"/><Relationship Id="rId1" Type="http://schemas.openxmlformats.org/officeDocument/2006/relationships/slideLayout" Target="../slideLayouts/slideLayout3759.xml"/><Relationship Id="rId6" Type="http://schemas.openxmlformats.org/officeDocument/2006/relationships/slideLayout" Target="../slideLayouts/slideLayout3764.xml"/><Relationship Id="rId11" Type="http://schemas.openxmlformats.org/officeDocument/2006/relationships/slideLayout" Target="../slideLayouts/slideLayout3769.xml"/><Relationship Id="rId5" Type="http://schemas.openxmlformats.org/officeDocument/2006/relationships/slideLayout" Target="../slideLayouts/slideLayout3763.xml"/><Relationship Id="rId10" Type="http://schemas.openxmlformats.org/officeDocument/2006/relationships/slideLayout" Target="../slideLayouts/slideLayout3768.xml"/><Relationship Id="rId4" Type="http://schemas.openxmlformats.org/officeDocument/2006/relationships/slideLayout" Target="../slideLayouts/slideLayout3762.xml"/><Relationship Id="rId9" Type="http://schemas.openxmlformats.org/officeDocument/2006/relationships/slideLayout" Target="../slideLayouts/slideLayout3767.xml"/></Relationships>
</file>

<file path=ppt/slideMasters/_rels/slideMaster3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78.xml"/><Relationship Id="rId13" Type="http://schemas.openxmlformats.org/officeDocument/2006/relationships/theme" Target="../theme/theme315.xml"/><Relationship Id="rId3" Type="http://schemas.openxmlformats.org/officeDocument/2006/relationships/slideLayout" Target="../slideLayouts/slideLayout3773.xml"/><Relationship Id="rId7" Type="http://schemas.openxmlformats.org/officeDocument/2006/relationships/slideLayout" Target="../slideLayouts/slideLayout3777.xml"/><Relationship Id="rId12" Type="http://schemas.openxmlformats.org/officeDocument/2006/relationships/slideLayout" Target="../slideLayouts/slideLayout3782.xml"/><Relationship Id="rId2" Type="http://schemas.openxmlformats.org/officeDocument/2006/relationships/slideLayout" Target="../slideLayouts/slideLayout3772.xml"/><Relationship Id="rId1" Type="http://schemas.openxmlformats.org/officeDocument/2006/relationships/slideLayout" Target="../slideLayouts/slideLayout3771.xml"/><Relationship Id="rId6" Type="http://schemas.openxmlformats.org/officeDocument/2006/relationships/slideLayout" Target="../slideLayouts/slideLayout3776.xml"/><Relationship Id="rId11" Type="http://schemas.openxmlformats.org/officeDocument/2006/relationships/slideLayout" Target="../slideLayouts/slideLayout3781.xml"/><Relationship Id="rId5" Type="http://schemas.openxmlformats.org/officeDocument/2006/relationships/slideLayout" Target="../slideLayouts/slideLayout3775.xml"/><Relationship Id="rId10" Type="http://schemas.openxmlformats.org/officeDocument/2006/relationships/slideLayout" Target="../slideLayouts/slideLayout3780.xml"/><Relationship Id="rId4" Type="http://schemas.openxmlformats.org/officeDocument/2006/relationships/slideLayout" Target="../slideLayouts/slideLayout3774.xml"/><Relationship Id="rId9" Type="http://schemas.openxmlformats.org/officeDocument/2006/relationships/slideLayout" Target="../slideLayouts/slideLayout3779.xml"/></Relationships>
</file>

<file path=ppt/slideMasters/_rels/slideMaster3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90.xml"/><Relationship Id="rId13" Type="http://schemas.openxmlformats.org/officeDocument/2006/relationships/theme" Target="../theme/theme316.xml"/><Relationship Id="rId3" Type="http://schemas.openxmlformats.org/officeDocument/2006/relationships/slideLayout" Target="../slideLayouts/slideLayout3785.xml"/><Relationship Id="rId7" Type="http://schemas.openxmlformats.org/officeDocument/2006/relationships/slideLayout" Target="../slideLayouts/slideLayout3789.xml"/><Relationship Id="rId12" Type="http://schemas.openxmlformats.org/officeDocument/2006/relationships/slideLayout" Target="../slideLayouts/slideLayout3794.xml"/><Relationship Id="rId2" Type="http://schemas.openxmlformats.org/officeDocument/2006/relationships/slideLayout" Target="../slideLayouts/slideLayout3784.xml"/><Relationship Id="rId1" Type="http://schemas.openxmlformats.org/officeDocument/2006/relationships/slideLayout" Target="../slideLayouts/slideLayout3783.xml"/><Relationship Id="rId6" Type="http://schemas.openxmlformats.org/officeDocument/2006/relationships/slideLayout" Target="../slideLayouts/slideLayout3788.xml"/><Relationship Id="rId11" Type="http://schemas.openxmlformats.org/officeDocument/2006/relationships/slideLayout" Target="../slideLayouts/slideLayout3793.xml"/><Relationship Id="rId5" Type="http://schemas.openxmlformats.org/officeDocument/2006/relationships/slideLayout" Target="../slideLayouts/slideLayout3787.xml"/><Relationship Id="rId10" Type="http://schemas.openxmlformats.org/officeDocument/2006/relationships/slideLayout" Target="../slideLayouts/slideLayout3792.xml"/><Relationship Id="rId4" Type="http://schemas.openxmlformats.org/officeDocument/2006/relationships/slideLayout" Target="../slideLayouts/slideLayout3786.xml"/><Relationship Id="rId9" Type="http://schemas.openxmlformats.org/officeDocument/2006/relationships/slideLayout" Target="../slideLayouts/slideLayout3791.xml"/></Relationships>
</file>

<file path=ppt/slideMasters/_rels/slideMaster3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02.xml"/><Relationship Id="rId13" Type="http://schemas.openxmlformats.org/officeDocument/2006/relationships/theme" Target="../theme/theme317.xml"/><Relationship Id="rId3" Type="http://schemas.openxmlformats.org/officeDocument/2006/relationships/slideLayout" Target="../slideLayouts/slideLayout3797.xml"/><Relationship Id="rId7" Type="http://schemas.openxmlformats.org/officeDocument/2006/relationships/slideLayout" Target="../slideLayouts/slideLayout3801.xml"/><Relationship Id="rId12" Type="http://schemas.openxmlformats.org/officeDocument/2006/relationships/slideLayout" Target="../slideLayouts/slideLayout3806.xml"/><Relationship Id="rId2" Type="http://schemas.openxmlformats.org/officeDocument/2006/relationships/slideLayout" Target="../slideLayouts/slideLayout3796.xml"/><Relationship Id="rId1" Type="http://schemas.openxmlformats.org/officeDocument/2006/relationships/slideLayout" Target="../slideLayouts/slideLayout3795.xml"/><Relationship Id="rId6" Type="http://schemas.openxmlformats.org/officeDocument/2006/relationships/slideLayout" Target="../slideLayouts/slideLayout3800.xml"/><Relationship Id="rId11" Type="http://schemas.openxmlformats.org/officeDocument/2006/relationships/slideLayout" Target="../slideLayouts/slideLayout3805.xml"/><Relationship Id="rId5" Type="http://schemas.openxmlformats.org/officeDocument/2006/relationships/slideLayout" Target="../slideLayouts/slideLayout3799.xml"/><Relationship Id="rId10" Type="http://schemas.openxmlformats.org/officeDocument/2006/relationships/slideLayout" Target="../slideLayouts/slideLayout3804.xml"/><Relationship Id="rId4" Type="http://schemas.openxmlformats.org/officeDocument/2006/relationships/slideLayout" Target="../slideLayouts/slideLayout3798.xml"/><Relationship Id="rId9" Type="http://schemas.openxmlformats.org/officeDocument/2006/relationships/slideLayout" Target="../slideLayouts/slideLayout3803.xml"/></Relationships>
</file>

<file path=ppt/slideMasters/_rels/slideMaster3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14.xml"/><Relationship Id="rId13" Type="http://schemas.openxmlformats.org/officeDocument/2006/relationships/theme" Target="../theme/theme318.xml"/><Relationship Id="rId3" Type="http://schemas.openxmlformats.org/officeDocument/2006/relationships/slideLayout" Target="../slideLayouts/slideLayout3809.xml"/><Relationship Id="rId7" Type="http://schemas.openxmlformats.org/officeDocument/2006/relationships/slideLayout" Target="../slideLayouts/slideLayout3813.xml"/><Relationship Id="rId12" Type="http://schemas.openxmlformats.org/officeDocument/2006/relationships/slideLayout" Target="../slideLayouts/slideLayout3818.xml"/><Relationship Id="rId2" Type="http://schemas.openxmlformats.org/officeDocument/2006/relationships/slideLayout" Target="../slideLayouts/slideLayout3808.xml"/><Relationship Id="rId1" Type="http://schemas.openxmlformats.org/officeDocument/2006/relationships/slideLayout" Target="../slideLayouts/slideLayout3807.xml"/><Relationship Id="rId6" Type="http://schemas.openxmlformats.org/officeDocument/2006/relationships/slideLayout" Target="../slideLayouts/slideLayout3812.xml"/><Relationship Id="rId11" Type="http://schemas.openxmlformats.org/officeDocument/2006/relationships/slideLayout" Target="../slideLayouts/slideLayout3817.xml"/><Relationship Id="rId5" Type="http://schemas.openxmlformats.org/officeDocument/2006/relationships/slideLayout" Target="../slideLayouts/slideLayout3811.xml"/><Relationship Id="rId10" Type="http://schemas.openxmlformats.org/officeDocument/2006/relationships/slideLayout" Target="../slideLayouts/slideLayout3816.xml"/><Relationship Id="rId4" Type="http://schemas.openxmlformats.org/officeDocument/2006/relationships/slideLayout" Target="../slideLayouts/slideLayout3810.xml"/><Relationship Id="rId9" Type="http://schemas.openxmlformats.org/officeDocument/2006/relationships/slideLayout" Target="../slideLayouts/slideLayout3815.xml"/></Relationships>
</file>

<file path=ppt/slideMasters/_rels/slideMaster3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26.xml"/><Relationship Id="rId13" Type="http://schemas.openxmlformats.org/officeDocument/2006/relationships/theme" Target="../theme/theme319.xml"/><Relationship Id="rId3" Type="http://schemas.openxmlformats.org/officeDocument/2006/relationships/slideLayout" Target="../slideLayouts/slideLayout3821.xml"/><Relationship Id="rId7" Type="http://schemas.openxmlformats.org/officeDocument/2006/relationships/slideLayout" Target="../slideLayouts/slideLayout3825.xml"/><Relationship Id="rId12" Type="http://schemas.openxmlformats.org/officeDocument/2006/relationships/slideLayout" Target="../slideLayouts/slideLayout3830.xml"/><Relationship Id="rId2" Type="http://schemas.openxmlformats.org/officeDocument/2006/relationships/slideLayout" Target="../slideLayouts/slideLayout3820.xml"/><Relationship Id="rId1" Type="http://schemas.openxmlformats.org/officeDocument/2006/relationships/slideLayout" Target="../slideLayouts/slideLayout3819.xml"/><Relationship Id="rId6" Type="http://schemas.openxmlformats.org/officeDocument/2006/relationships/slideLayout" Target="../slideLayouts/slideLayout3824.xml"/><Relationship Id="rId11" Type="http://schemas.openxmlformats.org/officeDocument/2006/relationships/slideLayout" Target="../slideLayouts/slideLayout3829.xml"/><Relationship Id="rId5" Type="http://schemas.openxmlformats.org/officeDocument/2006/relationships/slideLayout" Target="../slideLayouts/slideLayout3823.xml"/><Relationship Id="rId10" Type="http://schemas.openxmlformats.org/officeDocument/2006/relationships/slideLayout" Target="../slideLayouts/slideLayout3828.xml"/><Relationship Id="rId4" Type="http://schemas.openxmlformats.org/officeDocument/2006/relationships/slideLayout" Target="../slideLayouts/slideLayout3822.xml"/><Relationship Id="rId9" Type="http://schemas.openxmlformats.org/officeDocument/2006/relationships/slideLayout" Target="../slideLayouts/slideLayout3827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0.xml"/><Relationship Id="rId13" Type="http://schemas.openxmlformats.org/officeDocument/2006/relationships/theme" Target="../theme/theme32.xml"/><Relationship Id="rId3" Type="http://schemas.openxmlformats.org/officeDocument/2006/relationships/slideLayout" Target="../slideLayouts/slideLayout375.xml"/><Relationship Id="rId7" Type="http://schemas.openxmlformats.org/officeDocument/2006/relationships/slideLayout" Target="../slideLayouts/slideLayout379.xml"/><Relationship Id="rId12" Type="http://schemas.openxmlformats.org/officeDocument/2006/relationships/slideLayout" Target="../slideLayouts/slideLayout384.xml"/><Relationship Id="rId2" Type="http://schemas.openxmlformats.org/officeDocument/2006/relationships/slideLayout" Target="../slideLayouts/slideLayout374.xml"/><Relationship Id="rId1" Type="http://schemas.openxmlformats.org/officeDocument/2006/relationships/slideLayout" Target="../slideLayouts/slideLayout373.xml"/><Relationship Id="rId6" Type="http://schemas.openxmlformats.org/officeDocument/2006/relationships/slideLayout" Target="../slideLayouts/slideLayout378.xml"/><Relationship Id="rId11" Type="http://schemas.openxmlformats.org/officeDocument/2006/relationships/slideLayout" Target="../slideLayouts/slideLayout383.xml"/><Relationship Id="rId5" Type="http://schemas.openxmlformats.org/officeDocument/2006/relationships/slideLayout" Target="../slideLayouts/slideLayout377.xml"/><Relationship Id="rId10" Type="http://schemas.openxmlformats.org/officeDocument/2006/relationships/slideLayout" Target="../slideLayouts/slideLayout382.xml"/><Relationship Id="rId4" Type="http://schemas.openxmlformats.org/officeDocument/2006/relationships/slideLayout" Target="../slideLayouts/slideLayout376.xml"/><Relationship Id="rId9" Type="http://schemas.openxmlformats.org/officeDocument/2006/relationships/slideLayout" Target="../slideLayouts/slideLayout381.xml"/></Relationships>
</file>

<file path=ppt/slideMasters/_rels/slideMaster3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38.xml"/><Relationship Id="rId13" Type="http://schemas.openxmlformats.org/officeDocument/2006/relationships/theme" Target="../theme/theme320.xml"/><Relationship Id="rId3" Type="http://schemas.openxmlformats.org/officeDocument/2006/relationships/slideLayout" Target="../slideLayouts/slideLayout3833.xml"/><Relationship Id="rId7" Type="http://schemas.openxmlformats.org/officeDocument/2006/relationships/slideLayout" Target="../slideLayouts/slideLayout3837.xml"/><Relationship Id="rId12" Type="http://schemas.openxmlformats.org/officeDocument/2006/relationships/slideLayout" Target="../slideLayouts/slideLayout3842.xml"/><Relationship Id="rId2" Type="http://schemas.openxmlformats.org/officeDocument/2006/relationships/slideLayout" Target="../slideLayouts/slideLayout3832.xml"/><Relationship Id="rId1" Type="http://schemas.openxmlformats.org/officeDocument/2006/relationships/slideLayout" Target="../slideLayouts/slideLayout3831.xml"/><Relationship Id="rId6" Type="http://schemas.openxmlformats.org/officeDocument/2006/relationships/slideLayout" Target="../slideLayouts/slideLayout3836.xml"/><Relationship Id="rId11" Type="http://schemas.openxmlformats.org/officeDocument/2006/relationships/slideLayout" Target="../slideLayouts/slideLayout3841.xml"/><Relationship Id="rId5" Type="http://schemas.openxmlformats.org/officeDocument/2006/relationships/slideLayout" Target="../slideLayouts/slideLayout3835.xml"/><Relationship Id="rId10" Type="http://schemas.openxmlformats.org/officeDocument/2006/relationships/slideLayout" Target="../slideLayouts/slideLayout3840.xml"/><Relationship Id="rId4" Type="http://schemas.openxmlformats.org/officeDocument/2006/relationships/slideLayout" Target="../slideLayouts/slideLayout3834.xml"/><Relationship Id="rId9" Type="http://schemas.openxmlformats.org/officeDocument/2006/relationships/slideLayout" Target="../slideLayouts/slideLayout3839.xml"/></Relationships>
</file>

<file path=ppt/slideMasters/_rels/slideMaster3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50.xml"/><Relationship Id="rId13" Type="http://schemas.openxmlformats.org/officeDocument/2006/relationships/theme" Target="../theme/theme321.xml"/><Relationship Id="rId3" Type="http://schemas.openxmlformats.org/officeDocument/2006/relationships/slideLayout" Target="../slideLayouts/slideLayout3845.xml"/><Relationship Id="rId7" Type="http://schemas.openxmlformats.org/officeDocument/2006/relationships/slideLayout" Target="../slideLayouts/slideLayout3849.xml"/><Relationship Id="rId12" Type="http://schemas.openxmlformats.org/officeDocument/2006/relationships/slideLayout" Target="../slideLayouts/slideLayout3854.xml"/><Relationship Id="rId2" Type="http://schemas.openxmlformats.org/officeDocument/2006/relationships/slideLayout" Target="../slideLayouts/slideLayout3844.xml"/><Relationship Id="rId1" Type="http://schemas.openxmlformats.org/officeDocument/2006/relationships/slideLayout" Target="../slideLayouts/slideLayout3843.xml"/><Relationship Id="rId6" Type="http://schemas.openxmlformats.org/officeDocument/2006/relationships/slideLayout" Target="../slideLayouts/slideLayout3848.xml"/><Relationship Id="rId11" Type="http://schemas.openxmlformats.org/officeDocument/2006/relationships/slideLayout" Target="../slideLayouts/slideLayout3853.xml"/><Relationship Id="rId5" Type="http://schemas.openxmlformats.org/officeDocument/2006/relationships/slideLayout" Target="../slideLayouts/slideLayout3847.xml"/><Relationship Id="rId10" Type="http://schemas.openxmlformats.org/officeDocument/2006/relationships/slideLayout" Target="../slideLayouts/slideLayout3852.xml"/><Relationship Id="rId4" Type="http://schemas.openxmlformats.org/officeDocument/2006/relationships/slideLayout" Target="../slideLayouts/slideLayout3846.xml"/><Relationship Id="rId9" Type="http://schemas.openxmlformats.org/officeDocument/2006/relationships/slideLayout" Target="../slideLayouts/slideLayout3851.xml"/></Relationships>
</file>

<file path=ppt/slideMasters/_rels/slideMaster3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62.xml"/><Relationship Id="rId13" Type="http://schemas.openxmlformats.org/officeDocument/2006/relationships/theme" Target="../theme/theme322.xml"/><Relationship Id="rId3" Type="http://schemas.openxmlformats.org/officeDocument/2006/relationships/slideLayout" Target="../slideLayouts/slideLayout3857.xml"/><Relationship Id="rId7" Type="http://schemas.openxmlformats.org/officeDocument/2006/relationships/slideLayout" Target="../slideLayouts/slideLayout3861.xml"/><Relationship Id="rId12" Type="http://schemas.openxmlformats.org/officeDocument/2006/relationships/slideLayout" Target="../slideLayouts/slideLayout3866.xml"/><Relationship Id="rId2" Type="http://schemas.openxmlformats.org/officeDocument/2006/relationships/slideLayout" Target="../slideLayouts/slideLayout3856.xml"/><Relationship Id="rId1" Type="http://schemas.openxmlformats.org/officeDocument/2006/relationships/slideLayout" Target="../slideLayouts/slideLayout3855.xml"/><Relationship Id="rId6" Type="http://schemas.openxmlformats.org/officeDocument/2006/relationships/slideLayout" Target="../slideLayouts/slideLayout3860.xml"/><Relationship Id="rId11" Type="http://schemas.openxmlformats.org/officeDocument/2006/relationships/slideLayout" Target="../slideLayouts/slideLayout3865.xml"/><Relationship Id="rId5" Type="http://schemas.openxmlformats.org/officeDocument/2006/relationships/slideLayout" Target="../slideLayouts/slideLayout3859.xml"/><Relationship Id="rId10" Type="http://schemas.openxmlformats.org/officeDocument/2006/relationships/slideLayout" Target="../slideLayouts/slideLayout3864.xml"/><Relationship Id="rId4" Type="http://schemas.openxmlformats.org/officeDocument/2006/relationships/slideLayout" Target="../slideLayouts/slideLayout3858.xml"/><Relationship Id="rId9" Type="http://schemas.openxmlformats.org/officeDocument/2006/relationships/slideLayout" Target="../slideLayouts/slideLayout3863.xml"/></Relationships>
</file>

<file path=ppt/slideMasters/_rels/slideMaster3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74.xml"/><Relationship Id="rId13" Type="http://schemas.openxmlformats.org/officeDocument/2006/relationships/theme" Target="../theme/theme323.xml"/><Relationship Id="rId3" Type="http://schemas.openxmlformats.org/officeDocument/2006/relationships/slideLayout" Target="../slideLayouts/slideLayout3869.xml"/><Relationship Id="rId7" Type="http://schemas.openxmlformats.org/officeDocument/2006/relationships/slideLayout" Target="../slideLayouts/slideLayout3873.xml"/><Relationship Id="rId12" Type="http://schemas.openxmlformats.org/officeDocument/2006/relationships/slideLayout" Target="../slideLayouts/slideLayout3878.xml"/><Relationship Id="rId2" Type="http://schemas.openxmlformats.org/officeDocument/2006/relationships/slideLayout" Target="../slideLayouts/slideLayout3868.xml"/><Relationship Id="rId1" Type="http://schemas.openxmlformats.org/officeDocument/2006/relationships/slideLayout" Target="../slideLayouts/slideLayout3867.xml"/><Relationship Id="rId6" Type="http://schemas.openxmlformats.org/officeDocument/2006/relationships/slideLayout" Target="../slideLayouts/slideLayout3872.xml"/><Relationship Id="rId11" Type="http://schemas.openxmlformats.org/officeDocument/2006/relationships/slideLayout" Target="../slideLayouts/slideLayout3877.xml"/><Relationship Id="rId5" Type="http://schemas.openxmlformats.org/officeDocument/2006/relationships/slideLayout" Target="../slideLayouts/slideLayout3871.xml"/><Relationship Id="rId10" Type="http://schemas.openxmlformats.org/officeDocument/2006/relationships/slideLayout" Target="../slideLayouts/slideLayout3876.xml"/><Relationship Id="rId4" Type="http://schemas.openxmlformats.org/officeDocument/2006/relationships/slideLayout" Target="../slideLayouts/slideLayout3870.xml"/><Relationship Id="rId9" Type="http://schemas.openxmlformats.org/officeDocument/2006/relationships/slideLayout" Target="../slideLayouts/slideLayout3875.xml"/></Relationships>
</file>

<file path=ppt/slideMasters/_rels/slideMaster3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86.xml"/><Relationship Id="rId13" Type="http://schemas.openxmlformats.org/officeDocument/2006/relationships/theme" Target="../theme/theme324.xml"/><Relationship Id="rId3" Type="http://schemas.openxmlformats.org/officeDocument/2006/relationships/slideLayout" Target="../slideLayouts/slideLayout3881.xml"/><Relationship Id="rId7" Type="http://schemas.openxmlformats.org/officeDocument/2006/relationships/slideLayout" Target="../slideLayouts/slideLayout3885.xml"/><Relationship Id="rId12" Type="http://schemas.openxmlformats.org/officeDocument/2006/relationships/slideLayout" Target="../slideLayouts/slideLayout3890.xml"/><Relationship Id="rId2" Type="http://schemas.openxmlformats.org/officeDocument/2006/relationships/slideLayout" Target="../slideLayouts/slideLayout3880.xml"/><Relationship Id="rId1" Type="http://schemas.openxmlformats.org/officeDocument/2006/relationships/slideLayout" Target="../slideLayouts/slideLayout3879.xml"/><Relationship Id="rId6" Type="http://schemas.openxmlformats.org/officeDocument/2006/relationships/slideLayout" Target="../slideLayouts/slideLayout3884.xml"/><Relationship Id="rId11" Type="http://schemas.openxmlformats.org/officeDocument/2006/relationships/slideLayout" Target="../slideLayouts/slideLayout3889.xml"/><Relationship Id="rId5" Type="http://schemas.openxmlformats.org/officeDocument/2006/relationships/slideLayout" Target="../slideLayouts/slideLayout3883.xml"/><Relationship Id="rId10" Type="http://schemas.openxmlformats.org/officeDocument/2006/relationships/slideLayout" Target="../slideLayouts/slideLayout3888.xml"/><Relationship Id="rId4" Type="http://schemas.openxmlformats.org/officeDocument/2006/relationships/slideLayout" Target="../slideLayouts/slideLayout3882.xml"/><Relationship Id="rId9" Type="http://schemas.openxmlformats.org/officeDocument/2006/relationships/slideLayout" Target="../slideLayouts/slideLayout3887.xml"/></Relationships>
</file>

<file path=ppt/slideMasters/_rels/slideMaster3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98.xml"/><Relationship Id="rId13" Type="http://schemas.openxmlformats.org/officeDocument/2006/relationships/theme" Target="../theme/theme325.xml"/><Relationship Id="rId3" Type="http://schemas.openxmlformats.org/officeDocument/2006/relationships/slideLayout" Target="../slideLayouts/slideLayout3893.xml"/><Relationship Id="rId7" Type="http://schemas.openxmlformats.org/officeDocument/2006/relationships/slideLayout" Target="../slideLayouts/slideLayout3897.xml"/><Relationship Id="rId12" Type="http://schemas.openxmlformats.org/officeDocument/2006/relationships/slideLayout" Target="../slideLayouts/slideLayout3902.xml"/><Relationship Id="rId2" Type="http://schemas.openxmlformats.org/officeDocument/2006/relationships/slideLayout" Target="../slideLayouts/slideLayout3892.xml"/><Relationship Id="rId1" Type="http://schemas.openxmlformats.org/officeDocument/2006/relationships/slideLayout" Target="../slideLayouts/slideLayout3891.xml"/><Relationship Id="rId6" Type="http://schemas.openxmlformats.org/officeDocument/2006/relationships/slideLayout" Target="../slideLayouts/slideLayout3896.xml"/><Relationship Id="rId11" Type="http://schemas.openxmlformats.org/officeDocument/2006/relationships/slideLayout" Target="../slideLayouts/slideLayout3901.xml"/><Relationship Id="rId5" Type="http://schemas.openxmlformats.org/officeDocument/2006/relationships/slideLayout" Target="../slideLayouts/slideLayout3895.xml"/><Relationship Id="rId10" Type="http://schemas.openxmlformats.org/officeDocument/2006/relationships/slideLayout" Target="../slideLayouts/slideLayout3900.xml"/><Relationship Id="rId4" Type="http://schemas.openxmlformats.org/officeDocument/2006/relationships/slideLayout" Target="../slideLayouts/slideLayout3894.xml"/><Relationship Id="rId9" Type="http://schemas.openxmlformats.org/officeDocument/2006/relationships/slideLayout" Target="../slideLayouts/slideLayout3899.xml"/></Relationships>
</file>

<file path=ppt/slideMasters/_rels/slideMaster3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10.xml"/><Relationship Id="rId13" Type="http://schemas.openxmlformats.org/officeDocument/2006/relationships/theme" Target="../theme/theme326.xml"/><Relationship Id="rId3" Type="http://schemas.openxmlformats.org/officeDocument/2006/relationships/slideLayout" Target="../slideLayouts/slideLayout3905.xml"/><Relationship Id="rId7" Type="http://schemas.openxmlformats.org/officeDocument/2006/relationships/slideLayout" Target="../slideLayouts/slideLayout3909.xml"/><Relationship Id="rId12" Type="http://schemas.openxmlformats.org/officeDocument/2006/relationships/slideLayout" Target="../slideLayouts/slideLayout3914.xml"/><Relationship Id="rId2" Type="http://schemas.openxmlformats.org/officeDocument/2006/relationships/slideLayout" Target="../slideLayouts/slideLayout3904.xml"/><Relationship Id="rId1" Type="http://schemas.openxmlformats.org/officeDocument/2006/relationships/slideLayout" Target="../slideLayouts/slideLayout3903.xml"/><Relationship Id="rId6" Type="http://schemas.openxmlformats.org/officeDocument/2006/relationships/slideLayout" Target="../slideLayouts/slideLayout3908.xml"/><Relationship Id="rId11" Type="http://schemas.openxmlformats.org/officeDocument/2006/relationships/slideLayout" Target="../slideLayouts/slideLayout3913.xml"/><Relationship Id="rId5" Type="http://schemas.openxmlformats.org/officeDocument/2006/relationships/slideLayout" Target="../slideLayouts/slideLayout3907.xml"/><Relationship Id="rId10" Type="http://schemas.openxmlformats.org/officeDocument/2006/relationships/slideLayout" Target="../slideLayouts/slideLayout3912.xml"/><Relationship Id="rId4" Type="http://schemas.openxmlformats.org/officeDocument/2006/relationships/slideLayout" Target="../slideLayouts/slideLayout3906.xml"/><Relationship Id="rId9" Type="http://schemas.openxmlformats.org/officeDocument/2006/relationships/slideLayout" Target="../slideLayouts/slideLayout3911.xml"/></Relationships>
</file>

<file path=ppt/slideMasters/_rels/slideMaster3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22.xml"/><Relationship Id="rId13" Type="http://schemas.openxmlformats.org/officeDocument/2006/relationships/theme" Target="../theme/theme327.xml"/><Relationship Id="rId3" Type="http://schemas.openxmlformats.org/officeDocument/2006/relationships/slideLayout" Target="../slideLayouts/slideLayout3917.xml"/><Relationship Id="rId7" Type="http://schemas.openxmlformats.org/officeDocument/2006/relationships/slideLayout" Target="../slideLayouts/slideLayout3921.xml"/><Relationship Id="rId12" Type="http://schemas.openxmlformats.org/officeDocument/2006/relationships/slideLayout" Target="../slideLayouts/slideLayout3926.xml"/><Relationship Id="rId2" Type="http://schemas.openxmlformats.org/officeDocument/2006/relationships/slideLayout" Target="../slideLayouts/slideLayout3916.xml"/><Relationship Id="rId1" Type="http://schemas.openxmlformats.org/officeDocument/2006/relationships/slideLayout" Target="../slideLayouts/slideLayout3915.xml"/><Relationship Id="rId6" Type="http://schemas.openxmlformats.org/officeDocument/2006/relationships/slideLayout" Target="../slideLayouts/slideLayout3920.xml"/><Relationship Id="rId11" Type="http://schemas.openxmlformats.org/officeDocument/2006/relationships/slideLayout" Target="../slideLayouts/slideLayout3925.xml"/><Relationship Id="rId5" Type="http://schemas.openxmlformats.org/officeDocument/2006/relationships/slideLayout" Target="../slideLayouts/slideLayout3919.xml"/><Relationship Id="rId10" Type="http://schemas.openxmlformats.org/officeDocument/2006/relationships/slideLayout" Target="../slideLayouts/slideLayout3924.xml"/><Relationship Id="rId4" Type="http://schemas.openxmlformats.org/officeDocument/2006/relationships/slideLayout" Target="../slideLayouts/slideLayout3918.xml"/><Relationship Id="rId9" Type="http://schemas.openxmlformats.org/officeDocument/2006/relationships/slideLayout" Target="../slideLayouts/slideLayout3923.xml"/></Relationships>
</file>

<file path=ppt/slideMasters/_rels/slideMaster3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34.xml"/><Relationship Id="rId13" Type="http://schemas.openxmlformats.org/officeDocument/2006/relationships/theme" Target="../theme/theme328.xml"/><Relationship Id="rId3" Type="http://schemas.openxmlformats.org/officeDocument/2006/relationships/slideLayout" Target="../slideLayouts/slideLayout3929.xml"/><Relationship Id="rId7" Type="http://schemas.openxmlformats.org/officeDocument/2006/relationships/slideLayout" Target="../slideLayouts/slideLayout3933.xml"/><Relationship Id="rId12" Type="http://schemas.openxmlformats.org/officeDocument/2006/relationships/slideLayout" Target="../slideLayouts/slideLayout3938.xml"/><Relationship Id="rId2" Type="http://schemas.openxmlformats.org/officeDocument/2006/relationships/slideLayout" Target="../slideLayouts/slideLayout3928.xml"/><Relationship Id="rId1" Type="http://schemas.openxmlformats.org/officeDocument/2006/relationships/slideLayout" Target="../slideLayouts/slideLayout3927.xml"/><Relationship Id="rId6" Type="http://schemas.openxmlformats.org/officeDocument/2006/relationships/slideLayout" Target="../slideLayouts/slideLayout3932.xml"/><Relationship Id="rId11" Type="http://schemas.openxmlformats.org/officeDocument/2006/relationships/slideLayout" Target="../slideLayouts/slideLayout3937.xml"/><Relationship Id="rId5" Type="http://schemas.openxmlformats.org/officeDocument/2006/relationships/slideLayout" Target="../slideLayouts/slideLayout3931.xml"/><Relationship Id="rId10" Type="http://schemas.openxmlformats.org/officeDocument/2006/relationships/slideLayout" Target="../slideLayouts/slideLayout3936.xml"/><Relationship Id="rId4" Type="http://schemas.openxmlformats.org/officeDocument/2006/relationships/slideLayout" Target="../slideLayouts/slideLayout3930.xml"/><Relationship Id="rId9" Type="http://schemas.openxmlformats.org/officeDocument/2006/relationships/slideLayout" Target="../slideLayouts/slideLayout3935.xml"/></Relationships>
</file>

<file path=ppt/slideMasters/_rels/slideMaster3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46.xml"/><Relationship Id="rId13" Type="http://schemas.openxmlformats.org/officeDocument/2006/relationships/theme" Target="../theme/theme329.xml"/><Relationship Id="rId3" Type="http://schemas.openxmlformats.org/officeDocument/2006/relationships/slideLayout" Target="../slideLayouts/slideLayout3941.xml"/><Relationship Id="rId7" Type="http://schemas.openxmlformats.org/officeDocument/2006/relationships/slideLayout" Target="../slideLayouts/slideLayout3945.xml"/><Relationship Id="rId12" Type="http://schemas.openxmlformats.org/officeDocument/2006/relationships/slideLayout" Target="../slideLayouts/slideLayout3950.xml"/><Relationship Id="rId2" Type="http://schemas.openxmlformats.org/officeDocument/2006/relationships/slideLayout" Target="../slideLayouts/slideLayout3940.xml"/><Relationship Id="rId1" Type="http://schemas.openxmlformats.org/officeDocument/2006/relationships/slideLayout" Target="../slideLayouts/slideLayout3939.xml"/><Relationship Id="rId6" Type="http://schemas.openxmlformats.org/officeDocument/2006/relationships/slideLayout" Target="../slideLayouts/slideLayout3944.xml"/><Relationship Id="rId11" Type="http://schemas.openxmlformats.org/officeDocument/2006/relationships/slideLayout" Target="../slideLayouts/slideLayout3949.xml"/><Relationship Id="rId5" Type="http://schemas.openxmlformats.org/officeDocument/2006/relationships/slideLayout" Target="../slideLayouts/slideLayout3943.xml"/><Relationship Id="rId10" Type="http://schemas.openxmlformats.org/officeDocument/2006/relationships/slideLayout" Target="../slideLayouts/slideLayout3948.xml"/><Relationship Id="rId4" Type="http://schemas.openxmlformats.org/officeDocument/2006/relationships/slideLayout" Target="../slideLayouts/slideLayout3942.xml"/><Relationship Id="rId9" Type="http://schemas.openxmlformats.org/officeDocument/2006/relationships/slideLayout" Target="../slideLayouts/slideLayout3947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2.xml"/><Relationship Id="rId13" Type="http://schemas.openxmlformats.org/officeDocument/2006/relationships/theme" Target="../theme/theme33.xml"/><Relationship Id="rId3" Type="http://schemas.openxmlformats.org/officeDocument/2006/relationships/slideLayout" Target="../slideLayouts/slideLayout387.xml"/><Relationship Id="rId7" Type="http://schemas.openxmlformats.org/officeDocument/2006/relationships/slideLayout" Target="../slideLayouts/slideLayout391.xml"/><Relationship Id="rId12" Type="http://schemas.openxmlformats.org/officeDocument/2006/relationships/slideLayout" Target="../slideLayouts/slideLayout396.xml"/><Relationship Id="rId2" Type="http://schemas.openxmlformats.org/officeDocument/2006/relationships/slideLayout" Target="../slideLayouts/slideLayout386.xml"/><Relationship Id="rId1" Type="http://schemas.openxmlformats.org/officeDocument/2006/relationships/slideLayout" Target="../slideLayouts/slideLayout385.xml"/><Relationship Id="rId6" Type="http://schemas.openxmlformats.org/officeDocument/2006/relationships/slideLayout" Target="../slideLayouts/slideLayout390.xml"/><Relationship Id="rId11" Type="http://schemas.openxmlformats.org/officeDocument/2006/relationships/slideLayout" Target="../slideLayouts/slideLayout395.xml"/><Relationship Id="rId5" Type="http://schemas.openxmlformats.org/officeDocument/2006/relationships/slideLayout" Target="../slideLayouts/slideLayout389.xml"/><Relationship Id="rId10" Type="http://schemas.openxmlformats.org/officeDocument/2006/relationships/slideLayout" Target="../slideLayouts/slideLayout394.xml"/><Relationship Id="rId4" Type="http://schemas.openxmlformats.org/officeDocument/2006/relationships/slideLayout" Target="../slideLayouts/slideLayout388.xml"/><Relationship Id="rId9" Type="http://schemas.openxmlformats.org/officeDocument/2006/relationships/slideLayout" Target="../slideLayouts/slideLayout393.xml"/></Relationships>
</file>

<file path=ppt/slideMasters/_rels/slideMaster3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58.xml"/><Relationship Id="rId13" Type="http://schemas.openxmlformats.org/officeDocument/2006/relationships/theme" Target="../theme/theme330.xml"/><Relationship Id="rId3" Type="http://schemas.openxmlformats.org/officeDocument/2006/relationships/slideLayout" Target="../slideLayouts/slideLayout3953.xml"/><Relationship Id="rId7" Type="http://schemas.openxmlformats.org/officeDocument/2006/relationships/slideLayout" Target="../slideLayouts/slideLayout3957.xml"/><Relationship Id="rId12" Type="http://schemas.openxmlformats.org/officeDocument/2006/relationships/slideLayout" Target="../slideLayouts/slideLayout3962.xml"/><Relationship Id="rId2" Type="http://schemas.openxmlformats.org/officeDocument/2006/relationships/slideLayout" Target="../slideLayouts/slideLayout3952.xml"/><Relationship Id="rId1" Type="http://schemas.openxmlformats.org/officeDocument/2006/relationships/slideLayout" Target="../slideLayouts/slideLayout3951.xml"/><Relationship Id="rId6" Type="http://schemas.openxmlformats.org/officeDocument/2006/relationships/slideLayout" Target="../slideLayouts/slideLayout3956.xml"/><Relationship Id="rId11" Type="http://schemas.openxmlformats.org/officeDocument/2006/relationships/slideLayout" Target="../slideLayouts/slideLayout3961.xml"/><Relationship Id="rId5" Type="http://schemas.openxmlformats.org/officeDocument/2006/relationships/slideLayout" Target="../slideLayouts/slideLayout3955.xml"/><Relationship Id="rId10" Type="http://schemas.openxmlformats.org/officeDocument/2006/relationships/slideLayout" Target="../slideLayouts/slideLayout3960.xml"/><Relationship Id="rId4" Type="http://schemas.openxmlformats.org/officeDocument/2006/relationships/slideLayout" Target="../slideLayouts/slideLayout3954.xml"/><Relationship Id="rId9" Type="http://schemas.openxmlformats.org/officeDocument/2006/relationships/slideLayout" Target="../slideLayouts/slideLayout3959.xml"/></Relationships>
</file>

<file path=ppt/slideMasters/_rels/slideMaster3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70.xml"/><Relationship Id="rId13" Type="http://schemas.openxmlformats.org/officeDocument/2006/relationships/theme" Target="../theme/theme331.xml"/><Relationship Id="rId3" Type="http://schemas.openxmlformats.org/officeDocument/2006/relationships/slideLayout" Target="../slideLayouts/slideLayout3965.xml"/><Relationship Id="rId7" Type="http://schemas.openxmlformats.org/officeDocument/2006/relationships/slideLayout" Target="../slideLayouts/slideLayout3969.xml"/><Relationship Id="rId12" Type="http://schemas.openxmlformats.org/officeDocument/2006/relationships/slideLayout" Target="../slideLayouts/slideLayout3974.xml"/><Relationship Id="rId2" Type="http://schemas.openxmlformats.org/officeDocument/2006/relationships/slideLayout" Target="../slideLayouts/slideLayout3964.xml"/><Relationship Id="rId1" Type="http://schemas.openxmlformats.org/officeDocument/2006/relationships/slideLayout" Target="../slideLayouts/slideLayout3963.xml"/><Relationship Id="rId6" Type="http://schemas.openxmlformats.org/officeDocument/2006/relationships/slideLayout" Target="../slideLayouts/slideLayout3968.xml"/><Relationship Id="rId11" Type="http://schemas.openxmlformats.org/officeDocument/2006/relationships/slideLayout" Target="../slideLayouts/slideLayout3973.xml"/><Relationship Id="rId5" Type="http://schemas.openxmlformats.org/officeDocument/2006/relationships/slideLayout" Target="../slideLayouts/slideLayout3967.xml"/><Relationship Id="rId10" Type="http://schemas.openxmlformats.org/officeDocument/2006/relationships/slideLayout" Target="../slideLayouts/slideLayout3972.xml"/><Relationship Id="rId4" Type="http://schemas.openxmlformats.org/officeDocument/2006/relationships/slideLayout" Target="../slideLayouts/slideLayout3966.xml"/><Relationship Id="rId9" Type="http://schemas.openxmlformats.org/officeDocument/2006/relationships/slideLayout" Target="../slideLayouts/slideLayout3971.xml"/></Relationships>
</file>

<file path=ppt/slideMasters/_rels/slideMaster3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82.xml"/><Relationship Id="rId13" Type="http://schemas.openxmlformats.org/officeDocument/2006/relationships/theme" Target="../theme/theme332.xml"/><Relationship Id="rId3" Type="http://schemas.openxmlformats.org/officeDocument/2006/relationships/slideLayout" Target="../slideLayouts/slideLayout3977.xml"/><Relationship Id="rId7" Type="http://schemas.openxmlformats.org/officeDocument/2006/relationships/slideLayout" Target="../slideLayouts/slideLayout3981.xml"/><Relationship Id="rId12" Type="http://schemas.openxmlformats.org/officeDocument/2006/relationships/slideLayout" Target="../slideLayouts/slideLayout3986.xml"/><Relationship Id="rId2" Type="http://schemas.openxmlformats.org/officeDocument/2006/relationships/slideLayout" Target="../slideLayouts/slideLayout3976.xml"/><Relationship Id="rId1" Type="http://schemas.openxmlformats.org/officeDocument/2006/relationships/slideLayout" Target="../slideLayouts/slideLayout3975.xml"/><Relationship Id="rId6" Type="http://schemas.openxmlformats.org/officeDocument/2006/relationships/slideLayout" Target="../slideLayouts/slideLayout3980.xml"/><Relationship Id="rId11" Type="http://schemas.openxmlformats.org/officeDocument/2006/relationships/slideLayout" Target="../slideLayouts/slideLayout3985.xml"/><Relationship Id="rId5" Type="http://schemas.openxmlformats.org/officeDocument/2006/relationships/slideLayout" Target="../slideLayouts/slideLayout3979.xml"/><Relationship Id="rId10" Type="http://schemas.openxmlformats.org/officeDocument/2006/relationships/slideLayout" Target="../slideLayouts/slideLayout3984.xml"/><Relationship Id="rId4" Type="http://schemas.openxmlformats.org/officeDocument/2006/relationships/slideLayout" Target="../slideLayouts/slideLayout3978.xml"/><Relationship Id="rId9" Type="http://schemas.openxmlformats.org/officeDocument/2006/relationships/slideLayout" Target="../slideLayouts/slideLayout3983.xml"/></Relationships>
</file>

<file path=ppt/slideMasters/_rels/slideMaster3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94.xml"/><Relationship Id="rId13" Type="http://schemas.openxmlformats.org/officeDocument/2006/relationships/theme" Target="../theme/theme333.xml"/><Relationship Id="rId3" Type="http://schemas.openxmlformats.org/officeDocument/2006/relationships/slideLayout" Target="../slideLayouts/slideLayout3989.xml"/><Relationship Id="rId7" Type="http://schemas.openxmlformats.org/officeDocument/2006/relationships/slideLayout" Target="../slideLayouts/slideLayout3993.xml"/><Relationship Id="rId12" Type="http://schemas.openxmlformats.org/officeDocument/2006/relationships/slideLayout" Target="../slideLayouts/slideLayout3998.xml"/><Relationship Id="rId2" Type="http://schemas.openxmlformats.org/officeDocument/2006/relationships/slideLayout" Target="../slideLayouts/slideLayout3988.xml"/><Relationship Id="rId1" Type="http://schemas.openxmlformats.org/officeDocument/2006/relationships/slideLayout" Target="../slideLayouts/slideLayout3987.xml"/><Relationship Id="rId6" Type="http://schemas.openxmlformats.org/officeDocument/2006/relationships/slideLayout" Target="../slideLayouts/slideLayout3992.xml"/><Relationship Id="rId11" Type="http://schemas.openxmlformats.org/officeDocument/2006/relationships/slideLayout" Target="../slideLayouts/slideLayout3997.xml"/><Relationship Id="rId5" Type="http://schemas.openxmlformats.org/officeDocument/2006/relationships/slideLayout" Target="../slideLayouts/slideLayout3991.xml"/><Relationship Id="rId10" Type="http://schemas.openxmlformats.org/officeDocument/2006/relationships/slideLayout" Target="../slideLayouts/slideLayout3996.xml"/><Relationship Id="rId4" Type="http://schemas.openxmlformats.org/officeDocument/2006/relationships/slideLayout" Target="../slideLayouts/slideLayout3990.xml"/><Relationship Id="rId9" Type="http://schemas.openxmlformats.org/officeDocument/2006/relationships/slideLayout" Target="../slideLayouts/slideLayout3995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4.xml"/><Relationship Id="rId13" Type="http://schemas.openxmlformats.org/officeDocument/2006/relationships/theme" Target="../theme/theme34.xml"/><Relationship Id="rId3" Type="http://schemas.openxmlformats.org/officeDocument/2006/relationships/slideLayout" Target="../slideLayouts/slideLayout399.xml"/><Relationship Id="rId7" Type="http://schemas.openxmlformats.org/officeDocument/2006/relationships/slideLayout" Target="../slideLayouts/slideLayout403.xml"/><Relationship Id="rId12" Type="http://schemas.openxmlformats.org/officeDocument/2006/relationships/slideLayout" Target="../slideLayouts/slideLayout408.xml"/><Relationship Id="rId2" Type="http://schemas.openxmlformats.org/officeDocument/2006/relationships/slideLayout" Target="../slideLayouts/slideLayout398.xml"/><Relationship Id="rId1" Type="http://schemas.openxmlformats.org/officeDocument/2006/relationships/slideLayout" Target="../slideLayouts/slideLayout397.xml"/><Relationship Id="rId6" Type="http://schemas.openxmlformats.org/officeDocument/2006/relationships/slideLayout" Target="../slideLayouts/slideLayout402.xml"/><Relationship Id="rId11" Type="http://schemas.openxmlformats.org/officeDocument/2006/relationships/slideLayout" Target="../slideLayouts/slideLayout407.xml"/><Relationship Id="rId5" Type="http://schemas.openxmlformats.org/officeDocument/2006/relationships/slideLayout" Target="../slideLayouts/slideLayout401.xml"/><Relationship Id="rId10" Type="http://schemas.openxmlformats.org/officeDocument/2006/relationships/slideLayout" Target="../slideLayouts/slideLayout406.xml"/><Relationship Id="rId4" Type="http://schemas.openxmlformats.org/officeDocument/2006/relationships/slideLayout" Target="../slideLayouts/slideLayout400.xml"/><Relationship Id="rId9" Type="http://schemas.openxmlformats.org/officeDocument/2006/relationships/slideLayout" Target="../slideLayouts/slideLayout405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6.xml"/><Relationship Id="rId13" Type="http://schemas.openxmlformats.org/officeDocument/2006/relationships/theme" Target="../theme/theme35.xml"/><Relationship Id="rId3" Type="http://schemas.openxmlformats.org/officeDocument/2006/relationships/slideLayout" Target="../slideLayouts/slideLayout411.xml"/><Relationship Id="rId7" Type="http://schemas.openxmlformats.org/officeDocument/2006/relationships/slideLayout" Target="../slideLayouts/slideLayout415.xml"/><Relationship Id="rId12" Type="http://schemas.openxmlformats.org/officeDocument/2006/relationships/slideLayout" Target="../slideLayouts/slideLayout420.xml"/><Relationship Id="rId2" Type="http://schemas.openxmlformats.org/officeDocument/2006/relationships/slideLayout" Target="../slideLayouts/slideLayout410.xml"/><Relationship Id="rId1" Type="http://schemas.openxmlformats.org/officeDocument/2006/relationships/slideLayout" Target="../slideLayouts/slideLayout409.xml"/><Relationship Id="rId6" Type="http://schemas.openxmlformats.org/officeDocument/2006/relationships/slideLayout" Target="../slideLayouts/slideLayout414.xml"/><Relationship Id="rId11" Type="http://schemas.openxmlformats.org/officeDocument/2006/relationships/slideLayout" Target="../slideLayouts/slideLayout419.xml"/><Relationship Id="rId5" Type="http://schemas.openxmlformats.org/officeDocument/2006/relationships/slideLayout" Target="../slideLayouts/slideLayout413.xml"/><Relationship Id="rId10" Type="http://schemas.openxmlformats.org/officeDocument/2006/relationships/slideLayout" Target="../slideLayouts/slideLayout418.xml"/><Relationship Id="rId4" Type="http://schemas.openxmlformats.org/officeDocument/2006/relationships/slideLayout" Target="../slideLayouts/slideLayout412.xml"/><Relationship Id="rId9" Type="http://schemas.openxmlformats.org/officeDocument/2006/relationships/slideLayout" Target="../slideLayouts/slideLayout417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8.xml"/><Relationship Id="rId13" Type="http://schemas.openxmlformats.org/officeDocument/2006/relationships/theme" Target="../theme/theme36.xml"/><Relationship Id="rId3" Type="http://schemas.openxmlformats.org/officeDocument/2006/relationships/slideLayout" Target="../slideLayouts/slideLayout423.xml"/><Relationship Id="rId7" Type="http://schemas.openxmlformats.org/officeDocument/2006/relationships/slideLayout" Target="../slideLayouts/slideLayout427.xml"/><Relationship Id="rId12" Type="http://schemas.openxmlformats.org/officeDocument/2006/relationships/slideLayout" Target="../slideLayouts/slideLayout432.xml"/><Relationship Id="rId2" Type="http://schemas.openxmlformats.org/officeDocument/2006/relationships/slideLayout" Target="../slideLayouts/slideLayout422.xml"/><Relationship Id="rId1" Type="http://schemas.openxmlformats.org/officeDocument/2006/relationships/slideLayout" Target="../slideLayouts/slideLayout421.xml"/><Relationship Id="rId6" Type="http://schemas.openxmlformats.org/officeDocument/2006/relationships/slideLayout" Target="../slideLayouts/slideLayout426.xml"/><Relationship Id="rId11" Type="http://schemas.openxmlformats.org/officeDocument/2006/relationships/slideLayout" Target="../slideLayouts/slideLayout431.xml"/><Relationship Id="rId5" Type="http://schemas.openxmlformats.org/officeDocument/2006/relationships/slideLayout" Target="../slideLayouts/slideLayout425.xml"/><Relationship Id="rId10" Type="http://schemas.openxmlformats.org/officeDocument/2006/relationships/slideLayout" Target="../slideLayouts/slideLayout430.xml"/><Relationship Id="rId4" Type="http://schemas.openxmlformats.org/officeDocument/2006/relationships/slideLayout" Target="../slideLayouts/slideLayout424.xml"/><Relationship Id="rId9" Type="http://schemas.openxmlformats.org/officeDocument/2006/relationships/slideLayout" Target="../slideLayouts/slideLayout429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0.xml"/><Relationship Id="rId13" Type="http://schemas.openxmlformats.org/officeDocument/2006/relationships/theme" Target="../theme/theme37.xml"/><Relationship Id="rId3" Type="http://schemas.openxmlformats.org/officeDocument/2006/relationships/slideLayout" Target="../slideLayouts/slideLayout435.xml"/><Relationship Id="rId7" Type="http://schemas.openxmlformats.org/officeDocument/2006/relationships/slideLayout" Target="../slideLayouts/slideLayout439.xml"/><Relationship Id="rId12" Type="http://schemas.openxmlformats.org/officeDocument/2006/relationships/slideLayout" Target="../slideLayouts/slideLayout444.xml"/><Relationship Id="rId2" Type="http://schemas.openxmlformats.org/officeDocument/2006/relationships/slideLayout" Target="../slideLayouts/slideLayout434.xml"/><Relationship Id="rId1" Type="http://schemas.openxmlformats.org/officeDocument/2006/relationships/slideLayout" Target="../slideLayouts/slideLayout433.xml"/><Relationship Id="rId6" Type="http://schemas.openxmlformats.org/officeDocument/2006/relationships/slideLayout" Target="../slideLayouts/slideLayout438.xml"/><Relationship Id="rId11" Type="http://schemas.openxmlformats.org/officeDocument/2006/relationships/slideLayout" Target="../slideLayouts/slideLayout443.xml"/><Relationship Id="rId5" Type="http://schemas.openxmlformats.org/officeDocument/2006/relationships/slideLayout" Target="../slideLayouts/slideLayout437.xml"/><Relationship Id="rId10" Type="http://schemas.openxmlformats.org/officeDocument/2006/relationships/slideLayout" Target="../slideLayouts/slideLayout442.xml"/><Relationship Id="rId4" Type="http://schemas.openxmlformats.org/officeDocument/2006/relationships/slideLayout" Target="../slideLayouts/slideLayout436.xml"/><Relationship Id="rId9" Type="http://schemas.openxmlformats.org/officeDocument/2006/relationships/slideLayout" Target="../slideLayouts/slideLayout441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2.xml"/><Relationship Id="rId13" Type="http://schemas.openxmlformats.org/officeDocument/2006/relationships/theme" Target="../theme/theme38.xml"/><Relationship Id="rId3" Type="http://schemas.openxmlformats.org/officeDocument/2006/relationships/slideLayout" Target="../slideLayouts/slideLayout447.xml"/><Relationship Id="rId7" Type="http://schemas.openxmlformats.org/officeDocument/2006/relationships/slideLayout" Target="../slideLayouts/slideLayout451.xml"/><Relationship Id="rId12" Type="http://schemas.openxmlformats.org/officeDocument/2006/relationships/slideLayout" Target="../slideLayouts/slideLayout456.xml"/><Relationship Id="rId2" Type="http://schemas.openxmlformats.org/officeDocument/2006/relationships/slideLayout" Target="../slideLayouts/slideLayout446.xml"/><Relationship Id="rId1" Type="http://schemas.openxmlformats.org/officeDocument/2006/relationships/slideLayout" Target="../slideLayouts/slideLayout445.xml"/><Relationship Id="rId6" Type="http://schemas.openxmlformats.org/officeDocument/2006/relationships/slideLayout" Target="../slideLayouts/slideLayout450.xml"/><Relationship Id="rId11" Type="http://schemas.openxmlformats.org/officeDocument/2006/relationships/slideLayout" Target="../slideLayouts/slideLayout455.xml"/><Relationship Id="rId5" Type="http://schemas.openxmlformats.org/officeDocument/2006/relationships/slideLayout" Target="../slideLayouts/slideLayout449.xml"/><Relationship Id="rId10" Type="http://schemas.openxmlformats.org/officeDocument/2006/relationships/slideLayout" Target="../slideLayouts/slideLayout454.xml"/><Relationship Id="rId4" Type="http://schemas.openxmlformats.org/officeDocument/2006/relationships/slideLayout" Target="../slideLayouts/slideLayout448.xml"/><Relationship Id="rId9" Type="http://schemas.openxmlformats.org/officeDocument/2006/relationships/slideLayout" Target="../slideLayouts/slideLayout453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4.xml"/><Relationship Id="rId13" Type="http://schemas.openxmlformats.org/officeDocument/2006/relationships/theme" Target="../theme/theme39.xml"/><Relationship Id="rId3" Type="http://schemas.openxmlformats.org/officeDocument/2006/relationships/slideLayout" Target="../slideLayouts/slideLayout459.xml"/><Relationship Id="rId7" Type="http://schemas.openxmlformats.org/officeDocument/2006/relationships/slideLayout" Target="../slideLayouts/slideLayout463.xml"/><Relationship Id="rId12" Type="http://schemas.openxmlformats.org/officeDocument/2006/relationships/slideLayout" Target="../slideLayouts/slideLayout468.xml"/><Relationship Id="rId2" Type="http://schemas.openxmlformats.org/officeDocument/2006/relationships/slideLayout" Target="../slideLayouts/slideLayout458.xml"/><Relationship Id="rId1" Type="http://schemas.openxmlformats.org/officeDocument/2006/relationships/slideLayout" Target="../slideLayouts/slideLayout457.xml"/><Relationship Id="rId6" Type="http://schemas.openxmlformats.org/officeDocument/2006/relationships/slideLayout" Target="../slideLayouts/slideLayout462.xml"/><Relationship Id="rId11" Type="http://schemas.openxmlformats.org/officeDocument/2006/relationships/slideLayout" Target="../slideLayouts/slideLayout467.xml"/><Relationship Id="rId5" Type="http://schemas.openxmlformats.org/officeDocument/2006/relationships/slideLayout" Target="../slideLayouts/slideLayout461.xml"/><Relationship Id="rId10" Type="http://schemas.openxmlformats.org/officeDocument/2006/relationships/slideLayout" Target="../slideLayouts/slideLayout466.xml"/><Relationship Id="rId4" Type="http://schemas.openxmlformats.org/officeDocument/2006/relationships/slideLayout" Target="../slideLayouts/slideLayout460.xml"/><Relationship Id="rId9" Type="http://schemas.openxmlformats.org/officeDocument/2006/relationships/slideLayout" Target="../slideLayouts/slideLayout46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6.xml"/><Relationship Id="rId13" Type="http://schemas.openxmlformats.org/officeDocument/2006/relationships/theme" Target="../theme/theme40.xml"/><Relationship Id="rId3" Type="http://schemas.openxmlformats.org/officeDocument/2006/relationships/slideLayout" Target="../slideLayouts/slideLayout471.xml"/><Relationship Id="rId7" Type="http://schemas.openxmlformats.org/officeDocument/2006/relationships/slideLayout" Target="../slideLayouts/slideLayout475.xml"/><Relationship Id="rId12" Type="http://schemas.openxmlformats.org/officeDocument/2006/relationships/slideLayout" Target="../slideLayouts/slideLayout480.xml"/><Relationship Id="rId2" Type="http://schemas.openxmlformats.org/officeDocument/2006/relationships/slideLayout" Target="../slideLayouts/slideLayout470.xml"/><Relationship Id="rId1" Type="http://schemas.openxmlformats.org/officeDocument/2006/relationships/slideLayout" Target="../slideLayouts/slideLayout469.xml"/><Relationship Id="rId6" Type="http://schemas.openxmlformats.org/officeDocument/2006/relationships/slideLayout" Target="../slideLayouts/slideLayout474.xml"/><Relationship Id="rId11" Type="http://schemas.openxmlformats.org/officeDocument/2006/relationships/slideLayout" Target="../slideLayouts/slideLayout479.xml"/><Relationship Id="rId5" Type="http://schemas.openxmlformats.org/officeDocument/2006/relationships/slideLayout" Target="../slideLayouts/slideLayout473.xml"/><Relationship Id="rId10" Type="http://schemas.openxmlformats.org/officeDocument/2006/relationships/slideLayout" Target="../slideLayouts/slideLayout478.xml"/><Relationship Id="rId4" Type="http://schemas.openxmlformats.org/officeDocument/2006/relationships/slideLayout" Target="../slideLayouts/slideLayout472.xml"/><Relationship Id="rId9" Type="http://schemas.openxmlformats.org/officeDocument/2006/relationships/slideLayout" Target="../slideLayouts/slideLayout477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8.xml"/><Relationship Id="rId13" Type="http://schemas.openxmlformats.org/officeDocument/2006/relationships/theme" Target="../theme/theme41.xml"/><Relationship Id="rId3" Type="http://schemas.openxmlformats.org/officeDocument/2006/relationships/slideLayout" Target="../slideLayouts/slideLayout483.xml"/><Relationship Id="rId7" Type="http://schemas.openxmlformats.org/officeDocument/2006/relationships/slideLayout" Target="../slideLayouts/slideLayout487.xml"/><Relationship Id="rId12" Type="http://schemas.openxmlformats.org/officeDocument/2006/relationships/slideLayout" Target="../slideLayouts/slideLayout492.xml"/><Relationship Id="rId2" Type="http://schemas.openxmlformats.org/officeDocument/2006/relationships/slideLayout" Target="../slideLayouts/slideLayout482.xml"/><Relationship Id="rId1" Type="http://schemas.openxmlformats.org/officeDocument/2006/relationships/slideLayout" Target="../slideLayouts/slideLayout481.xml"/><Relationship Id="rId6" Type="http://schemas.openxmlformats.org/officeDocument/2006/relationships/slideLayout" Target="../slideLayouts/slideLayout486.xml"/><Relationship Id="rId11" Type="http://schemas.openxmlformats.org/officeDocument/2006/relationships/slideLayout" Target="../slideLayouts/slideLayout491.xml"/><Relationship Id="rId5" Type="http://schemas.openxmlformats.org/officeDocument/2006/relationships/slideLayout" Target="../slideLayouts/slideLayout485.xml"/><Relationship Id="rId10" Type="http://schemas.openxmlformats.org/officeDocument/2006/relationships/slideLayout" Target="../slideLayouts/slideLayout490.xml"/><Relationship Id="rId4" Type="http://schemas.openxmlformats.org/officeDocument/2006/relationships/slideLayout" Target="../slideLayouts/slideLayout484.xml"/><Relationship Id="rId9" Type="http://schemas.openxmlformats.org/officeDocument/2006/relationships/slideLayout" Target="../slideLayouts/slideLayout489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0.xml"/><Relationship Id="rId13" Type="http://schemas.openxmlformats.org/officeDocument/2006/relationships/theme" Target="../theme/theme42.xml"/><Relationship Id="rId3" Type="http://schemas.openxmlformats.org/officeDocument/2006/relationships/slideLayout" Target="../slideLayouts/slideLayout495.xml"/><Relationship Id="rId7" Type="http://schemas.openxmlformats.org/officeDocument/2006/relationships/slideLayout" Target="../slideLayouts/slideLayout499.xml"/><Relationship Id="rId12" Type="http://schemas.openxmlformats.org/officeDocument/2006/relationships/slideLayout" Target="../slideLayouts/slideLayout504.xml"/><Relationship Id="rId2" Type="http://schemas.openxmlformats.org/officeDocument/2006/relationships/slideLayout" Target="../slideLayouts/slideLayout494.xml"/><Relationship Id="rId1" Type="http://schemas.openxmlformats.org/officeDocument/2006/relationships/slideLayout" Target="../slideLayouts/slideLayout493.xml"/><Relationship Id="rId6" Type="http://schemas.openxmlformats.org/officeDocument/2006/relationships/slideLayout" Target="../slideLayouts/slideLayout498.xml"/><Relationship Id="rId11" Type="http://schemas.openxmlformats.org/officeDocument/2006/relationships/slideLayout" Target="../slideLayouts/slideLayout503.xml"/><Relationship Id="rId5" Type="http://schemas.openxmlformats.org/officeDocument/2006/relationships/slideLayout" Target="../slideLayouts/slideLayout497.xml"/><Relationship Id="rId10" Type="http://schemas.openxmlformats.org/officeDocument/2006/relationships/slideLayout" Target="../slideLayouts/slideLayout502.xml"/><Relationship Id="rId4" Type="http://schemas.openxmlformats.org/officeDocument/2006/relationships/slideLayout" Target="../slideLayouts/slideLayout496.xml"/><Relationship Id="rId9" Type="http://schemas.openxmlformats.org/officeDocument/2006/relationships/slideLayout" Target="../slideLayouts/slideLayout501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2.xml"/><Relationship Id="rId13" Type="http://schemas.openxmlformats.org/officeDocument/2006/relationships/theme" Target="../theme/theme43.xml"/><Relationship Id="rId3" Type="http://schemas.openxmlformats.org/officeDocument/2006/relationships/slideLayout" Target="../slideLayouts/slideLayout507.xml"/><Relationship Id="rId7" Type="http://schemas.openxmlformats.org/officeDocument/2006/relationships/slideLayout" Target="../slideLayouts/slideLayout511.xml"/><Relationship Id="rId12" Type="http://schemas.openxmlformats.org/officeDocument/2006/relationships/slideLayout" Target="../slideLayouts/slideLayout516.xml"/><Relationship Id="rId2" Type="http://schemas.openxmlformats.org/officeDocument/2006/relationships/slideLayout" Target="../slideLayouts/slideLayout506.xml"/><Relationship Id="rId1" Type="http://schemas.openxmlformats.org/officeDocument/2006/relationships/slideLayout" Target="../slideLayouts/slideLayout505.xml"/><Relationship Id="rId6" Type="http://schemas.openxmlformats.org/officeDocument/2006/relationships/slideLayout" Target="../slideLayouts/slideLayout510.xml"/><Relationship Id="rId11" Type="http://schemas.openxmlformats.org/officeDocument/2006/relationships/slideLayout" Target="../slideLayouts/slideLayout515.xml"/><Relationship Id="rId5" Type="http://schemas.openxmlformats.org/officeDocument/2006/relationships/slideLayout" Target="../slideLayouts/slideLayout509.xml"/><Relationship Id="rId10" Type="http://schemas.openxmlformats.org/officeDocument/2006/relationships/slideLayout" Target="../slideLayouts/slideLayout514.xml"/><Relationship Id="rId4" Type="http://schemas.openxmlformats.org/officeDocument/2006/relationships/slideLayout" Target="../slideLayouts/slideLayout508.xml"/><Relationship Id="rId9" Type="http://schemas.openxmlformats.org/officeDocument/2006/relationships/slideLayout" Target="../slideLayouts/slideLayout513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4.xml"/><Relationship Id="rId13" Type="http://schemas.openxmlformats.org/officeDocument/2006/relationships/theme" Target="../theme/theme44.xml"/><Relationship Id="rId3" Type="http://schemas.openxmlformats.org/officeDocument/2006/relationships/slideLayout" Target="../slideLayouts/slideLayout519.xml"/><Relationship Id="rId7" Type="http://schemas.openxmlformats.org/officeDocument/2006/relationships/slideLayout" Target="../slideLayouts/slideLayout523.xml"/><Relationship Id="rId12" Type="http://schemas.openxmlformats.org/officeDocument/2006/relationships/slideLayout" Target="../slideLayouts/slideLayout528.xml"/><Relationship Id="rId2" Type="http://schemas.openxmlformats.org/officeDocument/2006/relationships/slideLayout" Target="../slideLayouts/slideLayout518.xml"/><Relationship Id="rId1" Type="http://schemas.openxmlformats.org/officeDocument/2006/relationships/slideLayout" Target="../slideLayouts/slideLayout517.xml"/><Relationship Id="rId6" Type="http://schemas.openxmlformats.org/officeDocument/2006/relationships/slideLayout" Target="../slideLayouts/slideLayout522.xml"/><Relationship Id="rId11" Type="http://schemas.openxmlformats.org/officeDocument/2006/relationships/slideLayout" Target="../slideLayouts/slideLayout527.xml"/><Relationship Id="rId5" Type="http://schemas.openxmlformats.org/officeDocument/2006/relationships/slideLayout" Target="../slideLayouts/slideLayout521.xml"/><Relationship Id="rId10" Type="http://schemas.openxmlformats.org/officeDocument/2006/relationships/slideLayout" Target="../slideLayouts/slideLayout526.xml"/><Relationship Id="rId4" Type="http://schemas.openxmlformats.org/officeDocument/2006/relationships/slideLayout" Target="../slideLayouts/slideLayout520.xml"/><Relationship Id="rId9" Type="http://schemas.openxmlformats.org/officeDocument/2006/relationships/slideLayout" Target="../slideLayouts/slideLayout525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6.xml"/><Relationship Id="rId13" Type="http://schemas.openxmlformats.org/officeDocument/2006/relationships/theme" Target="../theme/theme45.xml"/><Relationship Id="rId3" Type="http://schemas.openxmlformats.org/officeDocument/2006/relationships/slideLayout" Target="../slideLayouts/slideLayout531.xml"/><Relationship Id="rId7" Type="http://schemas.openxmlformats.org/officeDocument/2006/relationships/slideLayout" Target="../slideLayouts/slideLayout535.xml"/><Relationship Id="rId12" Type="http://schemas.openxmlformats.org/officeDocument/2006/relationships/slideLayout" Target="../slideLayouts/slideLayout540.xml"/><Relationship Id="rId2" Type="http://schemas.openxmlformats.org/officeDocument/2006/relationships/slideLayout" Target="../slideLayouts/slideLayout530.xml"/><Relationship Id="rId1" Type="http://schemas.openxmlformats.org/officeDocument/2006/relationships/slideLayout" Target="../slideLayouts/slideLayout529.xml"/><Relationship Id="rId6" Type="http://schemas.openxmlformats.org/officeDocument/2006/relationships/slideLayout" Target="../slideLayouts/slideLayout534.xml"/><Relationship Id="rId11" Type="http://schemas.openxmlformats.org/officeDocument/2006/relationships/slideLayout" Target="../slideLayouts/slideLayout539.xml"/><Relationship Id="rId5" Type="http://schemas.openxmlformats.org/officeDocument/2006/relationships/slideLayout" Target="../slideLayouts/slideLayout533.xml"/><Relationship Id="rId10" Type="http://schemas.openxmlformats.org/officeDocument/2006/relationships/slideLayout" Target="../slideLayouts/slideLayout538.xml"/><Relationship Id="rId4" Type="http://schemas.openxmlformats.org/officeDocument/2006/relationships/slideLayout" Target="../slideLayouts/slideLayout532.xml"/><Relationship Id="rId9" Type="http://schemas.openxmlformats.org/officeDocument/2006/relationships/slideLayout" Target="../slideLayouts/slideLayout537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8.xml"/><Relationship Id="rId13" Type="http://schemas.openxmlformats.org/officeDocument/2006/relationships/theme" Target="../theme/theme46.xml"/><Relationship Id="rId3" Type="http://schemas.openxmlformats.org/officeDocument/2006/relationships/slideLayout" Target="../slideLayouts/slideLayout543.xml"/><Relationship Id="rId7" Type="http://schemas.openxmlformats.org/officeDocument/2006/relationships/slideLayout" Target="../slideLayouts/slideLayout547.xml"/><Relationship Id="rId12" Type="http://schemas.openxmlformats.org/officeDocument/2006/relationships/slideLayout" Target="../slideLayouts/slideLayout552.xml"/><Relationship Id="rId2" Type="http://schemas.openxmlformats.org/officeDocument/2006/relationships/slideLayout" Target="../slideLayouts/slideLayout542.xml"/><Relationship Id="rId1" Type="http://schemas.openxmlformats.org/officeDocument/2006/relationships/slideLayout" Target="../slideLayouts/slideLayout541.xml"/><Relationship Id="rId6" Type="http://schemas.openxmlformats.org/officeDocument/2006/relationships/slideLayout" Target="../slideLayouts/slideLayout546.xml"/><Relationship Id="rId11" Type="http://schemas.openxmlformats.org/officeDocument/2006/relationships/slideLayout" Target="../slideLayouts/slideLayout551.xml"/><Relationship Id="rId5" Type="http://schemas.openxmlformats.org/officeDocument/2006/relationships/slideLayout" Target="../slideLayouts/slideLayout545.xml"/><Relationship Id="rId10" Type="http://schemas.openxmlformats.org/officeDocument/2006/relationships/slideLayout" Target="../slideLayouts/slideLayout550.xml"/><Relationship Id="rId4" Type="http://schemas.openxmlformats.org/officeDocument/2006/relationships/slideLayout" Target="../slideLayouts/slideLayout544.xml"/><Relationship Id="rId9" Type="http://schemas.openxmlformats.org/officeDocument/2006/relationships/slideLayout" Target="../slideLayouts/slideLayout549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0.xml"/><Relationship Id="rId13" Type="http://schemas.openxmlformats.org/officeDocument/2006/relationships/theme" Target="../theme/theme47.xml"/><Relationship Id="rId3" Type="http://schemas.openxmlformats.org/officeDocument/2006/relationships/slideLayout" Target="../slideLayouts/slideLayout555.xml"/><Relationship Id="rId7" Type="http://schemas.openxmlformats.org/officeDocument/2006/relationships/slideLayout" Target="../slideLayouts/slideLayout559.xml"/><Relationship Id="rId12" Type="http://schemas.openxmlformats.org/officeDocument/2006/relationships/slideLayout" Target="../slideLayouts/slideLayout564.xml"/><Relationship Id="rId2" Type="http://schemas.openxmlformats.org/officeDocument/2006/relationships/slideLayout" Target="../slideLayouts/slideLayout554.xml"/><Relationship Id="rId1" Type="http://schemas.openxmlformats.org/officeDocument/2006/relationships/slideLayout" Target="../slideLayouts/slideLayout553.xml"/><Relationship Id="rId6" Type="http://schemas.openxmlformats.org/officeDocument/2006/relationships/slideLayout" Target="../slideLayouts/slideLayout558.xml"/><Relationship Id="rId11" Type="http://schemas.openxmlformats.org/officeDocument/2006/relationships/slideLayout" Target="../slideLayouts/slideLayout563.xml"/><Relationship Id="rId5" Type="http://schemas.openxmlformats.org/officeDocument/2006/relationships/slideLayout" Target="../slideLayouts/slideLayout557.xml"/><Relationship Id="rId10" Type="http://schemas.openxmlformats.org/officeDocument/2006/relationships/slideLayout" Target="../slideLayouts/slideLayout562.xml"/><Relationship Id="rId4" Type="http://schemas.openxmlformats.org/officeDocument/2006/relationships/slideLayout" Target="../slideLayouts/slideLayout556.xml"/><Relationship Id="rId9" Type="http://schemas.openxmlformats.org/officeDocument/2006/relationships/slideLayout" Target="../slideLayouts/slideLayout561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2.xml"/><Relationship Id="rId13" Type="http://schemas.openxmlformats.org/officeDocument/2006/relationships/theme" Target="../theme/theme48.xml"/><Relationship Id="rId3" Type="http://schemas.openxmlformats.org/officeDocument/2006/relationships/slideLayout" Target="../slideLayouts/slideLayout567.xml"/><Relationship Id="rId7" Type="http://schemas.openxmlformats.org/officeDocument/2006/relationships/slideLayout" Target="../slideLayouts/slideLayout571.xml"/><Relationship Id="rId12" Type="http://schemas.openxmlformats.org/officeDocument/2006/relationships/slideLayout" Target="../slideLayouts/slideLayout576.xml"/><Relationship Id="rId2" Type="http://schemas.openxmlformats.org/officeDocument/2006/relationships/slideLayout" Target="../slideLayouts/slideLayout566.xml"/><Relationship Id="rId1" Type="http://schemas.openxmlformats.org/officeDocument/2006/relationships/slideLayout" Target="../slideLayouts/slideLayout565.xml"/><Relationship Id="rId6" Type="http://schemas.openxmlformats.org/officeDocument/2006/relationships/slideLayout" Target="../slideLayouts/slideLayout570.xml"/><Relationship Id="rId11" Type="http://schemas.openxmlformats.org/officeDocument/2006/relationships/slideLayout" Target="../slideLayouts/slideLayout575.xml"/><Relationship Id="rId5" Type="http://schemas.openxmlformats.org/officeDocument/2006/relationships/slideLayout" Target="../slideLayouts/slideLayout569.xml"/><Relationship Id="rId10" Type="http://schemas.openxmlformats.org/officeDocument/2006/relationships/slideLayout" Target="../slideLayouts/slideLayout574.xml"/><Relationship Id="rId4" Type="http://schemas.openxmlformats.org/officeDocument/2006/relationships/slideLayout" Target="../slideLayouts/slideLayout568.xml"/><Relationship Id="rId9" Type="http://schemas.openxmlformats.org/officeDocument/2006/relationships/slideLayout" Target="../slideLayouts/slideLayout573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4.xml"/><Relationship Id="rId13" Type="http://schemas.openxmlformats.org/officeDocument/2006/relationships/theme" Target="../theme/theme49.xml"/><Relationship Id="rId3" Type="http://schemas.openxmlformats.org/officeDocument/2006/relationships/slideLayout" Target="../slideLayouts/slideLayout579.xml"/><Relationship Id="rId7" Type="http://schemas.openxmlformats.org/officeDocument/2006/relationships/slideLayout" Target="../slideLayouts/slideLayout583.xml"/><Relationship Id="rId12" Type="http://schemas.openxmlformats.org/officeDocument/2006/relationships/slideLayout" Target="../slideLayouts/slideLayout588.xml"/><Relationship Id="rId2" Type="http://schemas.openxmlformats.org/officeDocument/2006/relationships/slideLayout" Target="../slideLayouts/slideLayout578.xml"/><Relationship Id="rId1" Type="http://schemas.openxmlformats.org/officeDocument/2006/relationships/slideLayout" Target="../slideLayouts/slideLayout577.xml"/><Relationship Id="rId6" Type="http://schemas.openxmlformats.org/officeDocument/2006/relationships/slideLayout" Target="../slideLayouts/slideLayout582.xml"/><Relationship Id="rId11" Type="http://schemas.openxmlformats.org/officeDocument/2006/relationships/slideLayout" Target="../slideLayouts/slideLayout587.xml"/><Relationship Id="rId5" Type="http://schemas.openxmlformats.org/officeDocument/2006/relationships/slideLayout" Target="../slideLayouts/slideLayout581.xml"/><Relationship Id="rId10" Type="http://schemas.openxmlformats.org/officeDocument/2006/relationships/slideLayout" Target="../slideLayouts/slideLayout586.xml"/><Relationship Id="rId4" Type="http://schemas.openxmlformats.org/officeDocument/2006/relationships/slideLayout" Target="../slideLayouts/slideLayout580.xml"/><Relationship Id="rId9" Type="http://schemas.openxmlformats.org/officeDocument/2006/relationships/slideLayout" Target="../slideLayouts/slideLayout58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6.xml"/><Relationship Id="rId13" Type="http://schemas.openxmlformats.org/officeDocument/2006/relationships/theme" Target="../theme/theme50.xml"/><Relationship Id="rId3" Type="http://schemas.openxmlformats.org/officeDocument/2006/relationships/slideLayout" Target="../slideLayouts/slideLayout591.xml"/><Relationship Id="rId7" Type="http://schemas.openxmlformats.org/officeDocument/2006/relationships/slideLayout" Target="../slideLayouts/slideLayout595.xml"/><Relationship Id="rId12" Type="http://schemas.openxmlformats.org/officeDocument/2006/relationships/slideLayout" Target="../slideLayouts/slideLayout600.xml"/><Relationship Id="rId2" Type="http://schemas.openxmlformats.org/officeDocument/2006/relationships/slideLayout" Target="../slideLayouts/slideLayout590.xml"/><Relationship Id="rId1" Type="http://schemas.openxmlformats.org/officeDocument/2006/relationships/slideLayout" Target="../slideLayouts/slideLayout589.xml"/><Relationship Id="rId6" Type="http://schemas.openxmlformats.org/officeDocument/2006/relationships/slideLayout" Target="../slideLayouts/slideLayout594.xml"/><Relationship Id="rId11" Type="http://schemas.openxmlformats.org/officeDocument/2006/relationships/slideLayout" Target="../slideLayouts/slideLayout599.xml"/><Relationship Id="rId5" Type="http://schemas.openxmlformats.org/officeDocument/2006/relationships/slideLayout" Target="../slideLayouts/slideLayout593.xml"/><Relationship Id="rId10" Type="http://schemas.openxmlformats.org/officeDocument/2006/relationships/slideLayout" Target="../slideLayouts/slideLayout598.xml"/><Relationship Id="rId4" Type="http://schemas.openxmlformats.org/officeDocument/2006/relationships/slideLayout" Target="../slideLayouts/slideLayout592.xml"/><Relationship Id="rId9" Type="http://schemas.openxmlformats.org/officeDocument/2006/relationships/slideLayout" Target="../slideLayouts/slideLayout597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8.xml"/><Relationship Id="rId13" Type="http://schemas.openxmlformats.org/officeDocument/2006/relationships/theme" Target="../theme/theme51.xml"/><Relationship Id="rId3" Type="http://schemas.openxmlformats.org/officeDocument/2006/relationships/slideLayout" Target="../slideLayouts/slideLayout603.xml"/><Relationship Id="rId7" Type="http://schemas.openxmlformats.org/officeDocument/2006/relationships/slideLayout" Target="../slideLayouts/slideLayout607.xml"/><Relationship Id="rId12" Type="http://schemas.openxmlformats.org/officeDocument/2006/relationships/slideLayout" Target="../slideLayouts/slideLayout612.xml"/><Relationship Id="rId2" Type="http://schemas.openxmlformats.org/officeDocument/2006/relationships/slideLayout" Target="../slideLayouts/slideLayout602.xml"/><Relationship Id="rId1" Type="http://schemas.openxmlformats.org/officeDocument/2006/relationships/slideLayout" Target="../slideLayouts/slideLayout601.xml"/><Relationship Id="rId6" Type="http://schemas.openxmlformats.org/officeDocument/2006/relationships/slideLayout" Target="../slideLayouts/slideLayout606.xml"/><Relationship Id="rId11" Type="http://schemas.openxmlformats.org/officeDocument/2006/relationships/slideLayout" Target="../slideLayouts/slideLayout611.xml"/><Relationship Id="rId5" Type="http://schemas.openxmlformats.org/officeDocument/2006/relationships/slideLayout" Target="../slideLayouts/slideLayout605.xml"/><Relationship Id="rId10" Type="http://schemas.openxmlformats.org/officeDocument/2006/relationships/slideLayout" Target="../slideLayouts/slideLayout610.xml"/><Relationship Id="rId4" Type="http://schemas.openxmlformats.org/officeDocument/2006/relationships/slideLayout" Target="../slideLayouts/slideLayout604.xml"/><Relationship Id="rId9" Type="http://schemas.openxmlformats.org/officeDocument/2006/relationships/slideLayout" Target="../slideLayouts/slideLayout609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0.xml"/><Relationship Id="rId13" Type="http://schemas.openxmlformats.org/officeDocument/2006/relationships/theme" Target="../theme/theme52.xml"/><Relationship Id="rId3" Type="http://schemas.openxmlformats.org/officeDocument/2006/relationships/slideLayout" Target="../slideLayouts/slideLayout615.xml"/><Relationship Id="rId7" Type="http://schemas.openxmlformats.org/officeDocument/2006/relationships/slideLayout" Target="../slideLayouts/slideLayout619.xml"/><Relationship Id="rId12" Type="http://schemas.openxmlformats.org/officeDocument/2006/relationships/slideLayout" Target="../slideLayouts/slideLayout624.xml"/><Relationship Id="rId2" Type="http://schemas.openxmlformats.org/officeDocument/2006/relationships/slideLayout" Target="../slideLayouts/slideLayout614.xml"/><Relationship Id="rId1" Type="http://schemas.openxmlformats.org/officeDocument/2006/relationships/slideLayout" Target="../slideLayouts/slideLayout613.xml"/><Relationship Id="rId6" Type="http://schemas.openxmlformats.org/officeDocument/2006/relationships/slideLayout" Target="../slideLayouts/slideLayout618.xml"/><Relationship Id="rId11" Type="http://schemas.openxmlformats.org/officeDocument/2006/relationships/slideLayout" Target="../slideLayouts/slideLayout623.xml"/><Relationship Id="rId5" Type="http://schemas.openxmlformats.org/officeDocument/2006/relationships/slideLayout" Target="../slideLayouts/slideLayout617.xml"/><Relationship Id="rId10" Type="http://schemas.openxmlformats.org/officeDocument/2006/relationships/slideLayout" Target="../slideLayouts/slideLayout622.xml"/><Relationship Id="rId4" Type="http://schemas.openxmlformats.org/officeDocument/2006/relationships/slideLayout" Target="../slideLayouts/slideLayout616.xml"/><Relationship Id="rId9" Type="http://schemas.openxmlformats.org/officeDocument/2006/relationships/slideLayout" Target="../slideLayouts/slideLayout621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2.xml"/><Relationship Id="rId13" Type="http://schemas.openxmlformats.org/officeDocument/2006/relationships/theme" Target="../theme/theme53.xml"/><Relationship Id="rId3" Type="http://schemas.openxmlformats.org/officeDocument/2006/relationships/slideLayout" Target="../slideLayouts/slideLayout627.xml"/><Relationship Id="rId7" Type="http://schemas.openxmlformats.org/officeDocument/2006/relationships/slideLayout" Target="../slideLayouts/slideLayout631.xml"/><Relationship Id="rId12" Type="http://schemas.openxmlformats.org/officeDocument/2006/relationships/slideLayout" Target="../slideLayouts/slideLayout636.xml"/><Relationship Id="rId2" Type="http://schemas.openxmlformats.org/officeDocument/2006/relationships/slideLayout" Target="../slideLayouts/slideLayout626.xml"/><Relationship Id="rId1" Type="http://schemas.openxmlformats.org/officeDocument/2006/relationships/slideLayout" Target="../slideLayouts/slideLayout625.xml"/><Relationship Id="rId6" Type="http://schemas.openxmlformats.org/officeDocument/2006/relationships/slideLayout" Target="../slideLayouts/slideLayout630.xml"/><Relationship Id="rId11" Type="http://schemas.openxmlformats.org/officeDocument/2006/relationships/slideLayout" Target="../slideLayouts/slideLayout635.xml"/><Relationship Id="rId5" Type="http://schemas.openxmlformats.org/officeDocument/2006/relationships/slideLayout" Target="../slideLayouts/slideLayout629.xml"/><Relationship Id="rId10" Type="http://schemas.openxmlformats.org/officeDocument/2006/relationships/slideLayout" Target="../slideLayouts/slideLayout634.xml"/><Relationship Id="rId4" Type="http://schemas.openxmlformats.org/officeDocument/2006/relationships/slideLayout" Target="../slideLayouts/slideLayout628.xml"/><Relationship Id="rId9" Type="http://schemas.openxmlformats.org/officeDocument/2006/relationships/slideLayout" Target="../slideLayouts/slideLayout633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4.xml"/><Relationship Id="rId13" Type="http://schemas.openxmlformats.org/officeDocument/2006/relationships/theme" Target="../theme/theme54.xml"/><Relationship Id="rId3" Type="http://schemas.openxmlformats.org/officeDocument/2006/relationships/slideLayout" Target="../slideLayouts/slideLayout639.xml"/><Relationship Id="rId7" Type="http://schemas.openxmlformats.org/officeDocument/2006/relationships/slideLayout" Target="../slideLayouts/slideLayout643.xml"/><Relationship Id="rId12" Type="http://schemas.openxmlformats.org/officeDocument/2006/relationships/slideLayout" Target="../slideLayouts/slideLayout648.xml"/><Relationship Id="rId2" Type="http://schemas.openxmlformats.org/officeDocument/2006/relationships/slideLayout" Target="../slideLayouts/slideLayout638.xml"/><Relationship Id="rId1" Type="http://schemas.openxmlformats.org/officeDocument/2006/relationships/slideLayout" Target="../slideLayouts/slideLayout637.xml"/><Relationship Id="rId6" Type="http://schemas.openxmlformats.org/officeDocument/2006/relationships/slideLayout" Target="../slideLayouts/slideLayout642.xml"/><Relationship Id="rId11" Type="http://schemas.openxmlformats.org/officeDocument/2006/relationships/slideLayout" Target="../slideLayouts/slideLayout647.xml"/><Relationship Id="rId5" Type="http://schemas.openxmlformats.org/officeDocument/2006/relationships/slideLayout" Target="../slideLayouts/slideLayout641.xml"/><Relationship Id="rId10" Type="http://schemas.openxmlformats.org/officeDocument/2006/relationships/slideLayout" Target="../slideLayouts/slideLayout646.xml"/><Relationship Id="rId4" Type="http://schemas.openxmlformats.org/officeDocument/2006/relationships/slideLayout" Target="../slideLayouts/slideLayout640.xml"/><Relationship Id="rId9" Type="http://schemas.openxmlformats.org/officeDocument/2006/relationships/slideLayout" Target="../slideLayouts/slideLayout645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6.xml"/><Relationship Id="rId13" Type="http://schemas.openxmlformats.org/officeDocument/2006/relationships/theme" Target="../theme/theme55.xml"/><Relationship Id="rId3" Type="http://schemas.openxmlformats.org/officeDocument/2006/relationships/slideLayout" Target="../slideLayouts/slideLayout651.xml"/><Relationship Id="rId7" Type="http://schemas.openxmlformats.org/officeDocument/2006/relationships/slideLayout" Target="../slideLayouts/slideLayout655.xml"/><Relationship Id="rId12" Type="http://schemas.openxmlformats.org/officeDocument/2006/relationships/slideLayout" Target="../slideLayouts/slideLayout660.xml"/><Relationship Id="rId2" Type="http://schemas.openxmlformats.org/officeDocument/2006/relationships/slideLayout" Target="../slideLayouts/slideLayout650.xml"/><Relationship Id="rId1" Type="http://schemas.openxmlformats.org/officeDocument/2006/relationships/slideLayout" Target="../slideLayouts/slideLayout649.xml"/><Relationship Id="rId6" Type="http://schemas.openxmlformats.org/officeDocument/2006/relationships/slideLayout" Target="../slideLayouts/slideLayout654.xml"/><Relationship Id="rId11" Type="http://schemas.openxmlformats.org/officeDocument/2006/relationships/slideLayout" Target="../slideLayouts/slideLayout659.xml"/><Relationship Id="rId5" Type="http://schemas.openxmlformats.org/officeDocument/2006/relationships/slideLayout" Target="../slideLayouts/slideLayout653.xml"/><Relationship Id="rId10" Type="http://schemas.openxmlformats.org/officeDocument/2006/relationships/slideLayout" Target="../slideLayouts/slideLayout658.xml"/><Relationship Id="rId4" Type="http://schemas.openxmlformats.org/officeDocument/2006/relationships/slideLayout" Target="../slideLayouts/slideLayout652.xml"/><Relationship Id="rId9" Type="http://schemas.openxmlformats.org/officeDocument/2006/relationships/slideLayout" Target="../slideLayouts/slideLayout657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8.xml"/><Relationship Id="rId13" Type="http://schemas.openxmlformats.org/officeDocument/2006/relationships/theme" Target="../theme/theme56.xml"/><Relationship Id="rId3" Type="http://schemas.openxmlformats.org/officeDocument/2006/relationships/slideLayout" Target="../slideLayouts/slideLayout663.xml"/><Relationship Id="rId7" Type="http://schemas.openxmlformats.org/officeDocument/2006/relationships/slideLayout" Target="../slideLayouts/slideLayout667.xml"/><Relationship Id="rId12" Type="http://schemas.openxmlformats.org/officeDocument/2006/relationships/slideLayout" Target="../slideLayouts/slideLayout672.xml"/><Relationship Id="rId2" Type="http://schemas.openxmlformats.org/officeDocument/2006/relationships/slideLayout" Target="../slideLayouts/slideLayout662.xml"/><Relationship Id="rId1" Type="http://schemas.openxmlformats.org/officeDocument/2006/relationships/slideLayout" Target="../slideLayouts/slideLayout661.xml"/><Relationship Id="rId6" Type="http://schemas.openxmlformats.org/officeDocument/2006/relationships/slideLayout" Target="../slideLayouts/slideLayout666.xml"/><Relationship Id="rId11" Type="http://schemas.openxmlformats.org/officeDocument/2006/relationships/slideLayout" Target="../slideLayouts/slideLayout671.xml"/><Relationship Id="rId5" Type="http://schemas.openxmlformats.org/officeDocument/2006/relationships/slideLayout" Target="../slideLayouts/slideLayout665.xml"/><Relationship Id="rId10" Type="http://schemas.openxmlformats.org/officeDocument/2006/relationships/slideLayout" Target="../slideLayouts/slideLayout670.xml"/><Relationship Id="rId4" Type="http://schemas.openxmlformats.org/officeDocument/2006/relationships/slideLayout" Target="../slideLayouts/slideLayout664.xml"/><Relationship Id="rId9" Type="http://schemas.openxmlformats.org/officeDocument/2006/relationships/slideLayout" Target="../slideLayouts/slideLayout669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0.xml"/><Relationship Id="rId13" Type="http://schemas.openxmlformats.org/officeDocument/2006/relationships/theme" Target="../theme/theme57.xml"/><Relationship Id="rId3" Type="http://schemas.openxmlformats.org/officeDocument/2006/relationships/slideLayout" Target="../slideLayouts/slideLayout675.xml"/><Relationship Id="rId7" Type="http://schemas.openxmlformats.org/officeDocument/2006/relationships/slideLayout" Target="../slideLayouts/slideLayout679.xml"/><Relationship Id="rId12" Type="http://schemas.openxmlformats.org/officeDocument/2006/relationships/slideLayout" Target="../slideLayouts/slideLayout684.xml"/><Relationship Id="rId2" Type="http://schemas.openxmlformats.org/officeDocument/2006/relationships/slideLayout" Target="../slideLayouts/slideLayout674.xml"/><Relationship Id="rId1" Type="http://schemas.openxmlformats.org/officeDocument/2006/relationships/slideLayout" Target="../slideLayouts/slideLayout673.xml"/><Relationship Id="rId6" Type="http://schemas.openxmlformats.org/officeDocument/2006/relationships/slideLayout" Target="../slideLayouts/slideLayout678.xml"/><Relationship Id="rId11" Type="http://schemas.openxmlformats.org/officeDocument/2006/relationships/slideLayout" Target="../slideLayouts/slideLayout683.xml"/><Relationship Id="rId5" Type="http://schemas.openxmlformats.org/officeDocument/2006/relationships/slideLayout" Target="../slideLayouts/slideLayout677.xml"/><Relationship Id="rId10" Type="http://schemas.openxmlformats.org/officeDocument/2006/relationships/slideLayout" Target="../slideLayouts/slideLayout682.xml"/><Relationship Id="rId4" Type="http://schemas.openxmlformats.org/officeDocument/2006/relationships/slideLayout" Target="../slideLayouts/slideLayout676.xml"/><Relationship Id="rId9" Type="http://schemas.openxmlformats.org/officeDocument/2006/relationships/slideLayout" Target="../slideLayouts/slideLayout681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2.xml"/><Relationship Id="rId13" Type="http://schemas.openxmlformats.org/officeDocument/2006/relationships/theme" Target="../theme/theme58.xml"/><Relationship Id="rId3" Type="http://schemas.openxmlformats.org/officeDocument/2006/relationships/slideLayout" Target="../slideLayouts/slideLayout687.xml"/><Relationship Id="rId7" Type="http://schemas.openxmlformats.org/officeDocument/2006/relationships/slideLayout" Target="../slideLayouts/slideLayout691.xml"/><Relationship Id="rId12" Type="http://schemas.openxmlformats.org/officeDocument/2006/relationships/slideLayout" Target="../slideLayouts/slideLayout696.xml"/><Relationship Id="rId2" Type="http://schemas.openxmlformats.org/officeDocument/2006/relationships/slideLayout" Target="../slideLayouts/slideLayout686.xml"/><Relationship Id="rId1" Type="http://schemas.openxmlformats.org/officeDocument/2006/relationships/slideLayout" Target="../slideLayouts/slideLayout685.xml"/><Relationship Id="rId6" Type="http://schemas.openxmlformats.org/officeDocument/2006/relationships/slideLayout" Target="../slideLayouts/slideLayout690.xml"/><Relationship Id="rId11" Type="http://schemas.openxmlformats.org/officeDocument/2006/relationships/slideLayout" Target="../slideLayouts/slideLayout695.xml"/><Relationship Id="rId5" Type="http://schemas.openxmlformats.org/officeDocument/2006/relationships/slideLayout" Target="../slideLayouts/slideLayout689.xml"/><Relationship Id="rId10" Type="http://schemas.openxmlformats.org/officeDocument/2006/relationships/slideLayout" Target="../slideLayouts/slideLayout694.xml"/><Relationship Id="rId4" Type="http://schemas.openxmlformats.org/officeDocument/2006/relationships/slideLayout" Target="../slideLayouts/slideLayout688.xml"/><Relationship Id="rId9" Type="http://schemas.openxmlformats.org/officeDocument/2006/relationships/slideLayout" Target="../slideLayouts/slideLayout693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4.xml"/><Relationship Id="rId13" Type="http://schemas.openxmlformats.org/officeDocument/2006/relationships/theme" Target="../theme/theme59.xml"/><Relationship Id="rId3" Type="http://schemas.openxmlformats.org/officeDocument/2006/relationships/slideLayout" Target="../slideLayouts/slideLayout699.xml"/><Relationship Id="rId7" Type="http://schemas.openxmlformats.org/officeDocument/2006/relationships/slideLayout" Target="../slideLayouts/slideLayout703.xml"/><Relationship Id="rId12" Type="http://schemas.openxmlformats.org/officeDocument/2006/relationships/slideLayout" Target="../slideLayouts/slideLayout708.xml"/><Relationship Id="rId2" Type="http://schemas.openxmlformats.org/officeDocument/2006/relationships/slideLayout" Target="../slideLayouts/slideLayout698.xml"/><Relationship Id="rId1" Type="http://schemas.openxmlformats.org/officeDocument/2006/relationships/slideLayout" Target="../slideLayouts/slideLayout697.xml"/><Relationship Id="rId6" Type="http://schemas.openxmlformats.org/officeDocument/2006/relationships/slideLayout" Target="../slideLayouts/slideLayout702.xml"/><Relationship Id="rId11" Type="http://schemas.openxmlformats.org/officeDocument/2006/relationships/slideLayout" Target="../slideLayouts/slideLayout707.xml"/><Relationship Id="rId5" Type="http://schemas.openxmlformats.org/officeDocument/2006/relationships/slideLayout" Target="../slideLayouts/slideLayout701.xml"/><Relationship Id="rId10" Type="http://schemas.openxmlformats.org/officeDocument/2006/relationships/slideLayout" Target="../slideLayouts/slideLayout706.xml"/><Relationship Id="rId4" Type="http://schemas.openxmlformats.org/officeDocument/2006/relationships/slideLayout" Target="../slideLayouts/slideLayout700.xml"/><Relationship Id="rId9" Type="http://schemas.openxmlformats.org/officeDocument/2006/relationships/slideLayout" Target="../slideLayouts/slideLayout70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6.xml"/><Relationship Id="rId13" Type="http://schemas.openxmlformats.org/officeDocument/2006/relationships/theme" Target="../theme/theme60.xml"/><Relationship Id="rId3" Type="http://schemas.openxmlformats.org/officeDocument/2006/relationships/slideLayout" Target="../slideLayouts/slideLayout711.xml"/><Relationship Id="rId7" Type="http://schemas.openxmlformats.org/officeDocument/2006/relationships/slideLayout" Target="../slideLayouts/slideLayout715.xml"/><Relationship Id="rId12" Type="http://schemas.openxmlformats.org/officeDocument/2006/relationships/slideLayout" Target="../slideLayouts/slideLayout720.xml"/><Relationship Id="rId2" Type="http://schemas.openxmlformats.org/officeDocument/2006/relationships/slideLayout" Target="../slideLayouts/slideLayout710.xml"/><Relationship Id="rId1" Type="http://schemas.openxmlformats.org/officeDocument/2006/relationships/slideLayout" Target="../slideLayouts/slideLayout709.xml"/><Relationship Id="rId6" Type="http://schemas.openxmlformats.org/officeDocument/2006/relationships/slideLayout" Target="../slideLayouts/slideLayout714.xml"/><Relationship Id="rId11" Type="http://schemas.openxmlformats.org/officeDocument/2006/relationships/slideLayout" Target="../slideLayouts/slideLayout719.xml"/><Relationship Id="rId5" Type="http://schemas.openxmlformats.org/officeDocument/2006/relationships/slideLayout" Target="../slideLayouts/slideLayout713.xml"/><Relationship Id="rId10" Type="http://schemas.openxmlformats.org/officeDocument/2006/relationships/slideLayout" Target="../slideLayouts/slideLayout718.xml"/><Relationship Id="rId4" Type="http://schemas.openxmlformats.org/officeDocument/2006/relationships/slideLayout" Target="../slideLayouts/slideLayout712.xml"/><Relationship Id="rId9" Type="http://schemas.openxmlformats.org/officeDocument/2006/relationships/slideLayout" Target="../slideLayouts/slideLayout717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8.xml"/><Relationship Id="rId13" Type="http://schemas.openxmlformats.org/officeDocument/2006/relationships/theme" Target="../theme/theme61.xml"/><Relationship Id="rId3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27.xml"/><Relationship Id="rId12" Type="http://schemas.openxmlformats.org/officeDocument/2006/relationships/slideLayout" Target="../slideLayouts/slideLayout732.xml"/><Relationship Id="rId2" Type="http://schemas.openxmlformats.org/officeDocument/2006/relationships/slideLayout" Target="../slideLayouts/slideLayout722.xml"/><Relationship Id="rId1" Type="http://schemas.openxmlformats.org/officeDocument/2006/relationships/slideLayout" Target="../slideLayouts/slideLayout721.xml"/><Relationship Id="rId6" Type="http://schemas.openxmlformats.org/officeDocument/2006/relationships/slideLayout" Target="../slideLayouts/slideLayout726.xml"/><Relationship Id="rId11" Type="http://schemas.openxmlformats.org/officeDocument/2006/relationships/slideLayout" Target="../slideLayouts/slideLayout731.xml"/><Relationship Id="rId5" Type="http://schemas.openxmlformats.org/officeDocument/2006/relationships/slideLayout" Target="../slideLayouts/slideLayout725.xml"/><Relationship Id="rId10" Type="http://schemas.openxmlformats.org/officeDocument/2006/relationships/slideLayout" Target="../slideLayouts/slideLayout730.xml"/><Relationship Id="rId4" Type="http://schemas.openxmlformats.org/officeDocument/2006/relationships/slideLayout" Target="../slideLayouts/slideLayout724.xml"/><Relationship Id="rId9" Type="http://schemas.openxmlformats.org/officeDocument/2006/relationships/slideLayout" Target="../slideLayouts/slideLayout729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0.xml"/><Relationship Id="rId13" Type="http://schemas.openxmlformats.org/officeDocument/2006/relationships/theme" Target="../theme/theme62.xml"/><Relationship Id="rId3" Type="http://schemas.openxmlformats.org/officeDocument/2006/relationships/slideLayout" Target="../slideLayouts/slideLayout735.xml"/><Relationship Id="rId7" Type="http://schemas.openxmlformats.org/officeDocument/2006/relationships/slideLayout" Target="../slideLayouts/slideLayout739.xml"/><Relationship Id="rId12" Type="http://schemas.openxmlformats.org/officeDocument/2006/relationships/slideLayout" Target="../slideLayouts/slideLayout744.xml"/><Relationship Id="rId2" Type="http://schemas.openxmlformats.org/officeDocument/2006/relationships/slideLayout" Target="../slideLayouts/slideLayout734.xml"/><Relationship Id="rId1" Type="http://schemas.openxmlformats.org/officeDocument/2006/relationships/slideLayout" Target="../slideLayouts/slideLayout733.xml"/><Relationship Id="rId6" Type="http://schemas.openxmlformats.org/officeDocument/2006/relationships/slideLayout" Target="../slideLayouts/slideLayout738.xml"/><Relationship Id="rId11" Type="http://schemas.openxmlformats.org/officeDocument/2006/relationships/slideLayout" Target="../slideLayouts/slideLayout743.xml"/><Relationship Id="rId5" Type="http://schemas.openxmlformats.org/officeDocument/2006/relationships/slideLayout" Target="../slideLayouts/slideLayout737.xml"/><Relationship Id="rId10" Type="http://schemas.openxmlformats.org/officeDocument/2006/relationships/slideLayout" Target="../slideLayouts/slideLayout742.xml"/><Relationship Id="rId4" Type="http://schemas.openxmlformats.org/officeDocument/2006/relationships/slideLayout" Target="../slideLayouts/slideLayout736.xml"/><Relationship Id="rId9" Type="http://schemas.openxmlformats.org/officeDocument/2006/relationships/slideLayout" Target="../slideLayouts/slideLayout741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2.xml"/><Relationship Id="rId13" Type="http://schemas.openxmlformats.org/officeDocument/2006/relationships/theme" Target="../theme/theme63.xml"/><Relationship Id="rId3" Type="http://schemas.openxmlformats.org/officeDocument/2006/relationships/slideLayout" Target="../slideLayouts/slideLayout747.xml"/><Relationship Id="rId7" Type="http://schemas.openxmlformats.org/officeDocument/2006/relationships/slideLayout" Target="../slideLayouts/slideLayout751.xml"/><Relationship Id="rId12" Type="http://schemas.openxmlformats.org/officeDocument/2006/relationships/slideLayout" Target="../slideLayouts/slideLayout756.xml"/><Relationship Id="rId2" Type="http://schemas.openxmlformats.org/officeDocument/2006/relationships/slideLayout" Target="../slideLayouts/slideLayout746.xml"/><Relationship Id="rId1" Type="http://schemas.openxmlformats.org/officeDocument/2006/relationships/slideLayout" Target="../slideLayouts/slideLayout745.xml"/><Relationship Id="rId6" Type="http://schemas.openxmlformats.org/officeDocument/2006/relationships/slideLayout" Target="../slideLayouts/slideLayout750.xml"/><Relationship Id="rId11" Type="http://schemas.openxmlformats.org/officeDocument/2006/relationships/slideLayout" Target="../slideLayouts/slideLayout755.xml"/><Relationship Id="rId5" Type="http://schemas.openxmlformats.org/officeDocument/2006/relationships/slideLayout" Target="../slideLayouts/slideLayout749.xml"/><Relationship Id="rId10" Type="http://schemas.openxmlformats.org/officeDocument/2006/relationships/slideLayout" Target="../slideLayouts/slideLayout754.xml"/><Relationship Id="rId4" Type="http://schemas.openxmlformats.org/officeDocument/2006/relationships/slideLayout" Target="../slideLayouts/slideLayout748.xml"/><Relationship Id="rId9" Type="http://schemas.openxmlformats.org/officeDocument/2006/relationships/slideLayout" Target="../slideLayouts/slideLayout753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4.xml"/><Relationship Id="rId13" Type="http://schemas.openxmlformats.org/officeDocument/2006/relationships/theme" Target="../theme/theme64.xml"/><Relationship Id="rId3" Type="http://schemas.openxmlformats.org/officeDocument/2006/relationships/slideLayout" Target="../slideLayouts/slideLayout759.xml"/><Relationship Id="rId7" Type="http://schemas.openxmlformats.org/officeDocument/2006/relationships/slideLayout" Target="../slideLayouts/slideLayout763.xml"/><Relationship Id="rId12" Type="http://schemas.openxmlformats.org/officeDocument/2006/relationships/slideLayout" Target="../slideLayouts/slideLayout768.xml"/><Relationship Id="rId2" Type="http://schemas.openxmlformats.org/officeDocument/2006/relationships/slideLayout" Target="../slideLayouts/slideLayout758.xml"/><Relationship Id="rId1" Type="http://schemas.openxmlformats.org/officeDocument/2006/relationships/slideLayout" Target="../slideLayouts/slideLayout757.xml"/><Relationship Id="rId6" Type="http://schemas.openxmlformats.org/officeDocument/2006/relationships/slideLayout" Target="../slideLayouts/slideLayout762.xml"/><Relationship Id="rId11" Type="http://schemas.openxmlformats.org/officeDocument/2006/relationships/slideLayout" Target="../slideLayouts/slideLayout767.xml"/><Relationship Id="rId5" Type="http://schemas.openxmlformats.org/officeDocument/2006/relationships/slideLayout" Target="../slideLayouts/slideLayout761.xml"/><Relationship Id="rId10" Type="http://schemas.openxmlformats.org/officeDocument/2006/relationships/slideLayout" Target="../slideLayouts/slideLayout766.xml"/><Relationship Id="rId4" Type="http://schemas.openxmlformats.org/officeDocument/2006/relationships/slideLayout" Target="../slideLayouts/slideLayout760.xml"/><Relationship Id="rId9" Type="http://schemas.openxmlformats.org/officeDocument/2006/relationships/slideLayout" Target="../slideLayouts/slideLayout765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6.xml"/><Relationship Id="rId13" Type="http://schemas.openxmlformats.org/officeDocument/2006/relationships/theme" Target="../theme/theme65.xml"/><Relationship Id="rId3" Type="http://schemas.openxmlformats.org/officeDocument/2006/relationships/slideLayout" Target="../slideLayouts/slideLayout771.xml"/><Relationship Id="rId7" Type="http://schemas.openxmlformats.org/officeDocument/2006/relationships/slideLayout" Target="../slideLayouts/slideLayout775.xml"/><Relationship Id="rId12" Type="http://schemas.openxmlformats.org/officeDocument/2006/relationships/slideLayout" Target="../slideLayouts/slideLayout780.xml"/><Relationship Id="rId2" Type="http://schemas.openxmlformats.org/officeDocument/2006/relationships/slideLayout" Target="../slideLayouts/slideLayout770.xml"/><Relationship Id="rId1" Type="http://schemas.openxmlformats.org/officeDocument/2006/relationships/slideLayout" Target="../slideLayouts/slideLayout769.xml"/><Relationship Id="rId6" Type="http://schemas.openxmlformats.org/officeDocument/2006/relationships/slideLayout" Target="../slideLayouts/slideLayout774.xml"/><Relationship Id="rId11" Type="http://schemas.openxmlformats.org/officeDocument/2006/relationships/slideLayout" Target="../slideLayouts/slideLayout779.xml"/><Relationship Id="rId5" Type="http://schemas.openxmlformats.org/officeDocument/2006/relationships/slideLayout" Target="../slideLayouts/slideLayout773.xml"/><Relationship Id="rId10" Type="http://schemas.openxmlformats.org/officeDocument/2006/relationships/slideLayout" Target="../slideLayouts/slideLayout778.xml"/><Relationship Id="rId4" Type="http://schemas.openxmlformats.org/officeDocument/2006/relationships/slideLayout" Target="../slideLayouts/slideLayout772.xml"/><Relationship Id="rId9" Type="http://schemas.openxmlformats.org/officeDocument/2006/relationships/slideLayout" Target="../slideLayouts/slideLayout777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8.xml"/><Relationship Id="rId13" Type="http://schemas.openxmlformats.org/officeDocument/2006/relationships/theme" Target="../theme/theme66.xml"/><Relationship Id="rId3" Type="http://schemas.openxmlformats.org/officeDocument/2006/relationships/slideLayout" Target="../slideLayouts/slideLayout783.xml"/><Relationship Id="rId7" Type="http://schemas.openxmlformats.org/officeDocument/2006/relationships/slideLayout" Target="../slideLayouts/slideLayout787.xml"/><Relationship Id="rId12" Type="http://schemas.openxmlformats.org/officeDocument/2006/relationships/slideLayout" Target="../slideLayouts/slideLayout792.xml"/><Relationship Id="rId2" Type="http://schemas.openxmlformats.org/officeDocument/2006/relationships/slideLayout" Target="../slideLayouts/slideLayout782.xml"/><Relationship Id="rId1" Type="http://schemas.openxmlformats.org/officeDocument/2006/relationships/slideLayout" Target="../slideLayouts/slideLayout781.xml"/><Relationship Id="rId6" Type="http://schemas.openxmlformats.org/officeDocument/2006/relationships/slideLayout" Target="../slideLayouts/slideLayout786.xml"/><Relationship Id="rId11" Type="http://schemas.openxmlformats.org/officeDocument/2006/relationships/slideLayout" Target="../slideLayouts/slideLayout791.xml"/><Relationship Id="rId5" Type="http://schemas.openxmlformats.org/officeDocument/2006/relationships/slideLayout" Target="../slideLayouts/slideLayout785.xml"/><Relationship Id="rId10" Type="http://schemas.openxmlformats.org/officeDocument/2006/relationships/slideLayout" Target="../slideLayouts/slideLayout790.xml"/><Relationship Id="rId4" Type="http://schemas.openxmlformats.org/officeDocument/2006/relationships/slideLayout" Target="../slideLayouts/slideLayout784.xml"/><Relationship Id="rId9" Type="http://schemas.openxmlformats.org/officeDocument/2006/relationships/slideLayout" Target="../slideLayouts/slideLayout789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0.xml"/><Relationship Id="rId13" Type="http://schemas.openxmlformats.org/officeDocument/2006/relationships/theme" Target="../theme/theme67.xml"/><Relationship Id="rId3" Type="http://schemas.openxmlformats.org/officeDocument/2006/relationships/slideLayout" Target="../slideLayouts/slideLayout795.xml"/><Relationship Id="rId7" Type="http://schemas.openxmlformats.org/officeDocument/2006/relationships/slideLayout" Target="../slideLayouts/slideLayout799.xml"/><Relationship Id="rId12" Type="http://schemas.openxmlformats.org/officeDocument/2006/relationships/slideLayout" Target="../slideLayouts/slideLayout804.xml"/><Relationship Id="rId2" Type="http://schemas.openxmlformats.org/officeDocument/2006/relationships/slideLayout" Target="../slideLayouts/slideLayout794.xml"/><Relationship Id="rId1" Type="http://schemas.openxmlformats.org/officeDocument/2006/relationships/slideLayout" Target="../slideLayouts/slideLayout793.xml"/><Relationship Id="rId6" Type="http://schemas.openxmlformats.org/officeDocument/2006/relationships/slideLayout" Target="../slideLayouts/slideLayout798.xml"/><Relationship Id="rId11" Type="http://schemas.openxmlformats.org/officeDocument/2006/relationships/slideLayout" Target="../slideLayouts/slideLayout803.xml"/><Relationship Id="rId5" Type="http://schemas.openxmlformats.org/officeDocument/2006/relationships/slideLayout" Target="../slideLayouts/slideLayout797.xml"/><Relationship Id="rId10" Type="http://schemas.openxmlformats.org/officeDocument/2006/relationships/slideLayout" Target="../slideLayouts/slideLayout802.xml"/><Relationship Id="rId4" Type="http://schemas.openxmlformats.org/officeDocument/2006/relationships/slideLayout" Target="../slideLayouts/slideLayout796.xml"/><Relationship Id="rId9" Type="http://schemas.openxmlformats.org/officeDocument/2006/relationships/slideLayout" Target="../slideLayouts/slideLayout801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2.xml"/><Relationship Id="rId13" Type="http://schemas.openxmlformats.org/officeDocument/2006/relationships/theme" Target="../theme/theme68.xml"/><Relationship Id="rId3" Type="http://schemas.openxmlformats.org/officeDocument/2006/relationships/slideLayout" Target="../slideLayouts/slideLayout807.xml"/><Relationship Id="rId7" Type="http://schemas.openxmlformats.org/officeDocument/2006/relationships/slideLayout" Target="../slideLayouts/slideLayout811.xml"/><Relationship Id="rId12" Type="http://schemas.openxmlformats.org/officeDocument/2006/relationships/slideLayout" Target="../slideLayouts/slideLayout816.xml"/><Relationship Id="rId2" Type="http://schemas.openxmlformats.org/officeDocument/2006/relationships/slideLayout" Target="../slideLayouts/slideLayout806.xml"/><Relationship Id="rId1" Type="http://schemas.openxmlformats.org/officeDocument/2006/relationships/slideLayout" Target="../slideLayouts/slideLayout805.xml"/><Relationship Id="rId6" Type="http://schemas.openxmlformats.org/officeDocument/2006/relationships/slideLayout" Target="../slideLayouts/slideLayout810.xml"/><Relationship Id="rId11" Type="http://schemas.openxmlformats.org/officeDocument/2006/relationships/slideLayout" Target="../slideLayouts/slideLayout815.xml"/><Relationship Id="rId5" Type="http://schemas.openxmlformats.org/officeDocument/2006/relationships/slideLayout" Target="../slideLayouts/slideLayout809.xml"/><Relationship Id="rId10" Type="http://schemas.openxmlformats.org/officeDocument/2006/relationships/slideLayout" Target="../slideLayouts/slideLayout814.xml"/><Relationship Id="rId4" Type="http://schemas.openxmlformats.org/officeDocument/2006/relationships/slideLayout" Target="../slideLayouts/slideLayout808.xml"/><Relationship Id="rId9" Type="http://schemas.openxmlformats.org/officeDocument/2006/relationships/slideLayout" Target="../slideLayouts/slideLayout813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4.xml"/><Relationship Id="rId13" Type="http://schemas.openxmlformats.org/officeDocument/2006/relationships/theme" Target="../theme/theme69.xml"/><Relationship Id="rId3" Type="http://schemas.openxmlformats.org/officeDocument/2006/relationships/slideLayout" Target="../slideLayouts/slideLayout819.xml"/><Relationship Id="rId7" Type="http://schemas.openxmlformats.org/officeDocument/2006/relationships/slideLayout" Target="../slideLayouts/slideLayout823.xml"/><Relationship Id="rId12" Type="http://schemas.openxmlformats.org/officeDocument/2006/relationships/slideLayout" Target="../slideLayouts/slideLayout828.xml"/><Relationship Id="rId2" Type="http://schemas.openxmlformats.org/officeDocument/2006/relationships/slideLayout" Target="../slideLayouts/slideLayout818.xml"/><Relationship Id="rId1" Type="http://schemas.openxmlformats.org/officeDocument/2006/relationships/slideLayout" Target="../slideLayouts/slideLayout817.xml"/><Relationship Id="rId6" Type="http://schemas.openxmlformats.org/officeDocument/2006/relationships/slideLayout" Target="../slideLayouts/slideLayout822.xml"/><Relationship Id="rId11" Type="http://schemas.openxmlformats.org/officeDocument/2006/relationships/slideLayout" Target="../slideLayouts/slideLayout827.xml"/><Relationship Id="rId5" Type="http://schemas.openxmlformats.org/officeDocument/2006/relationships/slideLayout" Target="../slideLayouts/slideLayout821.xml"/><Relationship Id="rId10" Type="http://schemas.openxmlformats.org/officeDocument/2006/relationships/slideLayout" Target="../slideLayouts/slideLayout826.xml"/><Relationship Id="rId4" Type="http://schemas.openxmlformats.org/officeDocument/2006/relationships/slideLayout" Target="../slideLayouts/slideLayout820.xml"/><Relationship Id="rId9" Type="http://schemas.openxmlformats.org/officeDocument/2006/relationships/slideLayout" Target="../slideLayouts/slideLayout82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6.xml"/><Relationship Id="rId13" Type="http://schemas.openxmlformats.org/officeDocument/2006/relationships/theme" Target="../theme/theme70.xml"/><Relationship Id="rId3" Type="http://schemas.openxmlformats.org/officeDocument/2006/relationships/slideLayout" Target="../slideLayouts/slideLayout831.xml"/><Relationship Id="rId7" Type="http://schemas.openxmlformats.org/officeDocument/2006/relationships/slideLayout" Target="../slideLayouts/slideLayout835.xml"/><Relationship Id="rId12" Type="http://schemas.openxmlformats.org/officeDocument/2006/relationships/slideLayout" Target="../slideLayouts/slideLayout840.xml"/><Relationship Id="rId2" Type="http://schemas.openxmlformats.org/officeDocument/2006/relationships/slideLayout" Target="../slideLayouts/slideLayout830.xml"/><Relationship Id="rId1" Type="http://schemas.openxmlformats.org/officeDocument/2006/relationships/slideLayout" Target="../slideLayouts/slideLayout829.xml"/><Relationship Id="rId6" Type="http://schemas.openxmlformats.org/officeDocument/2006/relationships/slideLayout" Target="../slideLayouts/slideLayout834.xml"/><Relationship Id="rId11" Type="http://schemas.openxmlformats.org/officeDocument/2006/relationships/slideLayout" Target="../slideLayouts/slideLayout839.xml"/><Relationship Id="rId5" Type="http://schemas.openxmlformats.org/officeDocument/2006/relationships/slideLayout" Target="../slideLayouts/slideLayout833.xml"/><Relationship Id="rId10" Type="http://schemas.openxmlformats.org/officeDocument/2006/relationships/slideLayout" Target="../slideLayouts/slideLayout838.xml"/><Relationship Id="rId4" Type="http://schemas.openxmlformats.org/officeDocument/2006/relationships/slideLayout" Target="../slideLayouts/slideLayout832.xml"/><Relationship Id="rId9" Type="http://schemas.openxmlformats.org/officeDocument/2006/relationships/slideLayout" Target="../slideLayouts/slideLayout837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8.xml"/><Relationship Id="rId13" Type="http://schemas.openxmlformats.org/officeDocument/2006/relationships/theme" Target="../theme/theme71.xml"/><Relationship Id="rId3" Type="http://schemas.openxmlformats.org/officeDocument/2006/relationships/slideLayout" Target="../slideLayouts/slideLayout843.xml"/><Relationship Id="rId7" Type="http://schemas.openxmlformats.org/officeDocument/2006/relationships/slideLayout" Target="../slideLayouts/slideLayout847.xml"/><Relationship Id="rId12" Type="http://schemas.openxmlformats.org/officeDocument/2006/relationships/slideLayout" Target="../slideLayouts/slideLayout852.xml"/><Relationship Id="rId2" Type="http://schemas.openxmlformats.org/officeDocument/2006/relationships/slideLayout" Target="../slideLayouts/slideLayout842.xml"/><Relationship Id="rId1" Type="http://schemas.openxmlformats.org/officeDocument/2006/relationships/slideLayout" Target="../slideLayouts/slideLayout841.xml"/><Relationship Id="rId6" Type="http://schemas.openxmlformats.org/officeDocument/2006/relationships/slideLayout" Target="../slideLayouts/slideLayout846.xml"/><Relationship Id="rId11" Type="http://schemas.openxmlformats.org/officeDocument/2006/relationships/slideLayout" Target="../slideLayouts/slideLayout851.xml"/><Relationship Id="rId5" Type="http://schemas.openxmlformats.org/officeDocument/2006/relationships/slideLayout" Target="../slideLayouts/slideLayout845.xml"/><Relationship Id="rId10" Type="http://schemas.openxmlformats.org/officeDocument/2006/relationships/slideLayout" Target="../slideLayouts/slideLayout850.xml"/><Relationship Id="rId4" Type="http://schemas.openxmlformats.org/officeDocument/2006/relationships/slideLayout" Target="../slideLayouts/slideLayout844.xml"/><Relationship Id="rId9" Type="http://schemas.openxmlformats.org/officeDocument/2006/relationships/slideLayout" Target="../slideLayouts/slideLayout849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0.xml"/><Relationship Id="rId13" Type="http://schemas.openxmlformats.org/officeDocument/2006/relationships/slideLayout" Target="../slideLayouts/slideLayout865.xml"/><Relationship Id="rId3" Type="http://schemas.openxmlformats.org/officeDocument/2006/relationships/slideLayout" Target="../slideLayouts/slideLayout855.xml"/><Relationship Id="rId7" Type="http://schemas.openxmlformats.org/officeDocument/2006/relationships/slideLayout" Target="../slideLayouts/slideLayout859.xml"/><Relationship Id="rId12" Type="http://schemas.openxmlformats.org/officeDocument/2006/relationships/slideLayout" Target="../slideLayouts/slideLayout864.xml"/><Relationship Id="rId2" Type="http://schemas.openxmlformats.org/officeDocument/2006/relationships/slideLayout" Target="../slideLayouts/slideLayout854.xml"/><Relationship Id="rId1" Type="http://schemas.openxmlformats.org/officeDocument/2006/relationships/slideLayout" Target="../slideLayouts/slideLayout853.xml"/><Relationship Id="rId6" Type="http://schemas.openxmlformats.org/officeDocument/2006/relationships/slideLayout" Target="../slideLayouts/slideLayout858.xml"/><Relationship Id="rId11" Type="http://schemas.openxmlformats.org/officeDocument/2006/relationships/slideLayout" Target="../slideLayouts/slideLayout863.xml"/><Relationship Id="rId5" Type="http://schemas.openxmlformats.org/officeDocument/2006/relationships/slideLayout" Target="../slideLayouts/slideLayout857.xml"/><Relationship Id="rId15" Type="http://schemas.openxmlformats.org/officeDocument/2006/relationships/theme" Target="../theme/theme72.xml"/><Relationship Id="rId10" Type="http://schemas.openxmlformats.org/officeDocument/2006/relationships/slideLayout" Target="../slideLayouts/slideLayout862.xml"/><Relationship Id="rId4" Type="http://schemas.openxmlformats.org/officeDocument/2006/relationships/slideLayout" Target="../slideLayouts/slideLayout856.xml"/><Relationship Id="rId9" Type="http://schemas.openxmlformats.org/officeDocument/2006/relationships/slideLayout" Target="../slideLayouts/slideLayout861.xml"/><Relationship Id="rId14" Type="http://schemas.openxmlformats.org/officeDocument/2006/relationships/slideLayout" Target="../slideLayouts/slideLayout866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4.xml"/><Relationship Id="rId13" Type="http://schemas.openxmlformats.org/officeDocument/2006/relationships/theme" Target="../theme/theme73.xml"/><Relationship Id="rId3" Type="http://schemas.openxmlformats.org/officeDocument/2006/relationships/slideLayout" Target="../slideLayouts/slideLayout869.xml"/><Relationship Id="rId7" Type="http://schemas.openxmlformats.org/officeDocument/2006/relationships/slideLayout" Target="../slideLayouts/slideLayout873.xml"/><Relationship Id="rId12" Type="http://schemas.openxmlformats.org/officeDocument/2006/relationships/slideLayout" Target="../slideLayouts/slideLayout878.xml"/><Relationship Id="rId2" Type="http://schemas.openxmlformats.org/officeDocument/2006/relationships/slideLayout" Target="../slideLayouts/slideLayout868.xml"/><Relationship Id="rId1" Type="http://schemas.openxmlformats.org/officeDocument/2006/relationships/slideLayout" Target="../slideLayouts/slideLayout867.xml"/><Relationship Id="rId6" Type="http://schemas.openxmlformats.org/officeDocument/2006/relationships/slideLayout" Target="../slideLayouts/slideLayout872.xml"/><Relationship Id="rId11" Type="http://schemas.openxmlformats.org/officeDocument/2006/relationships/slideLayout" Target="../slideLayouts/slideLayout877.xml"/><Relationship Id="rId5" Type="http://schemas.openxmlformats.org/officeDocument/2006/relationships/slideLayout" Target="../slideLayouts/slideLayout871.xml"/><Relationship Id="rId10" Type="http://schemas.openxmlformats.org/officeDocument/2006/relationships/slideLayout" Target="../slideLayouts/slideLayout876.xml"/><Relationship Id="rId4" Type="http://schemas.openxmlformats.org/officeDocument/2006/relationships/slideLayout" Target="../slideLayouts/slideLayout870.xml"/><Relationship Id="rId9" Type="http://schemas.openxmlformats.org/officeDocument/2006/relationships/slideLayout" Target="../slideLayouts/slideLayout875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6.xml"/><Relationship Id="rId13" Type="http://schemas.openxmlformats.org/officeDocument/2006/relationships/theme" Target="../theme/theme74.xml"/><Relationship Id="rId3" Type="http://schemas.openxmlformats.org/officeDocument/2006/relationships/slideLayout" Target="../slideLayouts/slideLayout881.xml"/><Relationship Id="rId7" Type="http://schemas.openxmlformats.org/officeDocument/2006/relationships/slideLayout" Target="../slideLayouts/slideLayout885.xml"/><Relationship Id="rId12" Type="http://schemas.openxmlformats.org/officeDocument/2006/relationships/slideLayout" Target="../slideLayouts/slideLayout890.xml"/><Relationship Id="rId2" Type="http://schemas.openxmlformats.org/officeDocument/2006/relationships/slideLayout" Target="../slideLayouts/slideLayout880.xml"/><Relationship Id="rId1" Type="http://schemas.openxmlformats.org/officeDocument/2006/relationships/slideLayout" Target="../slideLayouts/slideLayout879.xml"/><Relationship Id="rId6" Type="http://schemas.openxmlformats.org/officeDocument/2006/relationships/slideLayout" Target="../slideLayouts/slideLayout884.xml"/><Relationship Id="rId11" Type="http://schemas.openxmlformats.org/officeDocument/2006/relationships/slideLayout" Target="../slideLayouts/slideLayout889.xml"/><Relationship Id="rId5" Type="http://schemas.openxmlformats.org/officeDocument/2006/relationships/slideLayout" Target="../slideLayouts/slideLayout883.xml"/><Relationship Id="rId10" Type="http://schemas.openxmlformats.org/officeDocument/2006/relationships/slideLayout" Target="../slideLayouts/slideLayout888.xml"/><Relationship Id="rId4" Type="http://schemas.openxmlformats.org/officeDocument/2006/relationships/slideLayout" Target="../slideLayouts/slideLayout882.xml"/><Relationship Id="rId9" Type="http://schemas.openxmlformats.org/officeDocument/2006/relationships/slideLayout" Target="../slideLayouts/slideLayout887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8.xml"/><Relationship Id="rId13" Type="http://schemas.openxmlformats.org/officeDocument/2006/relationships/theme" Target="../theme/theme75.xml"/><Relationship Id="rId3" Type="http://schemas.openxmlformats.org/officeDocument/2006/relationships/slideLayout" Target="../slideLayouts/slideLayout893.xml"/><Relationship Id="rId7" Type="http://schemas.openxmlformats.org/officeDocument/2006/relationships/slideLayout" Target="../slideLayouts/slideLayout897.xml"/><Relationship Id="rId12" Type="http://schemas.openxmlformats.org/officeDocument/2006/relationships/slideLayout" Target="../slideLayouts/slideLayout902.xml"/><Relationship Id="rId2" Type="http://schemas.openxmlformats.org/officeDocument/2006/relationships/slideLayout" Target="../slideLayouts/slideLayout892.xml"/><Relationship Id="rId1" Type="http://schemas.openxmlformats.org/officeDocument/2006/relationships/slideLayout" Target="../slideLayouts/slideLayout891.xml"/><Relationship Id="rId6" Type="http://schemas.openxmlformats.org/officeDocument/2006/relationships/slideLayout" Target="../slideLayouts/slideLayout896.xml"/><Relationship Id="rId11" Type="http://schemas.openxmlformats.org/officeDocument/2006/relationships/slideLayout" Target="../slideLayouts/slideLayout901.xml"/><Relationship Id="rId5" Type="http://schemas.openxmlformats.org/officeDocument/2006/relationships/slideLayout" Target="../slideLayouts/slideLayout895.xml"/><Relationship Id="rId10" Type="http://schemas.openxmlformats.org/officeDocument/2006/relationships/slideLayout" Target="../slideLayouts/slideLayout900.xml"/><Relationship Id="rId4" Type="http://schemas.openxmlformats.org/officeDocument/2006/relationships/slideLayout" Target="../slideLayouts/slideLayout894.xml"/><Relationship Id="rId9" Type="http://schemas.openxmlformats.org/officeDocument/2006/relationships/slideLayout" Target="../slideLayouts/slideLayout899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0.xml"/><Relationship Id="rId13" Type="http://schemas.openxmlformats.org/officeDocument/2006/relationships/theme" Target="../theme/theme76.xml"/><Relationship Id="rId3" Type="http://schemas.openxmlformats.org/officeDocument/2006/relationships/slideLayout" Target="../slideLayouts/slideLayout905.xml"/><Relationship Id="rId7" Type="http://schemas.openxmlformats.org/officeDocument/2006/relationships/slideLayout" Target="../slideLayouts/slideLayout909.xml"/><Relationship Id="rId12" Type="http://schemas.openxmlformats.org/officeDocument/2006/relationships/slideLayout" Target="../slideLayouts/slideLayout914.xml"/><Relationship Id="rId2" Type="http://schemas.openxmlformats.org/officeDocument/2006/relationships/slideLayout" Target="../slideLayouts/slideLayout904.xml"/><Relationship Id="rId1" Type="http://schemas.openxmlformats.org/officeDocument/2006/relationships/slideLayout" Target="../slideLayouts/slideLayout903.xml"/><Relationship Id="rId6" Type="http://schemas.openxmlformats.org/officeDocument/2006/relationships/slideLayout" Target="../slideLayouts/slideLayout908.xml"/><Relationship Id="rId11" Type="http://schemas.openxmlformats.org/officeDocument/2006/relationships/slideLayout" Target="../slideLayouts/slideLayout913.xml"/><Relationship Id="rId5" Type="http://schemas.openxmlformats.org/officeDocument/2006/relationships/slideLayout" Target="../slideLayouts/slideLayout907.xml"/><Relationship Id="rId10" Type="http://schemas.openxmlformats.org/officeDocument/2006/relationships/slideLayout" Target="../slideLayouts/slideLayout912.xml"/><Relationship Id="rId4" Type="http://schemas.openxmlformats.org/officeDocument/2006/relationships/slideLayout" Target="../slideLayouts/slideLayout906.xml"/><Relationship Id="rId9" Type="http://schemas.openxmlformats.org/officeDocument/2006/relationships/slideLayout" Target="../slideLayouts/slideLayout911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2.xml"/><Relationship Id="rId13" Type="http://schemas.openxmlformats.org/officeDocument/2006/relationships/theme" Target="../theme/theme77.xml"/><Relationship Id="rId3" Type="http://schemas.openxmlformats.org/officeDocument/2006/relationships/slideLayout" Target="../slideLayouts/slideLayout917.xml"/><Relationship Id="rId7" Type="http://schemas.openxmlformats.org/officeDocument/2006/relationships/slideLayout" Target="../slideLayouts/slideLayout921.xml"/><Relationship Id="rId12" Type="http://schemas.openxmlformats.org/officeDocument/2006/relationships/slideLayout" Target="../slideLayouts/slideLayout926.xml"/><Relationship Id="rId2" Type="http://schemas.openxmlformats.org/officeDocument/2006/relationships/slideLayout" Target="../slideLayouts/slideLayout916.xml"/><Relationship Id="rId1" Type="http://schemas.openxmlformats.org/officeDocument/2006/relationships/slideLayout" Target="../slideLayouts/slideLayout915.xml"/><Relationship Id="rId6" Type="http://schemas.openxmlformats.org/officeDocument/2006/relationships/slideLayout" Target="../slideLayouts/slideLayout920.xml"/><Relationship Id="rId11" Type="http://schemas.openxmlformats.org/officeDocument/2006/relationships/slideLayout" Target="../slideLayouts/slideLayout925.xml"/><Relationship Id="rId5" Type="http://schemas.openxmlformats.org/officeDocument/2006/relationships/slideLayout" Target="../slideLayouts/slideLayout919.xml"/><Relationship Id="rId10" Type="http://schemas.openxmlformats.org/officeDocument/2006/relationships/slideLayout" Target="../slideLayouts/slideLayout924.xml"/><Relationship Id="rId4" Type="http://schemas.openxmlformats.org/officeDocument/2006/relationships/slideLayout" Target="../slideLayouts/slideLayout918.xml"/><Relationship Id="rId9" Type="http://schemas.openxmlformats.org/officeDocument/2006/relationships/slideLayout" Target="../slideLayouts/slideLayout923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4.xml"/><Relationship Id="rId13" Type="http://schemas.openxmlformats.org/officeDocument/2006/relationships/theme" Target="../theme/theme78.xml"/><Relationship Id="rId3" Type="http://schemas.openxmlformats.org/officeDocument/2006/relationships/slideLayout" Target="../slideLayouts/slideLayout929.xml"/><Relationship Id="rId7" Type="http://schemas.openxmlformats.org/officeDocument/2006/relationships/slideLayout" Target="../slideLayouts/slideLayout933.xml"/><Relationship Id="rId12" Type="http://schemas.openxmlformats.org/officeDocument/2006/relationships/slideLayout" Target="../slideLayouts/slideLayout938.xml"/><Relationship Id="rId2" Type="http://schemas.openxmlformats.org/officeDocument/2006/relationships/slideLayout" Target="../slideLayouts/slideLayout928.xml"/><Relationship Id="rId1" Type="http://schemas.openxmlformats.org/officeDocument/2006/relationships/slideLayout" Target="../slideLayouts/slideLayout927.xml"/><Relationship Id="rId6" Type="http://schemas.openxmlformats.org/officeDocument/2006/relationships/slideLayout" Target="../slideLayouts/slideLayout932.xml"/><Relationship Id="rId11" Type="http://schemas.openxmlformats.org/officeDocument/2006/relationships/slideLayout" Target="../slideLayouts/slideLayout937.xml"/><Relationship Id="rId5" Type="http://schemas.openxmlformats.org/officeDocument/2006/relationships/slideLayout" Target="../slideLayouts/slideLayout931.xml"/><Relationship Id="rId10" Type="http://schemas.openxmlformats.org/officeDocument/2006/relationships/slideLayout" Target="../slideLayouts/slideLayout936.xml"/><Relationship Id="rId4" Type="http://schemas.openxmlformats.org/officeDocument/2006/relationships/slideLayout" Target="../slideLayouts/slideLayout930.xml"/><Relationship Id="rId9" Type="http://schemas.openxmlformats.org/officeDocument/2006/relationships/slideLayout" Target="../slideLayouts/slideLayout935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6.xml"/><Relationship Id="rId13" Type="http://schemas.openxmlformats.org/officeDocument/2006/relationships/theme" Target="../theme/theme79.xml"/><Relationship Id="rId3" Type="http://schemas.openxmlformats.org/officeDocument/2006/relationships/slideLayout" Target="../slideLayouts/slideLayout941.xml"/><Relationship Id="rId7" Type="http://schemas.openxmlformats.org/officeDocument/2006/relationships/slideLayout" Target="../slideLayouts/slideLayout945.xml"/><Relationship Id="rId12" Type="http://schemas.openxmlformats.org/officeDocument/2006/relationships/slideLayout" Target="../slideLayouts/slideLayout950.xml"/><Relationship Id="rId2" Type="http://schemas.openxmlformats.org/officeDocument/2006/relationships/slideLayout" Target="../slideLayouts/slideLayout940.xml"/><Relationship Id="rId1" Type="http://schemas.openxmlformats.org/officeDocument/2006/relationships/slideLayout" Target="../slideLayouts/slideLayout939.xml"/><Relationship Id="rId6" Type="http://schemas.openxmlformats.org/officeDocument/2006/relationships/slideLayout" Target="../slideLayouts/slideLayout944.xml"/><Relationship Id="rId11" Type="http://schemas.openxmlformats.org/officeDocument/2006/relationships/slideLayout" Target="../slideLayouts/slideLayout949.xml"/><Relationship Id="rId5" Type="http://schemas.openxmlformats.org/officeDocument/2006/relationships/slideLayout" Target="../slideLayouts/slideLayout943.xml"/><Relationship Id="rId10" Type="http://schemas.openxmlformats.org/officeDocument/2006/relationships/slideLayout" Target="../slideLayouts/slideLayout948.xml"/><Relationship Id="rId4" Type="http://schemas.openxmlformats.org/officeDocument/2006/relationships/slideLayout" Target="../slideLayouts/slideLayout942.xml"/><Relationship Id="rId9" Type="http://schemas.openxmlformats.org/officeDocument/2006/relationships/slideLayout" Target="../slideLayouts/slideLayout94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7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94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8.xml"/><Relationship Id="rId13" Type="http://schemas.openxmlformats.org/officeDocument/2006/relationships/theme" Target="../theme/theme80.xml"/><Relationship Id="rId3" Type="http://schemas.openxmlformats.org/officeDocument/2006/relationships/slideLayout" Target="../slideLayouts/slideLayout953.xml"/><Relationship Id="rId7" Type="http://schemas.openxmlformats.org/officeDocument/2006/relationships/slideLayout" Target="../slideLayouts/slideLayout957.xml"/><Relationship Id="rId12" Type="http://schemas.openxmlformats.org/officeDocument/2006/relationships/slideLayout" Target="../slideLayouts/slideLayout962.xml"/><Relationship Id="rId2" Type="http://schemas.openxmlformats.org/officeDocument/2006/relationships/slideLayout" Target="../slideLayouts/slideLayout952.xml"/><Relationship Id="rId1" Type="http://schemas.openxmlformats.org/officeDocument/2006/relationships/slideLayout" Target="../slideLayouts/slideLayout951.xml"/><Relationship Id="rId6" Type="http://schemas.openxmlformats.org/officeDocument/2006/relationships/slideLayout" Target="../slideLayouts/slideLayout956.xml"/><Relationship Id="rId11" Type="http://schemas.openxmlformats.org/officeDocument/2006/relationships/slideLayout" Target="../slideLayouts/slideLayout961.xml"/><Relationship Id="rId5" Type="http://schemas.openxmlformats.org/officeDocument/2006/relationships/slideLayout" Target="../slideLayouts/slideLayout955.xml"/><Relationship Id="rId10" Type="http://schemas.openxmlformats.org/officeDocument/2006/relationships/slideLayout" Target="../slideLayouts/slideLayout960.xml"/><Relationship Id="rId4" Type="http://schemas.openxmlformats.org/officeDocument/2006/relationships/slideLayout" Target="../slideLayouts/slideLayout954.xml"/><Relationship Id="rId9" Type="http://schemas.openxmlformats.org/officeDocument/2006/relationships/slideLayout" Target="../slideLayouts/slideLayout959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0.xml"/><Relationship Id="rId13" Type="http://schemas.openxmlformats.org/officeDocument/2006/relationships/theme" Target="../theme/theme81.xml"/><Relationship Id="rId3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9.xml"/><Relationship Id="rId12" Type="http://schemas.openxmlformats.org/officeDocument/2006/relationships/slideLayout" Target="../slideLayouts/slideLayout974.xml"/><Relationship Id="rId2" Type="http://schemas.openxmlformats.org/officeDocument/2006/relationships/slideLayout" Target="../slideLayouts/slideLayout964.xml"/><Relationship Id="rId1" Type="http://schemas.openxmlformats.org/officeDocument/2006/relationships/slideLayout" Target="../slideLayouts/slideLayout963.xml"/><Relationship Id="rId6" Type="http://schemas.openxmlformats.org/officeDocument/2006/relationships/slideLayout" Target="../slideLayouts/slideLayout968.xml"/><Relationship Id="rId11" Type="http://schemas.openxmlformats.org/officeDocument/2006/relationships/slideLayout" Target="../slideLayouts/slideLayout973.xml"/><Relationship Id="rId5" Type="http://schemas.openxmlformats.org/officeDocument/2006/relationships/slideLayout" Target="../slideLayouts/slideLayout967.xml"/><Relationship Id="rId10" Type="http://schemas.openxmlformats.org/officeDocument/2006/relationships/slideLayout" Target="../slideLayouts/slideLayout972.xml"/><Relationship Id="rId4" Type="http://schemas.openxmlformats.org/officeDocument/2006/relationships/slideLayout" Target="../slideLayouts/slideLayout966.xml"/><Relationship Id="rId9" Type="http://schemas.openxmlformats.org/officeDocument/2006/relationships/slideLayout" Target="../slideLayouts/slideLayout971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2.xml"/><Relationship Id="rId13" Type="http://schemas.openxmlformats.org/officeDocument/2006/relationships/theme" Target="../theme/theme82.xml"/><Relationship Id="rId3" Type="http://schemas.openxmlformats.org/officeDocument/2006/relationships/slideLayout" Target="../slideLayouts/slideLayout977.xml"/><Relationship Id="rId7" Type="http://schemas.openxmlformats.org/officeDocument/2006/relationships/slideLayout" Target="../slideLayouts/slideLayout981.xml"/><Relationship Id="rId12" Type="http://schemas.openxmlformats.org/officeDocument/2006/relationships/slideLayout" Target="../slideLayouts/slideLayout986.xml"/><Relationship Id="rId2" Type="http://schemas.openxmlformats.org/officeDocument/2006/relationships/slideLayout" Target="../slideLayouts/slideLayout976.xml"/><Relationship Id="rId1" Type="http://schemas.openxmlformats.org/officeDocument/2006/relationships/slideLayout" Target="../slideLayouts/slideLayout975.xml"/><Relationship Id="rId6" Type="http://schemas.openxmlformats.org/officeDocument/2006/relationships/slideLayout" Target="../slideLayouts/slideLayout980.xml"/><Relationship Id="rId11" Type="http://schemas.openxmlformats.org/officeDocument/2006/relationships/slideLayout" Target="../slideLayouts/slideLayout985.xml"/><Relationship Id="rId5" Type="http://schemas.openxmlformats.org/officeDocument/2006/relationships/slideLayout" Target="../slideLayouts/slideLayout979.xml"/><Relationship Id="rId10" Type="http://schemas.openxmlformats.org/officeDocument/2006/relationships/slideLayout" Target="../slideLayouts/slideLayout984.xml"/><Relationship Id="rId4" Type="http://schemas.openxmlformats.org/officeDocument/2006/relationships/slideLayout" Target="../slideLayouts/slideLayout978.xml"/><Relationship Id="rId9" Type="http://schemas.openxmlformats.org/officeDocument/2006/relationships/slideLayout" Target="../slideLayouts/slideLayout983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4.xml"/><Relationship Id="rId13" Type="http://schemas.openxmlformats.org/officeDocument/2006/relationships/theme" Target="../theme/theme83.xml"/><Relationship Id="rId3" Type="http://schemas.openxmlformats.org/officeDocument/2006/relationships/slideLayout" Target="../slideLayouts/slideLayout989.xml"/><Relationship Id="rId7" Type="http://schemas.openxmlformats.org/officeDocument/2006/relationships/slideLayout" Target="../slideLayouts/slideLayout993.xml"/><Relationship Id="rId12" Type="http://schemas.openxmlformats.org/officeDocument/2006/relationships/slideLayout" Target="../slideLayouts/slideLayout998.xml"/><Relationship Id="rId2" Type="http://schemas.openxmlformats.org/officeDocument/2006/relationships/slideLayout" Target="../slideLayouts/slideLayout988.xml"/><Relationship Id="rId1" Type="http://schemas.openxmlformats.org/officeDocument/2006/relationships/slideLayout" Target="../slideLayouts/slideLayout987.xml"/><Relationship Id="rId6" Type="http://schemas.openxmlformats.org/officeDocument/2006/relationships/slideLayout" Target="../slideLayouts/slideLayout992.xml"/><Relationship Id="rId11" Type="http://schemas.openxmlformats.org/officeDocument/2006/relationships/slideLayout" Target="../slideLayouts/slideLayout997.xml"/><Relationship Id="rId5" Type="http://schemas.openxmlformats.org/officeDocument/2006/relationships/slideLayout" Target="../slideLayouts/slideLayout991.xml"/><Relationship Id="rId10" Type="http://schemas.openxmlformats.org/officeDocument/2006/relationships/slideLayout" Target="../slideLayouts/slideLayout996.xml"/><Relationship Id="rId4" Type="http://schemas.openxmlformats.org/officeDocument/2006/relationships/slideLayout" Target="../slideLayouts/slideLayout990.xml"/><Relationship Id="rId9" Type="http://schemas.openxmlformats.org/officeDocument/2006/relationships/slideLayout" Target="../slideLayouts/slideLayout995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6.xml"/><Relationship Id="rId13" Type="http://schemas.openxmlformats.org/officeDocument/2006/relationships/theme" Target="../theme/theme84.xml"/><Relationship Id="rId3" Type="http://schemas.openxmlformats.org/officeDocument/2006/relationships/slideLayout" Target="../slideLayouts/slideLayout1001.xml"/><Relationship Id="rId7" Type="http://schemas.openxmlformats.org/officeDocument/2006/relationships/slideLayout" Target="../slideLayouts/slideLayout1005.xml"/><Relationship Id="rId12" Type="http://schemas.openxmlformats.org/officeDocument/2006/relationships/slideLayout" Target="../slideLayouts/slideLayout1010.xml"/><Relationship Id="rId2" Type="http://schemas.openxmlformats.org/officeDocument/2006/relationships/slideLayout" Target="../slideLayouts/slideLayout1000.xml"/><Relationship Id="rId1" Type="http://schemas.openxmlformats.org/officeDocument/2006/relationships/slideLayout" Target="../slideLayouts/slideLayout999.xml"/><Relationship Id="rId6" Type="http://schemas.openxmlformats.org/officeDocument/2006/relationships/slideLayout" Target="../slideLayouts/slideLayout1004.xml"/><Relationship Id="rId11" Type="http://schemas.openxmlformats.org/officeDocument/2006/relationships/slideLayout" Target="../slideLayouts/slideLayout1009.xml"/><Relationship Id="rId5" Type="http://schemas.openxmlformats.org/officeDocument/2006/relationships/slideLayout" Target="../slideLayouts/slideLayout1003.xml"/><Relationship Id="rId10" Type="http://schemas.openxmlformats.org/officeDocument/2006/relationships/slideLayout" Target="../slideLayouts/slideLayout1008.xml"/><Relationship Id="rId4" Type="http://schemas.openxmlformats.org/officeDocument/2006/relationships/slideLayout" Target="../slideLayouts/slideLayout1002.xml"/><Relationship Id="rId9" Type="http://schemas.openxmlformats.org/officeDocument/2006/relationships/slideLayout" Target="../slideLayouts/slideLayout1007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8.xml"/><Relationship Id="rId13" Type="http://schemas.openxmlformats.org/officeDocument/2006/relationships/theme" Target="../theme/theme85.xml"/><Relationship Id="rId3" Type="http://schemas.openxmlformats.org/officeDocument/2006/relationships/slideLayout" Target="../slideLayouts/slideLayout1013.xml"/><Relationship Id="rId7" Type="http://schemas.openxmlformats.org/officeDocument/2006/relationships/slideLayout" Target="../slideLayouts/slideLayout1017.xml"/><Relationship Id="rId12" Type="http://schemas.openxmlformats.org/officeDocument/2006/relationships/slideLayout" Target="../slideLayouts/slideLayout1022.xml"/><Relationship Id="rId2" Type="http://schemas.openxmlformats.org/officeDocument/2006/relationships/slideLayout" Target="../slideLayouts/slideLayout1012.xml"/><Relationship Id="rId1" Type="http://schemas.openxmlformats.org/officeDocument/2006/relationships/slideLayout" Target="../slideLayouts/slideLayout1011.xml"/><Relationship Id="rId6" Type="http://schemas.openxmlformats.org/officeDocument/2006/relationships/slideLayout" Target="../slideLayouts/slideLayout1016.xml"/><Relationship Id="rId11" Type="http://schemas.openxmlformats.org/officeDocument/2006/relationships/slideLayout" Target="../slideLayouts/slideLayout1021.xml"/><Relationship Id="rId5" Type="http://schemas.openxmlformats.org/officeDocument/2006/relationships/slideLayout" Target="../slideLayouts/slideLayout1015.xml"/><Relationship Id="rId10" Type="http://schemas.openxmlformats.org/officeDocument/2006/relationships/slideLayout" Target="../slideLayouts/slideLayout1020.xml"/><Relationship Id="rId4" Type="http://schemas.openxmlformats.org/officeDocument/2006/relationships/slideLayout" Target="../slideLayouts/slideLayout1014.xml"/><Relationship Id="rId9" Type="http://schemas.openxmlformats.org/officeDocument/2006/relationships/slideLayout" Target="../slideLayouts/slideLayout1019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0.xml"/><Relationship Id="rId13" Type="http://schemas.openxmlformats.org/officeDocument/2006/relationships/theme" Target="../theme/theme86.xml"/><Relationship Id="rId3" Type="http://schemas.openxmlformats.org/officeDocument/2006/relationships/slideLayout" Target="../slideLayouts/slideLayout1025.xml"/><Relationship Id="rId7" Type="http://schemas.openxmlformats.org/officeDocument/2006/relationships/slideLayout" Target="../slideLayouts/slideLayout1029.xml"/><Relationship Id="rId12" Type="http://schemas.openxmlformats.org/officeDocument/2006/relationships/slideLayout" Target="../slideLayouts/slideLayout1034.xml"/><Relationship Id="rId2" Type="http://schemas.openxmlformats.org/officeDocument/2006/relationships/slideLayout" Target="../slideLayouts/slideLayout1024.xml"/><Relationship Id="rId1" Type="http://schemas.openxmlformats.org/officeDocument/2006/relationships/slideLayout" Target="../slideLayouts/slideLayout1023.xml"/><Relationship Id="rId6" Type="http://schemas.openxmlformats.org/officeDocument/2006/relationships/slideLayout" Target="../slideLayouts/slideLayout1028.xml"/><Relationship Id="rId11" Type="http://schemas.openxmlformats.org/officeDocument/2006/relationships/slideLayout" Target="../slideLayouts/slideLayout1033.xml"/><Relationship Id="rId5" Type="http://schemas.openxmlformats.org/officeDocument/2006/relationships/slideLayout" Target="../slideLayouts/slideLayout1027.xml"/><Relationship Id="rId10" Type="http://schemas.openxmlformats.org/officeDocument/2006/relationships/slideLayout" Target="../slideLayouts/slideLayout1032.xml"/><Relationship Id="rId4" Type="http://schemas.openxmlformats.org/officeDocument/2006/relationships/slideLayout" Target="../slideLayouts/slideLayout1026.xml"/><Relationship Id="rId9" Type="http://schemas.openxmlformats.org/officeDocument/2006/relationships/slideLayout" Target="../slideLayouts/slideLayout1031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2.xml"/><Relationship Id="rId13" Type="http://schemas.openxmlformats.org/officeDocument/2006/relationships/theme" Target="../theme/theme87.xml"/><Relationship Id="rId3" Type="http://schemas.openxmlformats.org/officeDocument/2006/relationships/slideLayout" Target="../slideLayouts/slideLayout1037.xml"/><Relationship Id="rId7" Type="http://schemas.openxmlformats.org/officeDocument/2006/relationships/slideLayout" Target="../slideLayouts/slideLayout1041.xml"/><Relationship Id="rId12" Type="http://schemas.openxmlformats.org/officeDocument/2006/relationships/slideLayout" Target="../slideLayouts/slideLayout1046.xml"/><Relationship Id="rId2" Type="http://schemas.openxmlformats.org/officeDocument/2006/relationships/slideLayout" Target="../slideLayouts/slideLayout1036.xml"/><Relationship Id="rId1" Type="http://schemas.openxmlformats.org/officeDocument/2006/relationships/slideLayout" Target="../slideLayouts/slideLayout1035.xml"/><Relationship Id="rId6" Type="http://schemas.openxmlformats.org/officeDocument/2006/relationships/slideLayout" Target="../slideLayouts/slideLayout1040.xml"/><Relationship Id="rId11" Type="http://schemas.openxmlformats.org/officeDocument/2006/relationships/slideLayout" Target="../slideLayouts/slideLayout1045.xml"/><Relationship Id="rId5" Type="http://schemas.openxmlformats.org/officeDocument/2006/relationships/slideLayout" Target="../slideLayouts/slideLayout1039.xml"/><Relationship Id="rId10" Type="http://schemas.openxmlformats.org/officeDocument/2006/relationships/slideLayout" Target="../slideLayouts/slideLayout1044.xml"/><Relationship Id="rId4" Type="http://schemas.openxmlformats.org/officeDocument/2006/relationships/slideLayout" Target="../slideLayouts/slideLayout1038.xml"/><Relationship Id="rId9" Type="http://schemas.openxmlformats.org/officeDocument/2006/relationships/slideLayout" Target="../slideLayouts/slideLayout1043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4.xml"/><Relationship Id="rId13" Type="http://schemas.openxmlformats.org/officeDocument/2006/relationships/theme" Target="../theme/theme88.xml"/><Relationship Id="rId3" Type="http://schemas.openxmlformats.org/officeDocument/2006/relationships/slideLayout" Target="../slideLayouts/slideLayout1049.xml"/><Relationship Id="rId7" Type="http://schemas.openxmlformats.org/officeDocument/2006/relationships/slideLayout" Target="../slideLayouts/slideLayout1053.xml"/><Relationship Id="rId12" Type="http://schemas.openxmlformats.org/officeDocument/2006/relationships/slideLayout" Target="../slideLayouts/slideLayout1058.xml"/><Relationship Id="rId2" Type="http://schemas.openxmlformats.org/officeDocument/2006/relationships/slideLayout" Target="../slideLayouts/slideLayout1048.xml"/><Relationship Id="rId1" Type="http://schemas.openxmlformats.org/officeDocument/2006/relationships/slideLayout" Target="../slideLayouts/slideLayout1047.xml"/><Relationship Id="rId6" Type="http://schemas.openxmlformats.org/officeDocument/2006/relationships/slideLayout" Target="../slideLayouts/slideLayout1052.xml"/><Relationship Id="rId11" Type="http://schemas.openxmlformats.org/officeDocument/2006/relationships/slideLayout" Target="../slideLayouts/slideLayout1057.xml"/><Relationship Id="rId5" Type="http://schemas.openxmlformats.org/officeDocument/2006/relationships/slideLayout" Target="../slideLayouts/slideLayout1051.xml"/><Relationship Id="rId10" Type="http://schemas.openxmlformats.org/officeDocument/2006/relationships/slideLayout" Target="../slideLayouts/slideLayout1056.xml"/><Relationship Id="rId4" Type="http://schemas.openxmlformats.org/officeDocument/2006/relationships/slideLayout" Target="../slideLayouts/slideLayout1050.xml"/><Relationship Id="rId9" Type="http://schemas.openxmlformats.org/officeDocument/2006/relationships/slideLayout" Target="../slideLayouts/slideLayout1055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6.xml"/><Relationship Id="rId13" Type="http://schemas.openxmlformats.org/officeDocument/2006/relationships/theme" Target="../theme/theme89.xml"/><Relationship Id="rId3" Type="http://schemas.openxmlformats.org/officeDocument/2006/relationships/slideLayout" Target="../slideLayouts/slideLayout1061.xml"/><Relationship Id="rId7" Type="http://schemas.openxmlformats.org/officeDocument/2006/relationships/slideLayout" Target="../slideLayouts/slideLayout1065.xml"/><Relationship Id="rId12" Type="http://schemas.openxmlformats.org/officeDocument/2006/relationships/slideLayout" Target="../slideLayouts/slideLayout1070.xml"/><Relationship Id="rId2" Type="http://schemas.openxmlformats.org/officeDocument/2006/relationships/slideLayout" Target="../slideLayouts/slideLayout1060.xml"/><Relationship Id="rId1" Type="http://schemas.openxmlformats.org/officeDocument/2006/relationships/slideLayout" Target="../slideLayouts/slideLayout1059.xml"/><Relationship Id="rId6" Type="http://schemas.openxmlformats.org/officeDocument/2006/relationships/slideLayout" Target="../slideLayouts/slideLayout1064.xml"/><Relationship Id="rId11" Type="http://schemas.openxmlformats.org/officeDocument/2006/relationships/slideLayout" Target="../slideLayouts/slideLayout1069.xml"/><Relationship Id="rId5" Type="http://schemas.openxmlformats.org/officeDocument/2006/relationships/slideLayout" Target="../slideLayouts/slideLayout1063.xml"/><Relationship Id="rId10" Type="http://schemas.openxmlformats.org/officeDocument/2006/relationships/slideLayout" Target="../slideLayouts/slideLayout1068.xml"/><Relationship Id="rId4" Type="http://schemas.openxmlformats.org/officeDocument/2006/relationships/slideLayout" Target="../slideLayouts/slideLayout1062.xml"/><Relationship Id="rId9" Type="http://schemas.openxmlformats.org/officeDocument/2006/relationships/slideLayout" Target="../slideLayouts/slideLayout1067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9.xml"/><Relationship Id="rId7" Type="http://schemas.openxmlformats.org/officeDocument/2006/relationships/slideLayout" Target="../slideLayouts/slideLayout103.xml"/><Relationship Id="rId12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98.xml"/><Relationship Id="rId1" Type="http://schemas.openxmlformats.org/officeDocument/2006/relationships/slideLayout" Target="../slideLayouts/slideLayout97.xml"/><Relationship Id="rId6" Type="http://schemas.openxmlformats.org/officeDocument/2006/relationships/slideLayout" Target="../slideLayouts/slideLayout102.xml"/><Relationship Id="rId11" Type="http://schemas.openxmlformats.org/officeDocument/2006/relationships/slideLayout" Target="../slideLayouts/slideLayout107.xml"/><Relationship Id="rId5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106.xml"/><Relationship Id="rId4" Type="http://schemas.openxmlformats.org/officeDocument/2006/relationships/slideLayout" Target="../slideLayouts/slideLayout100.xml"/><Relationship Id="rId9" Type="http://schemas.openxmlformats.org/officeDocument/2006/relationships/slideLayout" Target="../slideLayouts/slideLayout105.xml"/></Relationships>
</file>

<file path=ppt/slideMasters/_rels/slideMaster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8.xml"/><Relationship Id="rId13" Type="http://schemas.openxmlformats.org/officeDocument/2006/relationships/theme" Target="../theme/theme90.xml"/><Relationship Id="rId3" Type="http://schemas.openxmlformats.org/officeDocument/2006/relationships/slideLayout" Target="../slideLayouts/slideLayout1073.xml"/><Relationship Id="rId7" Type="http://schemas.openxmlformats.org/officeDocument/2006/relationships/slideLayout" Target="../slideLayouts/slideLayout1077.xml"/><Relationship Id="rId12" Type="http://schemas.openxmlformats.org/officeDocument/2006/relationships/slideLayout" Target="../slideLayouts/slideLayout1082.xml"/><Relationship Id="rId2" Type="http://schemas.openxmlformats.org/officeDocument/2006/relationships/slideLayout" Target="../slideLayouts/slideLayout1072.xml"/><Relationship Id="rId1" Type="http://schemas.openxmlformats.org/officeDocument/2006/relationships/slideLayout" Target="../slideLayouts/slideLayout1071.xml"/><Relationship Id="rId6" Type="http://schemas.openxmlformats.org/officeDocument/2006/relationships/slideLayout" Target="../slideLayouts/slideLayout1076.xml"/><Relationship Id="rId11" Type="http://schemas.openxmlformats.org/officeDocument/2006/relationships/slideLayout" Target="../slideLayouts/slideLayout1081.xml"/><Relationship Id="rId5" Type="http://schemas.openxmlformats.org/officeDocument/2006/relationships/slideLayout" Target="../slideLayouts/slideLayout1075.xml"/><Relationship Id="rId10" Type="http://schemas.openxmlformats.org/officeDocument/2006/relationships/slideLayout" Target="../slideLayouts/slideLayout1080.xml"/><Relationship Id="rId4" Type="http://schemas.openxmlformats.org/officeDocument/2006/relationships/slideLayout" Target="../slideLayouts/slideLayout1074.xml"/><Relationship Id="rId9" Type="http://schemas.openxmlformats.org/officeDocument/2006/relationships/slideLayout" Target="../slideLayouts/slideLayout1079.xml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0.xml"/><Relationship Id="rId13" Type="http://schemas.openxmlformats.org/officeDocument/2006/relationships/theme" Target="../theme/theme91.xml"/><Relationship Id="rId3" Type="http://schemas.openxmlformats.org/officeDocument/2006/relationships/slideLayout" Target="../slideLayouts/slideLayout1085.xml"/><Relationship Id="rId7" Type="http://schemas.openxmlformats.org/officeDocument/2006/relationships/slideLayout" Target="../slideLayouts/slideLayout1089.xml"/><Relationship Id="rId12" Type="http://schemas.openxmlformats.org/officeDocument/2006/relationships/slideLayout" Target="../slideLayouts/slideLayout1094.xml"/><Relationship Id="rId2" Type="http://schemas.openxmlformats.org/officeDocument/2006/relationships/slideLayout" Target="../slideLayouts/slideLayout1084.xml"/><Relationship Id="rId1" Type="http://schemas.openxmlformats.org/officeDocument/2006/relationships/slideLayout" Target="../slideLayouts/slideLayout1083.xml"/><Relationship Id="rId6" Type="http://schemas.openxmlformats.org/officeDocument/2006/relationships/slideLayout" Target="../slideLayouts/slideLayout1088.xml"/><Relationship Id="rId11" Type="http://schemas.openxmlformats.org/officeDocument/2006/relationships/slideLayout" Target="../slideLayouts/slideLayout1093.xml"/><Relationship Id="rId5" Type="http://schemas.openxmlformats.org/officeDocument/2006/relationships/slideLayout" Target="../slideLayouts/slideLayout1087.xml"/><Relationship Id="rId10" Type="http://schemas.openxmlformats.org/officeDocument/2006/relationships/slideLayout" Target="../slideLayouts/slideLayout1092.xml"/><Relationship Id="rId4" Type="http://schemas.openxmlformats.org/officeDocument/2006/relationships/slideLayout" Target="../slideLayouts/slideLayout1086.xml"/><Relationship Id="rId9" Type="http://schemas.openxmlformats.org/officeDocument/2006/relationships/slideLayout" Target="../slideLayouts/slideLayout1091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2.xml"/><Relationship Id="rId13" Type="http://schemas.openxmlformats.org/officeDocument/2006/relationships/theme" Target="../theme/theme92.xml"/><Relationship Id="rId3" Type="http://schemas.openxmlformats.org/officeDocument/2006/relationships/slideLayout" Target="../slideLayouts/slideLayout1097.xml"/><Relationship Id="rId7" Type="http://schemas.openxmlformats.org/officeDocument/2006/relationships/slideLayout" Target="../slideLayouts/slideLayout1101.xml"/><Relationship Id="rId12" Type="http://schemas.openxmlformats.org/officeDocument/2006/relationships/slideLayout" Target="../slideLayouts/slideLayout1106.xml"/><Relationship Id="rId2" Type="http://schemas.openxmlformats.org/officeDocument/2006/relationships/slideLayout" Target="../slideLayouts/slideLayout1096.xml"/><Relationship Id="rId1" Type="http://schemas.openxmlformats.org/officeDocument/2006/relationships/slideLayout" Target="../slideLayouts/slideLayout1095.xml"/><Relationship Id="rId6" Type="http://schemas.openxmlformats.org/officeDocument/2006/relationships/slideLayout" Target="../slideLayouts/slideLayout1100.xml"/><Relationship Id="rId11" Type="http://schemas.openxmlformats.org/officeDocument/2006/relationships/slideLayout" Target="../slideLayouts/slideLayout1105.xml"/><Relationship Id="rId5" Type="http://schemas.openxmlformats.org/officeDocument/2006/relationships/slideLayout" Target="../slideLayouts/slideLayout1099.xml"/><Relationship Id="rId10" Type="http://schemas.openxmlformats.org/officeDocument/2006/relationships/slideLayout" Target="../slideLayouts/slideLayout1104.xml"/><Relationship Id="rId4" Type="http://schemas.openxmlformats.org/officeDocument/2006/relationships/slideLayout" Target="../slideLayouts/slideLayout1098.xml"/><Relationship Id="rId9" Type="http://schemas.openxmlformats.org/officeDocument/2006/relationships/slideLayout" Target="../slideLayouts/slideLayout1103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4.xml"/><Relationship Id="rId13" Type="http://schemas.openxmlformats.org/officeDocument/2006/relationships/theme" Target="../theme/theme93.xml"/><Relationship Id="rId3" Type="http://schemas.openxmlformats.org/officeDocument/2006/relationships/slideLayout" Target="../slideLayouts/slideLayout1109.xml"/><Relationship Id="rId7" Type="http://schemas.openxmlformats.org/officeDocument/2006/relationships/slideLayout" Target="../slideLayouts/slideLayout1113.xml"/><Relationship Id="rId12" Type="http://schemas.openxmlformats.org/officeDocument/2006/relationships/slideLayout" Target="../slideLayouts/slideLayout1118.xml"/><Relationship Id="rId2" Type="http://schemas.openxmlformats.org/officeDocument/2006/relationships/slideLayout" Target="../slideLayouts/slideLayout1108.xml"/><Relationship Id="rId1" Type="http://schemas.openxmlformats.org/officeDocument/2006/relationships/slideLayout" Target="../slideLayouts/slideLayout1107.xml"/><Relationship Id="rId6" Type="http://schemas.openxmlformats.org/officeDocument/2006/relationships/slideLayout" Target="../slideLayouts/slideLayout1112.xml"/><Relationship Id="rId11" Type="http://schemas.openxmlformats.org/officeDocument/2006/relationships/slideLayout" Target="../slideLayouts/slideLayout1117.xml"/><Relationship Id="rId5" Type="http://schemas.openxmlformats.org/officeDocument/2006/relationships/slideLayout" Target="../slideLayouts/slideLayout1111.xml"/><Relationship Id="rId10" Type="http://schemas.openxmlformats.org/officeDocument/2006/relationships/slideLayout" Target="../slideLayouts/slideLayout1116.xml"/><Relationship Id="rId4" Type="http://schemas.openxmlformats.org/officeDocument/2006/relationships/slideLayout" Target="../slideLayouts/slideLayout1110.xml"/><Relationship Id="rId9" Type="http://schemas.openxmlformats.org/officeDocument/2006/relationships/slideLayout" Target="../slideLayouts/slideLayout1115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6.xml"/><Relationship Id="rId13" Type="http://schemas.openxmlformats.org/officeDocument/2006/relationships/theme" Target="../theme/theme94.xml"/><Relationship Id="rId3" Type="http://schemas.openxmlformats.org/officeDocument/2006/relationships/slideLayout" Target="../slideLayouts/slideLayout1121.xml"/><Relationship Id="rId7" Type="http://schemas.openxmlformats.org/officeDocument/2006/relationships/slideLayout" Target="../slideLayouts/slideLayout1125.xml"/><Relationship Id="rId12" Type="http://schemas.openxmlformats.org/officeDocument/2006/relationships/slideLayout" Target="../slideLayouts/slideLayout1130.xml"/><Relationship Id="rId2" Type="http://schemas.openxmlformats.org/officeDocument/2006/relationships/slideLayout" Target="../slideLayouts/slideLayout1120.xml"/><Relationship Id="rId1" Type="http://schemas.openxmlformats.org/officeDocument/2006/relationships/slideLayout" Target="../slideLayouts/slideLayout1119.xml"/><Relationship Id="rId6" Type="http://schemas.openxmlformats.org/officeDocument/2006/relationships/slideLayout" Target="../slideLayouts/slideLayout1124.xml"/><Relationship Id="rId11" Type="http://schemas.openxmlformats.org/officeDocument/2006/relationships/slideLayout" Target="../slideLayouts/slideLayout1129.xml"/><Relationship Id="rId5" Type="http://schemas.openxmlformats.org/officeDocument/2006/relationships/slideLayout" Target="../slideLayouts/slideLayout1123.xml"/><Relationship Id="rId10" Type="http://schemas.openxmlformats.org/officeDocument/2006/relationships/slideLayout" Target="../slideLayouts/slideLayout1128.xml"/><Relationship Id="rId4" Type="http://schemas.openxmlformats.org/officeDocument/2006/relationships/slideLayout" Target="../slideLayouts/slideLayout1122.xml"/><Relationship Id="rId9" Type="http://schemas.openxmlformats.org/officeDocument/2006/relationships/slideLayout" Target="../slideLayouts/slideLayout1127.xml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8.xml"/><Relationship Id="rId13" Type="http://schemas.openxmlformats.org/officeDocument/2006/relationships/theme" Target="../theme/theme95.xml"/><Relationship Id="rId3" Type="http://schemas.openxmlformats.org/officeDocument/2006/relationships/slideLayout" Target="../slideLayouts/slideLayout1133.xml"/><Relationship Id="rId7" Type="http://schemas.openxmlformats.org/officeDocument/2006/relationships/slideLayout" Target="../slideLayouts/slideLayout1137.xml"/><Relationship Id="rId12" Type="http://schemas.openxmlformats.org/officeDocument/2006/relationships/slideLayout" Target="../slideLayouts/slideLayout1142.xml"/><Relationship Id="rId2" Type="http://schemas.openxmlformats.org/officeDocument/2006/relationships/slideLayout" Target="../slideLayouts/slideLayout1132.xml"/><Relationship Id="rId1" Type="http://schemas.openxmlformats.org/officeDocument/2006/relationships/slideLayout" Target="../slideLayouts/slideLayout1131.xml"/><Relationship Id="rId6" Type="http://schemas.openxmlformats.org/officeDocument/2006/relationships/slideLayout" Target="../slideLayouts/slideLayout1136.xml"/><Relationship Id="rId11" Type="http://schemas.openxmlformats.org/officeDocument/2006/relationships/slideLayout" Target="../slideLayouts/slideLayout1141.xml"/><Relationship Id="rId5" Type="http://schemas.openxmlformats.org/officeDocument/2006/relationships/slideLayout" Target="../slideLayouts/slideLayout1135.xml"/><Relationship Id="rId10" Type="http://schemas.openxmlformats.org/officeDocument/2006/relationships/slideLayout" Target="../slideLayouts/slideLayout1140.xml"/><Relationship Id="rId4" Type="http://schemas.openxmlformats.org/officeDocument/2006/relationships/slideLayout" Target="../slideLayouts/slideLayout1134.xml"/><Relationship Id="rId9" Type="http://schemas.openxmlformats.org/officeDocument/2006/relationships/slideLayout" Target="../slideLayouts/slideLayout1139.xml"/></Relationships>
</file>

<file path=ppt/slideMasters/_rels/slideMaster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0.xml"/><Relationship Id="rId13" Type="http://schemas.openxmlformats.org/officeDocument/2006/relationships/theme" Target="../theme/theme96.xml"/><Relationship Id="rId3" Type="http://schemas.openxmlformats.org/officeDocument/2006/relationships/slideLayout" Target="../slideLayouts/slideLayout1145.xml"/><Relationship Id="rId7" Type="http://schemas.openxmlformats.org/officeDocument/2006/relationships/slideLayout" Target="../slideLayouts/slideLayout1149.xml"/><Relationship Id="rId12" Type="http://schemas.openxmlformats.org/officeDocument/2006/relationships/slideLayout" Target="../slideLayouts/slideLayout1154.xml"/><Relationship Id="rId2" Type="http://schemas.openxmlformats.org/officeDocument/2006/relationships/slideLayout" Target="../slideLayouts/slideLayout1144.xml"/><Relationship Id="rId16" Type="http://schemas.openxmlformats.org/officeDocument/2006/relationships/image" Target="../media/image2.jpeg"/><Relationship Id="rId1" Type="http://schemas.openxmlformats.org/officeDocument/2006/relationships/slideLayout" Target="../slideLayouts/slideLayout1143.xml"/><Relationship Id="rId6" Type="http://schemas.openxmlformats.org/officeDocument/2006/relationships/slideLayout" Target="../slideLayouts/slideLayout1148.xml"/><Relationship Id="rId11" Type="http://schemas.openxmlformats.org/officeDocument/2006/relationships/slideLayout" Target="../slideLayouts/slideLayout1153.xml"/><Relationship Id="rId5" Type="http://schemas.openxmlformats.org/officeDocument/2006/relationships/slideLayout" Target="../slideLayouts/slideLayout1147.xml"/><Relationship Id="rId15" Type="http://schemas.microsoft.com/office/2007/relationships/hdphoto" Target="../media/hdphoto1.wdp"/><Relationship Id="rId10" Type="http://schemas.openxmlformats.org/officeDocument/2006/relationships/slideLayout" Target="../slideLayouts/slideLayout1152.xml"/><Relationship Id="rId4" Type="http://schemas.openxmlformats.org/officeDocument/2006/relationships/slideLayout" Target="../slideLayouts/slideLayout1146.xml"/><Relationship Id="rId9" Type="http://schemas.openxmlformats.org/officeDocument/2006/relationships/slideLayout" Target="../slideLayouts/slideLayout1151.xml"/><Relationship Id="rId14" Type="http://schemas.openxmlformats.org/officeDocument/2006/relationships/image" Target="../media/image1.png"/></Relationships>
</file>

<file path=ppt/slideMasters/_rels/slideMaster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2.xml"/><Relationship Id="rId13" Type="http://schemas.openxmlformats.org/officeDocument/2006/relationships/theme" Target="../theme/theme97.xml"/><Relationship Id="rId3" Type="http://schemas.openxmlformats.org/officeDocument/2006/relationships/slideLayout" Target="../slideLayouts/slideLayout1157.xml"/><Relationship Id="rId7" Type="http://schemas.openxmlformats.org/officeDocument/2006/relationships/slideLayout" Target="../slideLayouts/slideLayout1161.xml"/><Relationship Id="rId12" Type="http://schemas.openxmlformats.org/officeDocument/2006/relationships/slideLayout" Target="../slideLayouts/slideLayout1166.xml"/><Relationship Id="rId2" Type="http://schemas.openxmlformats.org/officeDocument/2006/relationships/slideLayout" Target="../slideLayouts/slideLayout1156.xml"/><Relationship Id="rId1" Type="http://schemas.openxmlformats.org/officeDocument/2006/relationships/slideLayout" Target="../slideLayouts/slideLayout1155.xml"/><Relationship Id="rId6" Type="http://schemas.openxmlformats.org/officeDocument/2006/relationships/slideLayout" Target="../slideLayouts/slideLayout1160.xml"/><Relationship Id="rId11" Type="http://schemas.openxmlformats.org/officeDocument/2006/relationships/slideLayout" Target="../slideLayouts/slideLayout1165.xml"/><Relationship Id="rId5" Type="http://schemas.openxmlformats.org/officeDocument/2006/relationships/slideLayout" Target="../slideLayouts/slideLayout1159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164.xml"/><Relationship Id="rId4" Type="http://schemas.openxmlformats.org/officeDocument/2006/relationships/slideLayout" Target="../slideLayouts/slideLayout1158.xml"/><Relationship Id="rId9" Type="http://schemas.openxmlformats.org/officeDocument/2006/relationships/slideLayout" Target="../slideLayouts/slideLayout1163.xml"/><Relationship Id="rId14" Type="http://schemas.openxmlformats.org/officeDocument/2006/relationships/image" Target="../media/image1.png"/></Relationships>
</file>

<file path=ppt/slideMasters/_rels/slideMaster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4.xml"/><Relationship Id="rId13" Type="http://schemas.openxmlformats.org/officeDocument/2006/relationships/theme" Target="../theme/theme98.xml"/><Relationship Id="rId3" Type="http://schemas.openxmlformats.org/officeDocument/2006/relationships/slideLayout" Target="../slideLayouts/slideLayout1169.xml"/><Relationship Id="rId7" Type="http://schemas.openxmlformats.org/officeDocument/2006/relationships/slideLayout" Target="../slideLayouts/slideLayout1173.xml"/><Relationship Id="rId12" Type="http://schemas.openxmlformats.org/officeDocument/2006/relationships/slideLayout" Target="../slideLayouts/slideLayout1178.xml"/><Relationship Id="rId2" Type="http://schemas.openxmlformats.org/officeDocument/2006/relationships/slideLayout" Target="../slideLayouts/slideLayout1168.xml"/><Relationship Id="rId1" Type="http://schemas.openxmlformats.org/officeDocument/2006/relationships/slideLayout" Target="../slideLayouts/slideLayout1167.xml"/><Relationship Id="rId6" Type="http://schemas.openxmlformats.org/officeDocument/2006/relationships/slideLayout" Target="../slideLayouts/slideLayout1172.xml"/><Relationship Id="rId11" Type="http://schemas.openxmlformats.org/officeDocument/2006/relationships/slideLayout" Target="../slideLayouts/slideLayout1177.xml"/><Relationship Id="rId5" Type="http://schemas.openxmlformats.org/officeDocument/2006/relationships/slideLayout" Target="../slideLayouts/slideLayout1171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176.xml"/><Relationship Id="rId4" Type="http://schemas.openxmlformats.org/officeDocument/2006/relationships/slideLayout" Target="../slideLayouts/slideLayout1170.xml"/><Relationship Id="rId9" Type="http://schemas.openxmlformats.org/officeDocument/2006/relationships/slideLayout" Target="../slideLayouts/slideLayout1175.xml"/><Relationship Id="rId14" Type="http://schemas.openxmlformats.org/officeDocument/2006/relationships/image" Target="../media/image1.png"/></Relationships>
</file>

<file path=ppt/slideMasters/_rels/slideMaster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6.xml"/><Relationship Id="rId13" Type="http://schemas.openxmlformats.org/officeDocument/2006/relationships/theme" Target="../theme/theme99.xml"/><Relationship Id="rId3" Type="http://schemas.openxmlformats.org/officeDocument/2006/relationships/slideLayout" Target="../slideLayouts/slideLayout1181.xml"/><Relationship Id="rId7" Type="http://schemas.openxmlformats.org/officeDocument/2006/relationships/slideLayout" Target="../slideLayouts/slideLayout1185.xml"/><Relationship Id="rId12" Type="http://schemas.openxmlformats.org/officeDocument/2006/relationships/slideLayout" Target="../slideLayouts/slideLayout1190.xml"/><Relationship Id="rId2" Type="http://schemas.openxmlformats.org/officeDocument/2006/relationships/slideLayout" Target="../slideLayouts/slideLayout1180.xml"/><Relationship Id="rId1" Type="http://schemas.openxmlformats.org/officeDocument/2006/relationships/slideLayout" Target="../slideLayouts/slideLayout1179.xml"/><Relationship Id="rId6" Type="http://schemas.openxmlformats.org/officeDocument/2006/relationships/slideLayout" Target="../slideLayouts/slideLayout1184.xml"/><Relationship Id="rId11" Type="http://schemas.openxmlformats.org/officeDocument/2006/relationships/slideLayout" Target="../slideLayouts/slideLayout1189.xml"/><Relationship Id="rId5" Type="http://schemas.openxmlformats.org/officeDocument/2006/relationships/slideLayout" Target="../slideLayouts/slideLayout1183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188.xml"/><Relationship Id="rId4" Type="http://schemas.openxmlformats.org/officeDocument/2006/relationships/slideLayout" Target="../slideLayouts/slideLayout1182.xml"/><Relationship Id="rId9" Type="http://schemas.openxmlformats.org/officeDocument/2006/relationships/slideLayout" Target="../slideLayouts/slideLayout1187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35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57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8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9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6" r:id="rId1"/>
    <p:sldLayoutId id="2147483767" r:id="rId2"/>
    <p:sldLayoutId id="2147483768" r:id="rId3"/>
    <p:sldLayoutId id="2147483769" r:id="rId4"/>
    <p:sldLayoutId id="2147483770" r:id="rId5"/>
    <p:sldLayoutId id="2147483771" r:id="rId6"/>
    <p:sldLayoutId id="2147483772" r:id="rId7"/>
    <p:sldLayoutId id="2147483773" r:id="rId8"/>
    <p:sldLayoutId id="2147483774" r:id="rId9"/>
    <p:sldLayoutId id="2147483775" r:id="rId10"/>
    <p:sldLayoutId id="2147483776" r:id="rId11"/>
    <p:sldLayoutId id="214748377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63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164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165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166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167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168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169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17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171" name="PlaceHolder 2"/>
          <p:cNvSpPr>
            <a:spLocks noGrp="1"/>
          </p:cNvSpPr>
          <p:nvPr>
            <p:ph type="dt" idx="185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49" r:id="rId1"/>
    <p:sldLayoutId id="2147484950" r:id="rId2"/>
    <p:sldLayoutId id="2147484951" r:id="rId3"/>
    <p:sldLayoutId id="2147484952" r:id="rId4"/>
    <p:sldLayoutId id="2147484953" r:id="rId5"/>
    <p:sldLayoutId id="2147484954" r:id="rId6"/>
    <p:sldLayoutId id="2147484955" r:id="rId7"/>
    <p:sldLayoutId id="2147484956" r:id="rId8"/>
    <p:sldLayoutId id="2147484957" r:id="rId9"/>
    <p:sldLayoutId id="2147484958" r:id="rId10"/>
    <p:sldLayoutId id="2147484959" r:id="rId11"/>
    <p:sldLayoutId id="21474849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08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209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210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211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212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213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214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21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21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217" name="PlaceHolder 3"/>
          <p:cNvSpPr>
            <a:spLocks noGrp="1"/>
          </p:cNvSpPr>
          <p:nvPr>
            <p:ph type="dt" idx="186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62" r:id="rId1"/>
    <p:sldLayoutId id="2147484963" r:id="rId2"/>
    <p:sldLayoutId id="2147484964" r:id="rId3"/>
    <p:sldLayoutId id="2147484965" r:id="rId4"/>
    <p:sldLayoutId id="2147484966" r:id="rId5"/>
    <p:sldLayoutId id="2147484967" r:id="rId6"/>
    <p:sldLayoutId id="2147484968" r:id="rId7"/>
    <p:sldLayoutId id="2147484969" r:id="rId8"/>
    <p:sldLayoutId id="2147484970" r:id="rId9"/>
    <p:sldLayoutId id="2147484971" r:id="rId10"/>
    <p:sldLayoutId id="2147484972" r:id="rId11"/>
    <p:sldLayoutId id="21474849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54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255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256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257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258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259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260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26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26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26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264" name="PlaceHolder 4"/>
          <p:cNvSpPr>
            <a:spLocks noGrp="1"/>
          </p:cNvSpPr>
          <p:nvPr>
            <p:ph type="dt" idx="187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75" r:id="rId1"/>
    <p:sldLayoutId id="2147484976" r:id="rId2"/>
    <p:sldLayoutId id="2147484977" r:id="rId3"/>
    <p:sldLayoutId id="2147484978" r:id="rId4"/>
    <p:sldLayoutId id="2147484979" r:id="rId5"/>
    <p:sldLayoutId id="2147484980" r:id="rId6"/>
    <p:sldLayoutId id="2147484981" r:id="rId7"/>
    <p:sldLayoutId id="2147484982" r:id="rId8"/>
    <p:sldLayoutId id="2147484983" r:id="rId9"/>
    <p:sldLayoutId id="2147484984" r:id="rId10"/>
    <p:sldLayoutId id="2147484985" r:id="rId11"/>
    <p:sldLayoutId id="214748498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302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303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304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305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306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307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30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309" name="PlaceHolder 2"/>
          <p:cNvSpPr>
            <a:spLocks noGrp="1"/>
          </p:cNvSpPr>
          <p:nvPr>
            <p:ph type="dt" idx="188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88" r:id="rId1"/>
    <p:sldLayoutId id="2147484989" r:id="rId2"/>
    <p:sldLayoutId id="2147484990" r:id="rId3"/>
    <p:sldLayoutId id="2147484991" r:id="rId4"/>
    <p:sldLayoutId id="2147484992" r:id="rId5"/>
    <p:sldLayoutId id="2147484993" r:id="rId6"/>
    <p:sldLayoutId id="2147484994" r:id="rId7"/>
    <p:sldLayoutId id="2147484995" r:id="rId8"/>
    <p:sldLayoutId id="2147484996" r:id="rId9"/>
    <p:sldLayoutId id="2147484997" r:id="rId10"/>
    <p:sldLayoutId id="2147484998" r:id="rId11"/>
    <p:sldLayoutId id="214748499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46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347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348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349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350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351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352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353" name="PlaceHolder 1"/>
          <p:cNvSpPr>
            <a:spLocks noGrp="1"/>
          </p:cNvSpPr>
          <p:nvPr>
            <p:ph type="dt" idx="189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01" r:id="rId1"/>
    <p:sldLayoutId id="2147485002" r:id="rId2"/>
    <p:sldLayoutId id="2147485003" r:id="rId3"/>
    <p:sldLayoutId id="2147485004" r:id="rId4"/>
    <p:sldLayoutId id="2147485005" r:id="rId5"/>
    <p:sldLayoutId id="2147485006" r:id="rId6"/>
    <p:sldLayoutId id="2147485007" r:id="rId7"/>
    <p:sldLayoutId id="2147485008" r:id="rId8"/>
    <p:sldLayoutId id="2147485009" r:id="rId9"/>
    <p:sldLayoutId id="2147485010" r:id="rId10"/>
    <p:sldLayoutId id="2147485011" r:id="rId11"/>
    <p:sldLayoutId id="214748501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90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391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392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393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394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395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396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39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39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39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0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01" name="PlaceHolder 5"/>
          <p:cNvSpPr>
            <a:spLocks noGrp="1"/>
          </p:cNvSpPr>
          <p:nvPr>
            <p:ph type="dt" idx="190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14" r:id="rId1"/>
    <p:sldLayoutId id="2147485015" r:id="rId2"/>
    <p:sldLayoutId id="2147485016" r:id="rId3"/>
    <p:sldLayoutId id="2147485017" r:id="rId4"/>
    <p:sldLayoutId id="2147485018" r:id="rId5"/>
    <p:sldLayoutId id="2147485019" r:id="rId6"/>
    <p:sldLayoutId id="2147485020" r:id="rId7"/>
    <p:sldLayoutId id="2147485021" r:id="rId8"/>
    <p:sldLayoutId id="2147485022" r:id="rId9"/>
    <p:sldLayoutId id="2147485023" r:id="rId10"/>
    <p:sldLayoutId id="2147485024" r:id="rId11"/>
    <p:sldLayoutId id="214748502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38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439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440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441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442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443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444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44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44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4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48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49" name="PlaceHolder 5"/>
          <p:cNvSpPr>
            <a:spLocks noGrp="1"/>
          </p:cNvSpPr>
          <p:nvPr>
            <p:ph type="dt" idx="191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27" r:id="rId1"/>
    <p:sldLayoutId id="2147485028" r:id="rId2"/>
    <p:sldLayoutId id="2147485029" r:id="rId3"/>
    <p:sldLayoutId id="2147485030" r:id="rId4"/>
    <p:sldLayoutId id="2147485031" r:id="rId5"/>
    <p:sldLayoutId id="2147485032" r:id="rId6"/>
    <p:sldLayoutId id="2147485033" r:id="rId7"/>
    <p:sldLayoutId id="2147485034" r:id="rId8"/>
    <p:sldLayoutId id="2147485035" r:id="rId9"/>
    <p:sldLayoutId id="2147485036" r:id="rId10"/>
    <p:sldLayoutId id="2147485037" r:id="rId11"/>
    <p:sldLayoutId id="214748503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6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487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488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489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490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491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492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49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49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9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9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97" name="PlaceHolder 5"/>
          <p:cNvSpPr>
            <a:spLocks noGrp="1"/>
          </p:cNvSpPr>
          <p:nvPr>
            <p:ph type="dt" idx="192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40" r:id="rId1"/>
    <p:sldLayoutId id="2147485041" r:id="rId2"/>
    <p:sldLayoutId id="2147485042" r:id="rId3"/>
    <p:sldLayoutId id="2147485043" r:id="rId4"/>
    <p:sldLayoutId id="2147485044" r:id="rId5"/>
    <p:sldLayoutId id="2147485045" r:id="rId6"/>
    <p:sldLayoutId id="2147485046" r:id="rId7"/>
    <p:sldLayoutId id="2147485047" r:id="rId8"/>
    <p:sldLayoutId id="2147485048" r:id="rId9"/>
    <p:sldLayoutId id="2147485049" r:id="rId10"/>
    <p:sldLayoutId id="2147485050" r:id="rId11"/>
    <p:sldLayoutId id="214748505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4" name="PlaceHolder 1"/>
          <p:cNvSpPr>
            <a:spLocks noGrp="1"/>
          </p:cNvSpPr>
          <p:nvPr>
            <p:ph type="ftr" idx="19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535" name="PlaceHolder 2"/>
          <p:cNvSpPr>
            <a:spLocks noGrp="1"/>
          </p:cNvSpPr>
          <p:nvPr>
            <p:ph type="sldNum" idx="19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6E162AC-A893-4ADF-A3C2-27BA88C334E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536" name="PlaceHolder 3"/>
          <p:cNvSpPr>
            <a:spLocks noGrp="1"/>
          </p:cNvSpPr>
          <p:nvPr>
            <p:ph type="dt" idx="19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53" r:id="rId1"/>
    <p:sldLayoutId id="2147485054" r:id="rId2"/>
    <p:sldLayoutId id="2147485055" r:id="rId3"/>
    <p:sldLayoutId id="2147485056" r:id="rId4"/>
    <p:sldLayoutId id="2147485057" r:id="rId5"/>
    <p:sldLayoutId id="2147485058" r:id="rId6"/>
    <p:sldLayoutId id="2147485059" r:id="rId7"/>
    <p:sldLayoutId id="2147485060" r:id="rId8"/>
    <p:sldLayoutId id="2147485061" r:id="rId9"/>
    <p:sldLayoutId id="2147485062" r:id="rId10"/>
    <p:sldLayoutId id="2147485063" r:id="rId11"/>
    <p:sldLayoutId id="214748506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57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575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576" name="PlaceHolder 4"/>
          <p:cNvSpPr>
            <a:spLocks noGrp="1"/>
          </p:cNvSpPr>
          <p:nvPr>
            <p:ph type="ftr" idx="19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577" name="PlaceHolder 5"/>
          <p:cNvSpPr>
            <a:spLocks noGrp="1"/>
          </p:cNvSpPr>
          <p:nvPr>
            <p:ph type="sldNum" idx="19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019BAC1-D175-458E-978C-304790E15D7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578" name="PlaceHolder 6"/>
          <p:cNvSpPr>
            <a:spLocks noGrp="1"/>
          </p:cNvSpPr>
          <p:nvPr>
            <p:ph type="dt" idx="19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66" r:id="rId1"/>
    <p:sldLayoutId id="2147485067" r:id="rId2"/>
    <p:sldLayoutId id="2147485068" r:id="rId3"/>
    <p:sldLayoutId id="2147485069" r:id="rId4"/>
    <p:sldLayoutId id="2147485070" r:id="rId5"/>
    <p:sldLayoutId id="2147485071" r:id="rId6"/>
    <p:sldLayoutId id="2147485072" r:id="rId7"/>
    <p:sldLayoutId id="2147485073" r:id="rId8"/>
    <p:sldLayoutId id="2147485074" r:id="rId9"/>
    <p:sldLayoutId id="2147485075" r:id="rId10"/>
    <p:sldLayoutId id="2147485076" r:id="rId11"/>
    <p:sldLayoutId id="214748507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39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9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9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00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61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1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1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19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20" name="PlaceHolder 6"/>
          <p:cNvSpPr>
            <a:spLocks noGrp="1"/>
          </p:cNvSpPr>
          <p:nvPr>
            <p:ph type="ftr" idx="19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621" name="PlaceHolder 7"/>
          <p:cNvSpPr>
            <a:spLocks noGrp="1"/>
          </p:cNvSpPr>
          <p:nvPr>
            <p:ph type="sldNum" idx="20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23E585C-4A16-415B-9485-E53B5DF776C8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622" name="PlaceHolder 8"/>
          <p:cNvSpPr>
            <a:spLocks noGrp="1"/>
          </p:cNvSpPr>
          <p:nvPr>
            <p:ph type="dt" idx="20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79" r:id="rId1"/>
    <p:sldLayoutId id="2147485080" r:id="rId2"/>
    <p:sldLayoutId id="2147485081" r:id="rId3"/>
    <p:sldLayoutId id="2147485082" r:id="rId4"/>
    <p:sldLayoutId id="2147485083" r:id="rId5"/>
    <p:sldLayoutId id="2147485084" r:id="rId6"/>
    <p:sldLayoutId id="2147485085" r:id="rId7"/>
    <p:sldLayoutId id="2147485086" r:id="rId8"/>
    <p:sldLayoutId id="2147485087" r:id="rId9"/>
    <p:sldLayoutId id="2147485088" r:id="rId10"/>
    <p:sldLayoutId id="2147485089" r:id="rId11"/>
    <p:sldLayoutId id="214748509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66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61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62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63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64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65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666" name="PlaceHolder 8"/>
          <p:cNvSpPr>
            <a:spLocks noGrp="1"/>
          </p:cNvSpPr>
          <p:nvPr>
            <p:ph type="ftr" idx="20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667" name="PlaceHolder 9"/>
          <p:cNvSpPr>
            <a:spLocks noGrp="1"/>
          </p:cNvSpPr>
          <p:nvPr>
            <p:ph type="sldNum" idx="20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6DC49BB-AD73-4F22-B2B9-0AEFAAE8DB6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668" name="PlaceHolder 10"/>
          <p:cNvSpPr>
            <a:spLocks noGrp="1"/>
          </p:cNvSpPr>
          <p:nvPr>
            <p:ph type="dt" idx="20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92" r:id="rId1"/>
    <p:sldLayoutId id="2147485093" r:id="rId2"/>
    <p:sldLayoutId id="2147485094" r:id="rId3"/>
    <p:sldLayoutId id="2147485095" r:id="rId4"/>
    <p:sldLayoutId id="2147485096" r:id="rId5"/>
    <p:sldLayoutId id="2147485097" r:id="rId6"/>
    <p:sldLayoutId id="2147485098" r:id="rId7"/>
    <p:sldLayoutId id="2147485099" r:id="rId8"/>
    <p:sldLayoutId id="2147485100" r:id="rId9"/>
    <p:sldLayoutId id="2147485101" r:id="rId10"/>
    <p:sldLayoutId id="2147485102" r:id="rId11"/>
    <p:sldLayoutId id="214748510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706" name="PlaceHolder 2"/>
          <p:cNvSpPr>
            <a:spLocks noGrp="1"/>
          </p:cNvSpPr>
          <p:nvPr>
            <p:ph type="ftr" idx="20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707" name="PlaceHolder 3"/>
          <p:cNvSpPr>
            <a:spLocks noGrp="1"/>
          </p:cNvSpPr>
          <p:nvPr>
            <p:ph type="sldNum" idx="20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0C2024D-65EF-4981-97E6-9999C0DD84B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708" name="PlaceHolder 4"/>
          <p:cNvSpPr>
            <a:spLocks noGrp="1"/>
          </p:cNvSpPr>
          <p:nvPr>
            <p:ph type="dt" idx="20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05" r:id="rId1"/>
    <p:sldLayoutId id="2147485106" r:id="rId2"/>
    <p:sldLayoutId id="2147485107" r:id="rId3"/>
    <p:sldLayoutId id="2147485108" r:id="rId4"/>
    <p:sldLayoutId id="2147485109" r:id="rId5"/>
    <p:sldLayoutId id="2147485110" r:id="rId6"/>
    <p:sldLayoutId id="2147485111" r:id="rId7"/>
    <p:sldLayoutId id="2147485112" r:id="rId8"/>
    <p:sldLayoutId id="2147485113" r:id="rId9"/>
    <p:sldLayoutId id="2147485114" r:id="rId10"/>
    <p:sldLayoutId id="2147485115" r:id="rId11"/>
    <p:sldLayoutId id="214748511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74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747" name="PlaceHolder 3"/>
          <p:cNvSpPr>
            <a:spLocks noGrp="1"/>
          </p:cNvSpPr>
          <p:nvPr>
            <p:ph type="ftr" idx="20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748" name="PlaceHolder 4"/>
          <p:cNvSpPr>
            <a:spLocks noGrp="1"/>
          </p:cNvSpPr>
          <p:nvPr>
            <p:ph type="sldNum" idx="20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F73117A-5BF5-45E8-9D20-57DB8669695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749" name="PlaceHolder 5"/>
          <p:cNvSpPr>
            <a:spLocks noGrp="1"/>
          </p:cNvSpPr>
          <p:nvPr>
            <p:ph type="dt" idx="21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18" r:id="rId1"/>
    <p:sldLayoutId id="2147485119" r:id="rId2"/>
    <p:sldLayoutId id="2147485120" r:id="rId3"/>
    <p:sldLayoutId id="2147485121" r:id="rId4"/>
    <p:sldLayoutId id="2147485122" r:id="rId5"/>
    <p:sldLayoutId id="2147485123" r:id="rId6"/>
    <p:sldLayoutId id="2147485124" r:id="rId7"/>
    <p:sldLayoutId id="2147485125" r:id="rId8"/>
    <p:sldLayoutId id="2147485126" r:id="rId9"/>
    <p:sldLayoutId id="2147485127" r:id="rId10"/>
    <p:sldLayoutId id="2147485128" r:id="rId11"/>
    <p:sldLayoutId id="214748512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787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788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789" name="PlaceHolder 4"/>
          <p:cNvSpPr>
            <a:spLocks noGrp="1"/>
          </p:cNvSpPr>
          <p:nvPr>
            <p:ph type="ftr" idx="21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790" name="PlaceHolder 5"/>
          <p:cNvSpPr>
            <a:spLocks noGrp="1"/>
          </p:cNvSpPr>
          <p:nvPr>
            <p:ph type="sldNum" idx="21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A488892-1ED2-43FB-A039-E647F306F1C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791" name="PlaceHolder 6"/>
          <p:cNvSpPr>
            <a:spLocks noGrp="1"/>
          </p:cNvSpPr>
          <p:nvPr>
            <p:ph type="dt" idx="21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1" r:id="rId1"/>
    <p:sldLayoutId id="2147485132" r:id="rId2"/>
    <p:sldLayoutId id="2147485133" r:id="rId3"/>
    <p:sldLayoutId id="2147485134" r:id="rId4"/>
    <p:sldLayoutId id="2147485135" r:id="rId5"/>
    <p:sldLayoutId id="2147485136" r:id="rId6"/>
    <p:sldLayoutId id="2147485137" r:id="rId7"/>
    <p:sldLayoutId id="2147485138" r:id="rId8"/>
    <p:sldLayoutId id="2147485139" r:id="rId9"/>
    <p:sldLayoutId id="2147485140" r:id="rId10"/>
    <p:sldLayoutId id="2147485141" r:id="rId11"/>
    <p:sldLayoutId id="214748514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829" name="PlaceHolder 2"/>
          <p:cNvSpPr>
            <a:spLocks noGrp="1"/>
          </p:cNvSpPr>
          <p:nvPr>
            <p:ph type="ftr" idx="21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830" name="PlaceHolder 3"/>
          <p:cNvSpPr>
            <a:spLocks noGrp="1"/>
          </p:cNvSpPr>
          <p:nvPr>
            <p:ph type="sldNum" idx="21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294DD59-3247-4F9F-976E-0B2AC81D4BB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31" name="PlaceHolder 4"/>
          <p:cNvSpPr>
            <a:spLocks noGrp="1"/>
          </p:cNvSpPr>
          <p:nvPr>
            <p:ph type="dt" idx="21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44" r:id="rId1"/>
    <p:sldLayoutId id="2147485145" r:id="rId2"/>
    <p:sldLayoutId id="2147485146" r:id="rId3"/>
    <p:sldLayoutId id="2147485147" r:id="rId4"/>
    <p:sldLayoutId id="2147485148" r:id="rId5"/>
    <p:sldLayoutId id="2147485149" r:id="rId6"/>
    <p:sldLayoutId id="2147485150" r:id="rId7"/>
    <p:sldLayoutId id="2147485151" r:id="rId8"/>
    <p:sldLayoutId id="2147485152" r:id="rId9"/>
    <p:sldLayoutId id="2147485153" r:id="rId10"/>
    <p:sldLayoutId id="2147485154" r:id="rId11"/>
    <p:sldLayoutId id="214748515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8" name="PlaceHolder 1"/>
          <p:cNvSpPr>
            <a:spLocks noGrp="1"/>
          </p:cNvSpPr>
          <p:nvPr>
            <p:ph type="ftr" idx="21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869" name="PlaceHolder 2"/>
          <p:cNvSpPr>
            <a:spLocks noGrp="1"/>
          </p:cNvSpPr>
          <p:nvPr>
            <p:ph type="sldNum" idx="21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72E68A4-5263-44F8-BB37-6819E10D12C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70" name="PlaceHolder 3"/>
          <p:cNvSpPr>
            <a:spLocks noGrp="1"/>
          </p:cNvSpPr>
          <p:nvPr>
            <p:ph type="dt" idx="21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57" r:id="rId1"/>
    <p:sldLayoutId id="2147485158" r:id="rId2"/>
    <p:sldLayoutId id="2147485159" r:id="rId3"/>
    <p:sldLayoutId id="2147485160" r:id="rId4"/>
    <p:sldLayoutId id="2147485161" r:id="rId5"/>
    <p:sldLayoutId id="2147485162" r:id="rId6"/>
    <p:sldLayoutId id="2147485163" r:id="rId7"/>
    <p:sldLayoutId id="2147485164" r:id="rId8"/>
    <p:sldLayoutId id="2147485165" r:id="rId9"/>
    <p:sldLayoutId id="2147485166" r:id="rId10"/>
    <p:sldLayoutId id="2147485167" r:id="rId11"/>
    <p:sldLayoutId id="214748516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90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90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91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911" name="PlaceHolder 5"/>
          <p:cNvSpPr>
            <a:spLocks noGrp="1"/>
          </p:cNvSpPr>
          <p:nvPr>
            <p:ph type="ftr" idx="22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912" name="PlaceHolder 6"/>
          <p:cNvSpPr>
            <a:spLocks noGrp="1"/>
          </p:cNvSpPr>
          <p:nvPr>
            <p:ph type="sldNum" idx="22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6D9401C-2710-4872-A531-24CAA0598EF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913" name="PlaceHolder 7"/>
          <p:cNvSpPr>
            <a:spLocks noGrp="1"/>
          </p:cNvSpPr>
          <p:nvPr>
            <p:ph type="dt" idx="22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70" r:id="rId1"/>
    <p:sldLayoutId id="2147485171" r:id="rId2"/>
    <p:sldLayoutId id="2147485172" r:id="rId3"/>
    <p:sldLayoutId id="2147485173" r:id="rId4"/>
    <p:sldLayoutId id="2147485174" r:id="rId5"/>
    <p:sldLayoutId id="2147485175" r:id="rId6"/>
    <p:sldLayoutId id="2147485176" r:id="rId7"/>
    <p:sldLayoutId id="2147485177" r:id="rId8"/>
    <p:sldLayoutId id="2147485178" r:id="rId9"/>
    <p:sldLayoutId id="2147485179" r:id="rId10"/>
    <p:sldLayoutId id="2147485180" r:id="rId11"/>
    <p:sldLayoutId id="214748518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95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95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953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954" name="PlaceHolder 5"/>
          <p:cNvSpPr>
            <a:spLocks noGrp="1"/>
          </p:cNvSpPr>
          <p:nvPr>
            <p:ph type="ftr" idx="22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955" name="PlaceHolder 6"/>
          <p:cNvSpPr>
            <a:spLocks noGrp="1"/>
          </p:cNvSpPr>
          <p:nvPr>
            <p:ph type="sldNum" idx="22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2B4336A-8E87-4FB9-AFBA-CE727DCCCA0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956" name="PlaceHolder 7"/>
          <p:cNvSpPr>
            <a:spLocks noGrp="1"/>
          </p:cNvSpPr>
          <p:nvPr>
            <p:ph type="dt" idx="22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83" r:id="rId1"/>
    <p:sldLayoutId id="2147485184" r:id="rId2"/>
    <p:sldLayoutId id="2147485185" r:id="rId3"/>
    <p:sldLayoutId id="2147485186" r:id="rId4"/>
    <p:sldLayoutId id="2147485187" r:id="rId5"/>
    <p:sldLayoutId id="2147485188" r:id="rId6"/>
    <p:sldLayoutId id="2147485189" r:id="rId7"/>
    <p:sldLayoutId id="2147485190" r:id="rId8"/>
    <p:sldLayoutId id="2147485191" r:id="rId9"/>
    <p:sldLayoutId id="2147485192" r:id="rId10"/>
    <p:sldLayoutId id="2147485193" r:id="rId11"/>
    <p:sldLayoutId id="214748519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99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99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99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997" name="PlaceHolder 5"/>
          <p:cNvSpPr>
            <a:spLocks noGrp="1"/>
          </p:cNvSpPr>
          <p:nvPr>
            <p:ph type="ftr" idx="22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998" name="PlaceHolder 6"/>
          <p:cNvSpPr>
            <a:spLocks noGrp="1"/>
          </p:cNvSpPr>
          <p:nvPr>
            <p:ph type="sldNum" idx="22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F813F3C-BDC9-46F7-856D-308D9088A0F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999" name="PlaceHolder 7"/>
          <p:cNvSpPr>
            <a:spLocks noGrp="1"/>
          </p:cNvSpPr>
          <p:nvPr>
            <p:ph type="dt" idx="22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96" r:id="rId1"/>
    <p:sldLayoutId id="2147485197" r:id="rId2"/>
    <p:sldLayoutId id="2147485198" r:id="rId3"/>
    <p:sldLayoutId id="2147485199" r:id="rId4"/>
    <p:sldLayoutId id="2147485200" r:id="rId5"/>
    <p:sldLayoutId id="2147485201" r:id="rId6"/>
    <p:sldLayoutId id="2147485202" r:id="rId7"/>
    <p:sldLayoutId id="2147485203" r:id="rId8"/>
    <p:sldLayoutId id="2147485204" r:id="rId9"/>
    <p:sldLayoutId id="2147485205" r:id="rId10"/>
    <p:sldLayoutId id="2147485206" r:id="rId11"/>
    <p:sldLayoutId id="214748520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43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3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41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2" r:id="rId1"/>
    <p:sldLayoutId id="2147483793" r:id="rId2"/>
    <p:sldLayoutId id="2147483794" r:id="rId3"/>
    <p:sldLayoutId id="2147483795" r:id="rId4"/>
    <p:sldLayoutId id="2147483796" r:id="rId5"/>
    <p:sldLayoutId id="2147483797" r:id="rId6"/>
    <p:sldLayoutId id="2147483798" r:id="rId7"/>
    <p:sldLayoutId id="2147483799" r:id="rId8"/>
    <p:sldLayoutId id="2147483800" r:id="rId9"/>
    <p:sldLayoutId id="2147483801" r:id="rId10"/>
    <p:sldLayoutId id="2147483802" r:id="rId11"/>
    <p:sldLayoutId id="214748380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6" name="PlaceHolder 1"/>
          <p:cNvSpPr>
            <a:spLocks noGrp="1"/>
          </p:cNvSpPr>
          <p:nvPr>
            <p:ph type="ftr" idx="22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037" name="PlaceHolder 2"/>
          <p:cNvSpPr>
            <a:spLocks noGrp="1"/>
          </p:cNvSpPr>
          <p:nvPr>
            <p:ph type="sldNum" idx="23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257187A-1544-4730-A11C-A626AD0EB73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038" name="PlaceHolder 3"/>
          <p:cNvSpPr>
            <a:spLocks noGrp="1"/>
          </p:cNvSpPr>
          <p:nvPr>
            <p:ph type="dt" idx="23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09" r:id="rId1"/>
    <p:sldLayoutId id="2147485210" r:id="rId2"/>
    <p:sldLayoutId id="2147485211" r:id="rId3"/>
    <p:sldLayoutId id="2147485212" r:id="rId4"/>
    <p:sldLayoutId id="2147485213" r:id="rId5"/>
    <p:sldLayoutId id="2147485214" r:id="rId6"/>
    <p:sldLayoutId id="2147485215" r:id="rId7"/>
    <p:sldLayoutId id="2147485216" r:id="rId8"/>
    <p:sldLayoutId id="2147485217" r:id="rId9"/>
    <p:sldLayoutId id="2147485218" r:id="rId10"/>
    <p:sldLayoutId id="2147485219" r:id="rId11"/>
    <p:sldLayoutId id="214748522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07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077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078" name="PlaceHolder 4"/>
          <p:cNvSpPr>
            <a:spLocks noGrp="1"/>
          </p:cNvSpPr>
          <p:nvPr>
            <p:ph type="ftr" idx="23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079" name="PlaceHolder 5"/>
          <p:cNvSpPr>
            <a:spLocks noGrp="1"/>
          </p:cNvSpPr>
          <p:nvPr>
            <p:ph type="sldNum" idx="23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776B93F-97C5-4389-83AF-A32F849573D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080" name="PlaceHolder 6"/>
          <p:cNvSpPr>
            <a:spLocks noGrp="1"/>
          </p:cNvSpPr>
          <p:nvPr>
            <p:ph type="dt" idx="23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22" r:id="rId1"/>
    <p:sldLayoutId id="2147485223" r:id="rId2"/>
    <p:sldLayoutId id="2147485224" r:id="rId3"/>
    <p:sldLayoutId id="2147485225" r:id="rId4"/>
    <p:sldLayoutId id="2147485226" r:id="rId5"/>
    <p:sldLayoutId id="2147485227" r:id="rId6"/>
    <p:sldLayoutId id="2147485228" r:id="rId7"/>
    <p:sldLayoutId id="2147485229" r:id="rId8"/>
    <p:sldLayoutId id="2147485230" r:id="rId9"/>
    <p:sldLayoutId id="2147485231" r:id="rId10"/>
    <p:sldLayoutId id="2147485232" r:id="rId11"/>
    <p:sldLayoutId id="214748523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11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1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2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21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22" name="PlaceHolder 6"/>
          <p:cNvSpPr>
            <a:spLocks noGrp="1"/>
          </p:cNvSpPr>
          <p:nvPr>
            <p:ph type="ftr" idx="23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123" name="PlaceHolder 7"/>
          <p:cNvSpPr>
            <a:spLocks noGrp="1"/>
          </p:cNvSpPr>
          <p:nvPr>
            <p:ph type="sldNum" idx="23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DC3AFE5-ABE8-428D-B8AF-36721785FC9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124" name="PlaceHolder 8"/>
          <p:cNvSpPr>
            <a:spLocks noGrp="1"/>
          </p:cNvSpPr>
          <p:nvPr>
            <p:ph type="dt" idx="23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35" r:id="rId1"/>
    <p:sldLayoutId id="2147485236" r:id="rId2"/>
    <p:sldLayoutId id="2147485237" r:id="rId3"/>
    <p:sldLayoutId id="2147485238" r:id="rId4"/>
    <p:sldLayoutId id="2147485239" r:id="rId5"/>
    <p:sldLayoutId id="2147485240" r:id="rId6"/>
    <p:sldLayoutId id="2147485241" r:id="rId7"/>
    <p:sldLayoutId id="2147485242" r:id="rId8"/>
    <p:sldLayoutId id="2147485243" r:id="rId9"/>
    <p:sldLayoutId id="2147485244" r:id="rId10"/>
    <p:sldLayoutId id="2147485245" r:id="rId11"/>
    <p:sldLayoutId id="214748524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16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63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64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65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66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67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68" name="PlaceHolder 8"/>
          <p:cNvSpPr>
            <a:spLocks noGrp="1"/>
          </p:cNvSpPr>
          <p:nvPr>
            <p:ph type="ftr" idx="23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169" name="PlaceHolder 9"/>
          <p:cNvSpPr>
            <a:spLocks noGrp="1"/>
          </p:cNvSpPr>
          <p:nvPr>
            <p:ph type="sldNum" idx="23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E94F557-9FC4-4FD0-A2EE-83637A1A574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170" name="PlaceHolder 10"/>
          <p:cNvSpPr>
            <a:spLocks noGrp="1"/>
          </p:cNvSpPr>
          <p:nvPr>
            <p:ph type="dt" idx="24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48" r:id="rId1"/>
    <p:sldLayoutId id="2147485249" r:id="rId2"/>
    <p:sldLayoutId id="2147485250" r:id="rId3"/>
    <p:sldLayoutId id="2147485251" r:id="rId4"/>
    <p:sldLayoutId id="2147485252" r:id="rId5"/>
    <p:sldLayoutId id="2147485253" r:id="rId6"/>
    <p:sldLayoutId id="2147485254" r:id="rId7"/>
    <p:sldLayoutId id="2147485255" r:id="rId8"/>
    <p:sldLayoutId id="2147485256" r:id="rId9"/>
    <p:sldLayoutId id="2147485257" r:id="rId10"/>
    <p:sldLayoutId id="2147485258" r:id="rId11"/>
    <p:sldLayoutId id="214748525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208" name="PlaceHolder 2"/>
          <p:cNvSpPr>
            <a:spLocks noGrp="1"/>
          </p:cNvSpPr>
          <p:nvPr>
            <p:ph type="ftr" idx="24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209" name="PlaceHolder 3"/>
          <p:cNvSpPr>
            <a:spLocks noGrp="1"/>
          </p:cNvSpPr>
          <p:nvPr>
            <p:ph type="sldNum" idx="24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92B5011-FBD4-4980-B333-7F5C8048B86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210" name="PlaceHolder 4"/>
          <p:cNvSpPr>
            <a:spLocks noGrp="1"/>
          </p:cNvSpPr>
          <p:nvPr>
            <p:ph type="dt" idx="24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61" r:id="rId1"/>
    <p:sldLayoutId id="2147485262" r:id="rId2"/>
    <p:sldLayoutId id="2147485263" r:id="rId3"/>
    <p:sldLayoutId id="2147485264" r:id="rId4"/>
    <p:sldLayoutId id="2147485265" r:id="rId5"/>
    <p:sldLayoutId id="2147485266" r:id="rId6"/>
    <p:sldLayoutId id="2147485267" r:id="rId7"/>
    <p:sldLayoutId id="2147485268" r:id="rId8"/>
    <p:sldLayoutId id="2147485269" r:id="rId9"/>
    <p:sldLayoutId id="2147485270" r:id="rId10"/>
    <p:sldLayoutId id="2147485271" r:id="rId11"/>
    <p:sldLayoutId id="21474852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24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249" name="PlaceHolder 3"/>
          <p:cNvSpPr>
            <a:spLocks noGrp="1"/>
          </p:cNvSpPr>
          <p:nvPr>
            <p:ph type="ftr" idx="24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250" name="PlaceHolder 4"/>
          <p:cNvSpPr>
            <a:spLocks noGrp="1"/>
          </p:cNvSpPr>
          <p:nvPr>
            <p:ph type="sldNum" idx="24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292647D-C6EF-43FB-91E9-0A7540B2A83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251" name="PlaceHolder 5"/>
          <p:cNvSpPr>
            <a:spLocks noGrp="1"/>
          </p:cNvSpPr>
          <p:nvPr>
            <p:ph type="dt" idx="24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74" r:id="rId1"/>
    <p:sldLayoutId id="2147485275" r:id="rId2"/>
    <p:sldLayoutId id="2147485276" r:id="rId3"/>
    <p:sldLayoutId id="2147485277" r:id="rId4"/>
    <p:sldLayoutId id="2147485278" r:id="rId5"/>
    <p:sldLayoutId id="2147485279" r:id="rId6"/>
    <p:sldLayoutId id="2147485280" r:id="rId7"/>
    <p:sldLayoutId id="2147485281" r:id="rId8"/>
    <p:sldLayoutId id="2147485282" r:id="rId9"/>
    <p:sldLayoutId id="2147485283" r:id="rId10"/>
    <p:sldLayoutId id="2147485284" r:id="rId11"/>
    <p:sldLayoutId id="214748528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28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29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291" name="PlaceHolder 4"/>
          <p:cNvSpPr>
            <a:spLocks noGrp="1"/>
          </p:cNvSpPr>
          <p:nvPr>
            <p:ph type="ftr" idx="24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292" name="PlaceHolder 5"/>
          <p:cNvSpPr>
            <a:spLocks noGrp="1"/>
          </p:cNvSpPr>
          <p:nvPr>
            <p:ph type="sldNum" idx="24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E86F3EF-F9CB-4233-9447-6D687585310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293" name="PlaceHolder 6"/>
          <p:cNvSpPr>
            <a:spLocks noGrp="1"/>
          </p:cNvSpPr>
          <p:nvPr>
            <p:ph type="dt" idx="24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87" r:id="rId1"/>
    <p:sldLayoutId id="2147485288" r:id="rId2"/>
    <p:sldLayoutId id="2147485289" r:id="rId3"/>
    <p:sldLayoutId id="2147485290" r:id="rId4"/>
    <p:sldLayoutId id="2147485291" r:id="rId5"/>
    <p:sldLayoutId id="2147485292" r:id="rId6"/>
    <p:sldLayoutId id="2147485293" r:id="rId7"/>
    <p:sldLayoutId id="2147485294" r:id="rId8"/>
    <p:sldLayoutId id="2147485295" r:id="rId9"/>
    <p:sldLayoutId id="2147485296" r:id="rId10"/>
    <p:sldLayoutId id="2147485297" r:id="rId11"/>
    <p:sldLayoutId id="214748529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331" name="PlaceHolder 2"/>
          <p:cNvSpPr>
            <a:spLocks noGrp="1"/>
          </p:cNvSpPr>
          <p:nvPr>
            <p:ph type="ftr" idx="25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332" name="PlaceHolder 3"/>
          <p:cNvSpPr>
            <a:spLocks noGrp="1"/>
          </p:cNvSpPr>
          <p:nvPr>
            <p:ph type="sldNum" idx="25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9611D5E-AB5C-43DB-939A-8B3829FD9CE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333" name="PlaceHolder 4"/>
          <p:cNvSpPr>
            <a:spLocks noGrp="1"/>
          </p:cNvSpPr>
          <p:nvPr>
            <p:ph type="dt" idx="25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00" r:id="rId1"/>
    <p:sldLayoutId id="2147485301" r:id="rId2"/>
    <p:sldLayoutId id="2147485302" r:id="rId3"/>
    <p:sldLayoutId id="2147485303" r:id="rId4"/>
    <p:sldLayoutId id="2147485304" r:id="rId5"/>
    <p:sldLayoutId id="2147485305" r:id="rId6"/>
    <p:sldLayoutId id="2147485306" r:id="rId7"/>
    <p:sldLayoutId id="2147485307" r:id="rId8"/>
    <p:sldLayoutId id="2147485308" r:id="rId9"/>
    <p:sldLayoutId id="2147485309" r:id="rId10"/>
    <p:sldLayoutId id="2147485310" r:id="rId11"/>
    <p:sldLayoutId id="214748531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0" name="PlaceHolder 1"/>
          <p:cNvSpPr>
            <a:spLocks noGrp="1"/>
          </p:cNvSpPr>
          <p:nvPr>
            <p:ph type="ftr" idx="25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371" name="PlaceHolder 2"/>
          <p:cNvSpPr>
            <a:spLocks noGrp="1"/>
          </p:cNvSpPr>
          <p:nvPr>
            <p:ph type="sldNum" idx="25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EF20255-AFF7-407A-B7C3-5574CD16641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372" name="PlaceHolder 3"/>
          <p:cNvSpPr>
            <a:spLocks noGrp="1"/>
          </p:cNvSpPr>
          <p:nvPr>
            <p:ph type="dt" idx="25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13" r:id="rId1"/>
    <p:sldLayoutId id="2147485314" r:id="rId2"/>
    <p:sldLayoutId id="2147485315" r:id="rId3"/>
    <p:sldLayoutId id="2147485316" r:id="rId4"/>
    <p:sldLayoutId id="2147485317" r:id="rId5"/>
    <p:sldLayoutId id="2147485318" r:id="rId6"/>
    <p:sldLayoutId id="2147485319" r:id="rId7"/>
    <p:sldLayoutId id="2147485320" r:id="rId8"/>
    <p:sldLayoutId id="2147485321" r:id="rId9"/>
    <p:sldLayoutId id="2147485322" r:id="rId10"/>
    <p:sldLayoutId id="2147485323" r:id="rId11"/>
    <p:sldLayoutId id="214748532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41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41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41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413" name="PlaceHolder 5"/>
          <p:cNvSpPr>
            <a:spLocks noGrp="1"/>
          </p:cNvSpPr>
          <p:nvPr>
            <p:ph type="ftr" idx="25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414" name="PlaceHolder 6"/>
          <p:cNvSpPr>
            <a:spLocks noGrp="1"/>
          </p:cNvSpPr>
          <p:nvPr>
            <p:ph type="sldNum" idx="25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FEE8D28-28F9-49A9-8EC6-BAF8F236E53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415" name="PlaceHolder 7"/>
          <p:cNvSpPr>
            <a:spLocks noGrp="1"/>
          </p:cNvSpPr>
          <p:nvPr>
            <p:ph type="dt" idx="25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26" r:id="rId1"/>
    <p:sldLayoutId id="2147485327" r:id="rId2"/>
    <p:sldLayoutId id="2147485328" r:id="rId3"/>
    <p:sldLayoutId id="2147485329" r:id="rId4"/>
    <p:sldLayoutId id="2147485330" r:id="rId5"/>
    <p:sldLayoutId id="2147485331" r:id="rId6"/>
    <p:sldLayoutId id="2147485332" r:id="rId7"/>
    <p:sldLayoutId id="2147485333" r:id="rId8"/>
    <p:sldLayoutId id="2147485334" r:id="rId9"/>
    <p:sldLayoutId id="2147485335" r:id="rId10"/>
    <p:sldLayoutId id="2147485336" r:id="rId11"/>
    <p:sldLayoutId id="214748533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PlaceHolder 1"/>
          <p:cNvSpPr>
            <a:spLocks noGrp="1"/>
          </p:cNvSpPr>
          <p:nvPr>
            <p:ph type="ftr" idx="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479" name="PlaceHolder 2"/>
          <p:cNvSpPr>
            <a:spLocks noGrp="1"/>
          </p:cNvSpPr>
          <p:nvPr>
            <p:ph type="sldNum" idx="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304B476-7F44-417F-B05E-B523DA38018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0" name="PlaceHolder 3"/>
          <p:cNvSpPr>
            <a:spLocks noGrp="1"/>
          </p:cNvSpPr>
          <p:nvPr>
            <p:ph type="dt" idx="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  <p:sldLayoutId id="214748381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45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45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455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456" name="PlaceHolder 5"/>
          <p:cNvSpPr>
            <a:spLocks noGrp="1"/>
          </p:cNvSpPr>
          <p:nvPr>
            <p:ph type="ftr" idx="25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457" name="PlaceHolder 6"/>
          <p:cNvSpPr>
            <a:spLocks noGrp="1"/>
          </p:cNvSpPr>
          <p:nvPr>
            <p:ph type="sldNum" idx="26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B2130E7-579C-4405-87A4-2665BFAF0CD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458" name="PlaceHolder 7"/>
          <p:cNvSpPr>
            <a:spLocks noGrp="1"/>
          </p:cNvSpPr>
          <p:nvPr>
            <p:ph type="dt" idx="26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39" r:id="rId1"/>
    <p:sldLayoutId id="2147485340" r:id="rId2"/>
    <p:sldLayoutId id="2147485341" r:id="rId3"/>
    <p:sldLayoutId id="2147485342" r:id="rId4"/>
    <p:sldLayoutId id="2147485343" r:id="rId5"/>
    <p:sldLayoutId id="2147485344" r:id="rId6"/>
    <p:sldLayoutId id="2147485345" r:id="rId7"/>
    <p:sldLayoutId id="2147485346" r:id="rId8"/>
    <p:sldLayoutId id="2147485347" r:id="rId9"/>
    <p:sldLayoutId id="2147485348" r:id="rId10"/>
    <p:sldLayoutId id="2147485349" r:id="rId11"/>
    <p:sldLayoutId id="214748535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49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49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49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499" name="PlaceHolder 5"/>
          <p:cNvSpPr>
            <a:spLocks noGrp="1"/>
          </p:cNvSpPr>
          <p:nvPr>
            <p:ph type="ftr" idx="26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500" name="PlaceHolder 6"/>
          <p:cNvSpPr>
            <a:spLocks noGrp="1"/>
          </p:cNvSpPr>
          <p:nvPr>
            <p:ph type="sldNum" idx="26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A4F9438-8846-4CAC-BF67-337F8314EFDA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501" name="PlaceHolder 7"/>
          <p:cNvSpPr>
            <a:spLocks noGrp="1"/>
          </p:cNvSpPr>
          <p:nvPr>
            <p:ph type="dt" idx="26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52" r:id="rId1"/>
    <p:sldLayoutId id="2147485353" r:id="rId2"/>
    <p:sldLayoutId id="2147485354" r:id="rId3"/>
    <p:sldLayoutId id="2147485355" r:id="rId4"/>
    <p:sldLayoutId id="2147485356" r:id="rId5"/>
    <p:sldLayoutId id="2147485357" r:id="rId6"/>
    <p:sldLayoutId id="2147485358" r:id="rId7"/>
    <p:sldLayoutId id="2147485359" r:id="rId8"/>
    <p:sldLayoutId id="2147485360" r:id="rId9"/>
    <p:sldLayoutId id="2147485361" r:id="rId10"/>
    <p:sldLayoutId id="2147485362" r:id="rId11"/>
    <p:sldLayoutId id="214748536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8" name="PlaceHolder 1"/>
          <p:cNvSpPr>
            <a:spLocks noGrp="1"/>
          </p:cNvSpPr>
          <p:nvPr>
            <p:ph type="ftr" idx="26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539" name="PlaceHolder 2"/>
          <p:cNvSpPr>
            <a:spLocks noGrp="1"/>
          </p:cNvSpPr>
          <p:nvPr>
            <p:ph type="sldNum" idx="26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0D8722B-3459-45BF-BD29-8B76EA73C4E8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540" name="PlaceHolder 3"/>
          <p:cNvSpPr>
            <a:spLocks noGrp="1"/>
          </p:cNvSpPr>
          <p:nvPr>
            <p:ph type="dt" idx="26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65" r:id="rId1"/>
    <p:sldLayoutId id="2147485366" r:id="rId2"/>
    <p:sldLayoutId id="2147485367" r:id="rId3"/>
    <p:sldLayoutId id="2147485368" r:id="rId4"/>
    <p:sldLayoutId id="2147485369" r:id="rId5"/>
    <p:sldLayoutId id="2147485370" r:id="rId6"/>
    <p:sldLayoutId id="2147485371" r:id="rId7"/>
    <p:sldLayoutId id="2147485372" r:id="rId8"/>
    <p:sldLayoutId id="2147485373" r:id="rId9"/>
    <p:sldLayoutId id="2147485374" r:id="rId10"/>
    <p:sldLayoutId id="2147485375" r:id="rId11"/>
    <p:sldLayoutId id="214748537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57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579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580" name="PlaceHolder 4"/>
          <p:cNvSpPr>
            <a:spLocks noGrp="1"/>
          </p:cNvSpPr>
          <p:nvPr>
            <p:ph type="ftr" idx="26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581" name="PlaceHolder 5"/>
          <p:cNvSpPr>
            <a:spLocks noGrp="1"/>
          </p:cNvSpPr>
          <p:nvPr>
            <p:ph type="sldNum" idx="26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A23A751-EAC1-4B8D-AF65-99CB94D9626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582" name="PlaceHolder 6"/>
          <p:cNvSpPr>
            <a:spLocks noGrp="1"/>
          </p:cNvSpPr>
          <p:nvPr>
            <p:ph type="dt" idx="27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78" r:id="rId1"/>
    <p:sldLayoutId id="2147485379" r:id="rId2"/>
    <p:sldLayoutId id="2147485380" r:id="rId3"/>
    <p:sldLayoutId id="2147485381" r:id="rId4"/>
    <p:sldLayoutId id="2147485382" r:id="rId5"/>
    <p:sldLayoutId id="2147485383" r:id="rId6"/>
    <p:sldLayoutId id="2147485384" r:id="rId7"/>
    <p:sldLayoutId id="2147485385" r:id="rId8"/>
    <p:sldLayoutId id="2147485386" r:id="rId9"/>
    <p:sldLayoutId id="2147485387" r:id="rId10"/>
    <p:sldLayoutId id="2147485388" r:id="rId11"/>
    <p:sldLayoutId id="214748538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62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2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2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23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24" name="PlaceHolder 6"/>
          <p:cNvSpPr>
            <a:spLocks noGrp="1"/>
          </p:cNvSpPr>
          <p:nvPr>
            <p:ph type="ftr" idx="27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625" name="PlaceHolder 7"/>
          <p:cNvSpPr>
            <a:spLocks noGrp="1"/>
          </p:cNvSpPr>
          <p:nvPr>
            <p:ph type="sldNum" idx="27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DDABF37-6665-4CF2-BD6A-FB9B84E7481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626" name="PlaceHolder 8"/>
          <p:cNvSpPr>
            <a:spLocks noGrp="1"/>
          </p:cNvSpPr>
          <p:nvPr>
            <p:ph type="dt" idx="27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91" r:id="rId1"/>
    <p:sldLayoutId id="2147485392" r:id="rId2"/>
    <p:sldLayoutId id="2147485393" r:id="rId3"/>
    <p:sldLayoutId id="2147485394" r:id="rId4"/>
    <p:sldLayoutId id="2147485395" r:id="rId5"/>
    <p:sldLayoutId id="2147485396" r:id="rId6"/>
    <p:sldLayoutId id="2147485397" r:id="rId7"/>
    <p:sldLayoutId id="2147485398" r:id="rId8"/>
    <p:sldLayoutId id="2147485399" r:id="rId9"/>
    <p:sldLayoutId id="2147485400" r:id="rId10"/>
    <p:sldLayoutId id="2147485401" r:id="rId11"/>
    <p:sldLayoutId id="214748540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66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65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66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67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68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69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70" name="PlaceHolder 8"/>
          <p:cNvSpPr>
            <a:spLocks noGrp="1"/>
          </p:cNvSpPr>
          <p:nvPr>
            <p:ph type="ftr" idx="27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671" name="PlaceHolder 9"/>
          <p:cNvSpPr>
            <a:spLocks noGrp="1"/>
          </p:cNvSpPr>
          <p:nvPr>
            <p:ph type="sldNum" idx="27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2DF9A5C-A4E8-481D-A930-9A64FC984EA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672" name="PlaceHolder 10"/>
          <p:cNvSpPr>
            <a:spLocks noGrp="1"/>
          </p:cNvSpPr>
          <p:nvPr>
            <p:ph type="dt" idx="27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04" r:id="rId1"/>
    <p:sldLayoutId id="2147485405" r:id="rId2"/>
    <p:sldLayoutId id="2147485406" r:id="rId3"/>
    <p:sldLayoutId id="2147485407" r:id="rId4"/>
    <p:sldLayoutId id="2147485408" r:id="rId5"/>
    <p:sldLayoutId id="2147485409" r:id="rId6"/>
    <p:sldLayoutId id="2147485410" r:id="rId7"/>
    <p:sldLayoutId id="2147485411" r:id="rId8"/>
    <p:sldLayoutId id="2147485412" r:id="rId9"/>
    <p:sldLayoutId id="2147485413" r:id="rId10"/>
    <p:sldLayoutId id="2147485414" r:id="rId11"/>
    <p:sldLayoutId id="214748541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710" name="PlaceHolder 2"/>
          <p:cNvSpPr>
            <a:spLocks noGrp="1"/>
          </p:cNvSpPr>
          <p:nvPr>
            <p:ph type="ftr" idx="27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711" name="PlaceHolder 3"/>
          <p:cNvSpPr>
            <a:spLocks noGrp="1"/>
          </p:cNvSpPr>
          <p:nvPr>
            <p:ph type="sldNum" idx="27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48401EB-1961-4A9C-BD4F-442FADBE890A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712" name="PlaceHolder 4"/>
          <p:cNvSpPr>
            <a:spLocks noGrp="1"/>
          </p:cNvSpPr>
          <p:nvPr>
            <p:ph type="dt" idx="27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17" r:id="rId1"/>
    <p:sldLayoutId id="2147485418" r:id="rId2"/>
    <p:sldLayoutId id="2147485419" r:id="rId3"/>
    <p:sldLayoutId id="2147485420" r:id="rId4"/>
    <p:sldLayoutId id="2147485421" r:id="rId5"/>
    <p:sldLayoutId id="2147485422" r:id="rId6"/>
    <p:sldLayoutId id="2147485423" r:id="rId7"/>
    <p:sldLayoutId id="2147485424" r:id="rId8"/>
    <p:sldLayoutId id="2147485425" r:id="rId9"/>
    <p:sldLayoutId id="2147485426" r:id="rId10"/>
    <p:sldLayoutId id="2147485427" r:id="rId11"/>
    <p:sldLayoutId id="214748542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75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751" name="PlaceHolder 3"/>
          <p:cNvSpPr>
            <a:spLocks noGrp="1"/>
          </p:cNvSpPr>
          <p:nvPr>
            <p:ph type="ftr" idx="28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752" name="PlaceHolder 4"/>
          <p:cNvSpPr>
            <a:spLocks noGrp="1"/>
          </p:cNvSpPr>
          <p:nvPr>
            <p:ph type="sldNum" idx="28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7EDFB9E-2166-4850-B9BD-CABEA6A8D94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753" name="PlaceHolder 5"/>
          <p:cNvSpPr>
            <a:spLocks noGrp="1"/>
          </p:cNvSpPr>
          <p:nvPr>
            <p:ph type="dt" idx="28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30" r:id="rId1"/>
    <p:sldLayoutId id="2147485431" r:id="rId2"/>
    <p:sldLayoutId id="2147485432" r:id="rId3"/>
    <p:sldLayoutId id="2147485433" r:id="rId4"/>
    <p:sldLayoutId id="2147485434" r:id="rId5"/>
    <p:sldLayoutId id="2147485435" r:id="rId6"/>
    <p:sldLayoutId id="2147485436" r:id="rId7"/>
    <p:sldLayoutId id="2147485437" r:id="rId8"/>
    <p:sldLayoutId id="2147485438" r:id="rId9"/>
    <p:sldLayoutId id="2147485439" r:id="rId10"/>
    <p:sldLayoutId id="2147485440" r:id="rId11"/>
    <p:sldLayoutId id="214748544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79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79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793" name="PlaceHolder 4"/>
          <p:cNvSpPr>
            <a:spLocks noGrp="1"/>
          </p:cNvSpPr>
          <p:nvPr>
            <p:ph type="ftr" idx="28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794" name="PlaceHolder 5"/>
          <p:cNvSpPr>
            <a:spLocks noGrp="1"/>
          </p:cNvSpPr>
          <p:nvPr>
            <p:ph type="sldNum" idx="28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942D9F0-0440-4604-9B21-0A5A20230F5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795" name="PlaceHolder 6"/>
          <p:cNvSpPr>
            <a:spLocks noGrp="1"/>
          </p:cNvSpPr>
          <p:nvPr>
            <p:ph type="dt" idx="28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43" r:id="rId1"/>
    <p:sldLayoutId id="2147485444" r:id="rId2"/>
    <p:sldLayoutId id="2147485445" r:id="rId3"/>
    <p:sldLayoutId id="2147485446" r:id="rId4"/>
    <p:sldLayoutId id="2147485447" r:id="rId5"/>
    <p:sldLayoutId id="2147485448" r:id="rId6"/>
    <p:sldLayoutId id="2147485449" r:id="rId7"/>
    <p:sldLayoutId id="2147485450" r:id="rId8"/>
    <p:sldLayoutId id="2147485451" r:id="rId9"/>
    <p:sldLayoutId id="2147485452" r:id="rId10"/>
    <p:sldLayoutId id="2147485453" r:id="rId11"/>
    <p:sldLayoutId id="214748545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833" name="PlaceHolder 2"/>
          <p:cNvSpPr>
            <a:spLocks noGrp="1"/>
          </p:cNvSpPr>
          <p:nvPr>
            <p:ph type="ftr" idx="28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834" name="PlaceHolder 3"/>
          <p:cNvSpPr>
            <a:spLocks noGrp="1"/>
          </p:cNvSpPr>
          <p:nvPr>
            <p:ph type="sldNum" idx="28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E13C964-3342-4C87-9352-5500AFA188D8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835" name="PlaceHolder 4"/>
          <p:cNvSpPr>
            <a:spLocks noGrp="1"/>
          </p:cNvSpPr>
          <p:nvPr>
            <p:ph type="dt" idx="28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56" r:id="rId1"/>
    <p:sldLayoutId id="2147485457" r:id="rId2"/>
    <p:sldLayoutId id="2147485458" r:id="rId3"/>
    <p:sldLayoutId id="2147485459" r:id="rId4"/>
    <p:sldLayoutId id="2147485460" r:id="rId5"/>
    <p:sldLayoutId id="2147485461" r:id="rId6"/>
    <p:sldLayoutId id="2147485462" r:id="rId7"/>
    <p:sldLayoutId id="2147485463" r:id="rId8"/>
    <p:sldLayoutId id="2147485464" r:id="rId9"/>
    <p:sldLayoutId id="2147485465" r:id="rId10"/>
    <p:sldLayoutId id="2147485466" r:id="rId11"/>
    <p:sldLayoutId id="214748546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1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19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20" name="PlaceHolder 4"/>
          <p:cNvSpPr>
            <a:spLocks noGrp="1"/>
          </p:cNvSpPr>
          <p:nvPr>
            <p:ph type="ftr" idx="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21" name="PlaceHolder 5"/>
          <p:cNvSpPr>
            <a:spLocks noGrp="1"/>
          </p:cNvSpPr>
          <p:nvPr>
            <p:ph type="sldNum" idx="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4963F8D-1D01-4479-BFA9-890856C5BED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22" name="PlaceHolder 6"/>
          <p:cNvSpPr>
            <a:spLocks noGrp="1"/>
          </p:cNvSpPr>
          <p:nvPr>
            <p:ph type="dt" idx="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  <p:sldLayoutId id="214748382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2" name="PlaceHolder 1"/>
          <p:cNvSpPr>
            <a:spLocks noGrp="1"/>
          </p:cNvSpPr>
          <p:nvPr>
            <p:ph type="ftr" idx="28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873" name="PlaceHolder 2"/>
          <p:cNvSpPr>
            <a:spLocks noGrp="1"/>
          </p:cNvSpPr>
          <p:nvPr>
            <p:ph type="sldNum" idx="29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8ABC1B7-BF6D-4F4B-BCE7-092CF0E2807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874" name="PlaceHolder 3"/>
          <p:cNvSpPr>
            <a:spLocks noGrp="1"/>
          </p:cNvSpPr>
          <p:nvPr>
            <p:ph type="dt" idx="29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69" r:id="rId1"/>
    <p:sldLayoutId id="2147485470" r:id="rId2"/>
    <p:sldLayoutId id="2147485471" r:id="rId3"/>
    <p:sldLayoutId id="2147485472" r:id="rId4"/>
    <p:sldLayoutId id="2147485473" r:id="rId5"/>
    <p:sldLayoutId id="2147485474" r:id="rId6"/>
    <p:sldLayoutId id="2147485475" r:id="rId7"/>
    <p:sldLayoutId id="2147485476" r:id="rId8"/>
    <p:sldLayoutId id="2147485477" r:id="rId9"/>
    <p:sldLayoutId id="2147485478" r:id="rId10"/>
    <p:sldLayoutId id="2147485479" r:id="rId11"/>
    <p:sldLayoutId id="214748548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91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91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91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915" name="PlaceHolder 5"/>
          <p:cNvSpPr>
            <a:spLocks noGrp="1"/>
          </p:cNvSpPr>
          <p:nvPr>
            <p:ph type="ftr" idx="29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916" name="PlaceHolder 6"/>
          <p:cNvSpPr>
            <a:spLocks noGrp="1"/>
          </p:cNvSpPr>
          <p:nvPr>
            <p:ph type="sldNum" idx="29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7026628-D267-47BE-AD05-8F58D5B2F54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917" name="PlaceHolder 7"/>
          <p:cNvSpPr>
            <a:spLocks noGrp="1"/>
          </p:cNvSpPr>
          <p:nvPr>
            <p:ph type="dt" idx="29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82" r:id="rId1"/>
    <p:sldLayoutId id="2147485483" r:id="rId2"/>
    <p:sldLayoutId id="2147485484" r:id="rId3"/>
    <p:sldLayoutId id="2147485485" r:id="rId4"/>
    <p:sldLayoutId id="2147485486" r:id="rId5"/>
    <p:sldLayoutId id="2147485487" r:id="rId6"/>
    <p:sldLayoutId id="2147485488" r:id="rId7"/>
    <p:sldLayoutId id="2147485489" r:id="rId8"/>
    <p:sldLayoutId id="2147485490" r:id="rId9"/>
    <p:sldLayoutId id="2147485491" r:id="rId10"/>
    <p:sldLayoutId id="2147485492" r:id="rId11"/>
    <p:sldLayoutId id="214748549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95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95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957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958" name="PlaceHolder 5"/>
          <p:cNvSpPr>
            <a:spLocks noGrp="1"/>
          </p:cNvSpPr>
          <p:nvPr>
            <p:ph type="ftr" idx="29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959" name="PlaceHolder 6"/>
          <p:cNvSpPr>
            <a:spLocks noGrp="1"/>
          </p:cNvSpPr>
          <p:nvPr>
            <p:ph type="sldNum" idx="29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423C218-EBFA-4076-B3C2-82AD1B09E1D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960" name="PlaceHolder 7"/>
          <p:cNvSpPr>
            <a:spLocks noGrp="1"/>
          </p:cNvSpPr>
          <p:nvPr>
            <p:ph type="dt" idx="29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95" r:id="rId1"/>
    <p:sldLayoutId id="2147485496" r:id="rId2"/>
    <p:sldLayoutId id="2147485497" r:id="rId3"/>
    <p:sldLayoutId id="2147485498" r:id="rId4"/>
    <p:sldLayoutId id="2147485499" r:id="rId5"/>
    <p:sldLayoutId id="2147485500" r:id="rId6"/>
    <p:sldLayoutId id="2147485501" r:id="rId7"/>
    <p:sldLayoutId id="2147485502" r:id="rId8"/>
    <p:sldLayoutId id="2147485503" r:id="rId9"/>
    <p:sldLayoutId id="2147485504" r:id="rId10"/>
    <p:sldLayoutId id="2147485505" r:id="rId11"/>
    <p:sldLayoutId id="214748550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99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99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00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001" name="PlaceHolder 5"/>
          <p:cNvSpPr>
            <a:spLocks noGrp="1"/>
          </p:cNvSpPr>
          <p:nvPr>
            <p:ph type="ftr" idx="29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002" name="PlaceHolder 6"/>
          <p:cNvSpPr>
            <a:spLocks noGrp="1"/>
          </p:cNvSpPr>
          <p:nvPr>
            <p:ph type="sldNum" idx="29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131B633-1AC7-49FC-A1B7-91C78590410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003" name="PlaceHolder 7"/>
          <p:cNvSpPr>
            <a:spLocks noGrp="1"/>
          </p:cNvSpPr>
          <p:nvPr>
            <p:ph type="dt" idx="30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08" r:id="rId1"/>
    <p:sldLayoutId id="2147485509" r:id="rId2"/>
    <p:sldLayoutId id="2147485510" r:id="rId3"/>
    <p:sldLayoutId id="2147485511" r:id="rId4"/>
    <p:sldLayoutId id="2147485512" r:id="rId5"/>
    <p:sldLayoutId id="2147485513" r:id="rId6"/>
    <p:sldLayoutId id="2147485514" r:id="rId7"/>
    <p:sldLayoutId id="2147485515" r:id="rId8"/>
    <p:sldLayoutId id="2147485516" r:id="rId9"/>
    <p:sldLayoutId id="2147485517" r:id="rId10"/>
    <p:sldLayoutId id="2147485518" r:id="rId11"/>
    <p:sldLayoutId id="214748551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0" name="PlaceHolder 1"/>
          <p:cNvSpPr>
            <a:spLocks noGrp="1"/>
          </p:cNvSpPr>
          <p:nvPr>
            <p:ph type="ftr" idx="30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041" name="PlaceHolder 2"/>
          <p:cNvSpPr>
            <a:spLocks noGrp="1"/>
          </p:cNvSpPr>
          <p:nvPr>
            <p:ph type="sldNum" idx="30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661674E-FF1E-49DA-9B9C-9301CF9D817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042" name="PlaceHolder 3"/>
          <p:cNvSpPr>
            <a:spLocks noGrp="1"/>
          </p:cNvSpPr>
          <p:nvPr>
            <p:ph type="dt" idx="30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  <p:sldLayoutId id="214748553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08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081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082" name="PlaceHolder 4"/>
          <p:cNvSpPr>
            <a:spLocks noGrp="1"/>
          </p:cNvSpPr>
          <p:nvPr>
            <p:ph type="ftr" idx="30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083" name="PlaceHolder 5"/>
          <p:cNvSpPr>
            <a:spLocks noGrp="1"/>
          </p:cNvSpPr>
          <p:nvPr>
            <p:ph type="sldNum" idx="30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AD13314-0400-4370-A8A5-CF1EB9DD67C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084" name="PlaceHolder 6"/>
          <p:cNvSpPr>
            <a:spLocks noGrp="1"/>
          </p:cNvSpPr>
          <p:nvPr>
            <p:ph type="dt" idx="30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4" r:id="rId1"/>
    <p:sldLayoutId id="2147485535" r:id="rId2"/>
    <p:sldLayoutId id="2147485536" r:id="rId3"/>
    <p:sldLayoutId id="2147485537" r:id="rId4"/>
    <p:sldLayoutId id="2147485538" r:id="rId5"/>
    <p:sldLayoutId id="2147485539" r:id="rId6"/>
    <p:sldLayoutId id="2147485540" r:id="rId7"/>
    <p:sldLayoutId id="2147485541" r:id="rId8"/>
    <p:sldLayoutId id="2147485542" r:id="rId9"/>
    <p:sldLayoutId id="2147485543" r:id="rId10"/>
    <p:sldLayoutId id="2147485544" r:id="rId11"/>
    <p:sldLayoutId id="214748554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12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2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2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25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26" name="PlaceHolder 6"/>
          <p:cNvSpPr>
            <a:spLocks noGrp="1"/>
          </p:cNvSpPr>
          <p:nvPr>
            <p:ph type="ftr" idx="30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127" name="PlaceHolder 7"/>
          <p:cNvSpPr>
            <a:spLocks noGrp="1"/>
          </p:cNvSpPr>
          <p:nvPr>
            <p:ph type="sldNum" idx="30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40435C3-13A7-46F6-AB9C-35FC060EFE8A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128" name="PlaceHolder 8"/>
          <p:cNvSpPr>
            <a:spLocks noGrp="1"/>
          </p:cNvSpPr>
          <p:nvPr>
            <p:ph type="dt" idx="30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7" r:id="rId1"/>
    <p:sldLayoutId id="2147485548" r:id="rId2"/>
    <p:sldLayoutId id="2147485549" r:id="rId3"/>
    <p:sldLayoutId id="2147485550" r:id="rId4"/>
    <p:sldLayoutId id="2147485551" r:id="rId5"/>
    <p:sldLayoutId id="2147485552" r:id="rId6"/>
    <p:sldLayoutId id="2147485553" r:id="rId7"/>
    <p:sldLayoutId id="2147485554" r:id="rId8"/>
    <p:sldLayoutId id="2147485555" r:id="rId9"/>
    <p:sldLayoutId id="2147485556" r:id="rId10"/>
    <p:sldLayoutId id="2147485557" r:id="rId11"/>
    <p:sldLayoutId id="214748555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16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67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68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69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70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71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72" name="PlaceHolder 8"/>
          <p:cNvSpPr>
            <a:spLocks noGrp="1"/>
          </p:cNvSpPr>
          <p:nvPr>
            <p:ph type="ftr" idx="31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173" name="PlaceHolder 9"/>
          <p:cNvSpPr>
            <a:spLocks noGrp="1"/>
          </p:cNvSpPr>
          <p:nvPr>
            <p:ph type="sldNum" idx="31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C65A345-F6CD-4E3F-9619-2179DD63F24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174" name="PlaceHolder 10"/>
          <p:cNvSpPr>
            <a:spLocks noGrp="1"/>
          </p:cNvSpPr>
          <p:nvPr>
            <p:ph type="dt" idx="31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0" r:id="rId1"/>
    <p:sldLayoutId id="2147485561" r:id="rId2"/>
    <p:sldLayoutId id="2147485562" r:id="rId3"/>
    <p:sldLayoutId id="2147485563" r:id="rId4"/>
    <p:sldLayoutId id="2147485564" r:id="rId5"/>
    <p:sldLayoutId id="2147485565" r:id="rId6"/>
    <p:sldLayoutId id="2147485566" r:id="rId7"/>
    <p:sldLayoutId id="2147485567" r:id="rId8"/>
    <p:sldLayoutId id="2147485568" r:id="rId9"/>
    <p:sldLayoutId id="2147485569" r:id="rId10"/>
    <p:sldLayoutId id="2147485570" r:id="rId11"/>
    <p:sldLayoutId id="214748557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212" name="PlaceHolder 2"/>
          <p:cNvSpPr>
            <a:spLocks noGrp="1"/>
          </p:cNvSpPr>
          <p:nvPr>
            <p:ph type="ftr" idx="31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213" name="PlaceHolder 3"/>
          <p:cNvSpPr>
            <a:spLocks noGrp="1"/>
          </p:cNvSpPr>
          <p:nvPr>
            <p:ph type="sldNum" idx="31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56D28E8-32B7-4EF3-8E97-F5F2DFC4023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214" name="PlaceHolder 4"/>
          <p:cNvSpPr>
            <a:spLocks noGrp="1"/>
          </p:cNvSpPr>
          <p:nvPr>
            <p:ph type="dt" idx="31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73" r:id="rId1"/>
    <p:sldLayoutId id="2147485574" r:id="rId2"/>
    <p:sldLayoutId id="2147485575" r:id="rId3"/>
    <p:sldLayoutId id="2147485576" r:id="rId4"/>
    <p:sldLayoutId id="2147485577" r:id="rId5"/>
    <p:sldLayoutId id="2147485578" r:id="rId6"/>
    <p:sldLayoutId id="2147485579" r:id="rId7"/>
    <p:sldLayoutId id="2147485580" r:id="rId8"/>
    <p:sldLayoutId id="2147485581" r:id="rId9"/>
    <p:sldLayoutId id="2147485582" r:id="rId10"/>
    <p:sldLayoutId id="2147485583" r:id="rId11"/>
    <p:sldLayoutId id="214748558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25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253" name="PlaceHolder 3"/>
          <p:cNvSpPr>
            <a:spLocks noGrp="1"/>
          </p:cNvSpPr>
          <p:nvPr>
            <p:ph type="ftr" idx="31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254" name="PlaceHolder 4"/>
          <p:cNvSpPr>
            <a:spLocks noGrp="1"/>
          </p:cNvSpPr>
          <p:nvPr>
            <p:ph type="sldNum" idx="31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345A789-2989-4652-A71A-F4D84908E02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255" name="PlaceHolder 5"/>
          <p:cNvSpPr>
            <a:spLocks noGrp="1"/>
          </p:cNvSpPr>
          <p:nvPr>
            <p:ph type="dt" idx="31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6" r:id="rId1"/>
    <p:sldLayoutId id="2147485587" r:id="rId2"/>
    <p:sldLayoutId id="2147485588" r:id="rId3"/>
    <p:sldLayoutId id="2147485589" r:id="rId4"/>
    <p:sldLayoutId id="2147485590" r:id="rId5"/>
    <p:sldLayoutId id="2147485591" r:id="rId6"/>
    <p:sldLayoutId id="2147485592" r:id="rId7"/>
    <p:sldLayoutId id="2147485593" r:id="rId8"/>
    <p:sldLayoutId id="2147485594" r:id="rId9"/>
    <p:sldLayoutId id="2147485595" r:id="rId10"/>
    <p:sldLayoutId id="2147485596" r:id="rId11"/>
    <p:sldLayoutId id="214748559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56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3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564" name="PlaceHolder 6"/>
          <p:cNvSpPr>
            <a:spLocks noGrp="1"/>
          </p:cNvSpPr>
          <p:nvPr>
            <p:ph type="ftr" idx="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565" name="PlaceHolder 7"/>
          <p:cNvSpPr>
            <a:spLocks noGrp="1"/>
          </p:cNvSpPr>
          <p:nvPr>
            <p:ph type="sldNum" idx="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71C97A1-821E-477A-B379-873BBC1F6F4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566" name="PlaceHolder 8"/>
          <p:cNvSpPr>
            <a:spLocks noGrp="1"/>
          </p:cNvSpPr>
          <p:nvPr>
            <p:ph type="dt" idx="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1" r:id="rId1"/>
    <p:sldLayoutId id="2147483832" r:id="rId2"/>
    <p:sldLayoutId id="2147483833" r:id="rId3"/>
    <p:sldLayoutId id="2147483834" r:id="rId4"/>
    <p:sldLayoutId id="2147483835" r:id="rId5"/>
    <p:sldLayoutId id="2147483836" r:id="rId6"/>
    <p:sldLayoutId id="2147483837" r:id="rId7"/>
    <p:sldLayoutId id="2147483838" r:id="rId8"/>
    <p:sldLayoutId id="2147483839" r:id="rId9"/>
    <p:sldLayoutId id="2147483840" r:id="rId10"/>
    <p:sldLayoutId id="2147483841" r:id="rId11"/>
    <p:sldLayoutId id="214748384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29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29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295" name="PlaceHolder 4"/>
          <p:cNvSpPr>
            <a:spLocks noGrp="1"/>
          </p:cNvSpPr>
          <p:nvPr>
            <p:ph type="ftr" idx="31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296" name="PlaceHolder 5"/>
          <p:cNvSpPr>
            <a:spLocks noGrp="1"/>
          </p:cNvSpPr>
          <p:nvPr>
            <p:ph type="sldNum" idx="32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01EEFD8-D28C-4BEE-9FBA-A47BC516D90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297" name="PlaceHolder 6"/>
          <p:cNvSpPr>
            <a:spLocks noGrp="1"/>
          </p:cNvSpPr>
          <p:nvPr>
            <p:ph type="dt" idx="32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99" r:id="rId1"/>
    <p:sldLayoutId id="2147485600" r:id="rId2"/>
    <p:sldLayoutId id="2147485601" r:id="rId3"/>
    <p:sldLayoutId id="2147485602" r:id="rId4"/>
    <p:sldLayoutId id="2147485603" r:id="rId5"/>
    <p:sldLayoutId id="2147485604" r:id="rId6"/>
    <p:sldLayoutId id="2147485605" r:id="rId7"/>
    <p:sldLayoutId id="2147485606" r:id="rId8"/>
    <p:sldLayoutId id="2147485607" r:id="rId9"/>
    <p:sldLayoutId id="2147485608" r:id="rId10"/>
    <p:sldLayoutId id="2147485609" r:id="rId11"/>
    <p:sldLayoutId id="214748561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335" name="PlaceHolder 2"/>
          <p:cNvSpPr>
            <a:spLocks noGrp="1"/>
          </p:cNvSpPr>
          <p:nvPr>
            <p:ph type="ftr" idx="32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336" name="PlaceHolder 3"/>
          <p:cNvSpPr>
            <a:spLocks noGrp="1"/>
          </p:cNvSpPr>
          <p:nvPr>
            <p:ph type="sldNum" idx="32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4A47D39-5E93-48BA-8160-3FB16086DA9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337" name="PlaceHolder 4"/>
          <p:cNvSpPr>
            <a:spLocks noGrp="1"/>
          </p:cNvSpPr>
          <p:nvPr>
            <p:ph type="dt" idx="32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12" r:id="rId1"/>
    <p:sldLayoutId id="2147485613" r:id="rId2"/>
    <p:sldLayoutId id="2147485614" r:id="rId3"/>
    <p:sldLayoutId id="2147485615" r:id="rId4"/>
    <p:sldLayoutId id="2147485616" r:id="rId5"/>
    <p:sldLayoutId id="2147485617" r:id="rId6"/>
    <p:sldLayoutId id="2147485618" r:id="rId7"/>
    <p:sldLayoutId id="2147485619" r:id="rId8"/>
    <p:sldLayoutId id="2147485620" r:id="rId9"/>
    <p:sldLayoutId id="2147485621" r:id="rId10"/>
    <p:sldLayoutId id="2147485622" r:id="rId11"/>
    <p:sldLayoutId id="214748562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4" name="PlaceHolder 1"/>
          <p:cNvSpPr>
            <a:spLocks noGrp="1"/>
          </p:cNvSpPr>
          <p:nvPr>
            <p:ph type="ftr" idx="32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375" name="PlaceHolder 2"/>
          <p:cNvSpPr>
            <a:spLocks noGrp="1"/>
          </p:cNvSpPr>
          <p:nvPr>
            <p:ph type="sldNum" idx="32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762C2FC-F46C-4EF0-A59F-0C767EBC877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376" name="PlaceHolder 3"/>
          <p:cNvSpPr>
            <a:spLocks noGrp="1"/>
          </p:cNvSpPr>
          <p:nvPr>
            <p:ph type="dt" idx="32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25" r:id="rId1"/>
    <p:sldLayoutId id="2147485626" r:id="rId2"/>
    <p:sldLayoutId id="2147485627" r:id="rId3"/>
    <p:sldLayoutId id="2147485628" r:id="rId4"/>
    <p:sldLayoutId id="2147485629" r:id="rId5"/>
    <p:sldLayoutId id="2147485630" r:id="rId6"/>
    <p:sldLayoutId id="2147485631" r:id="rId7"/>
    <p:sldLayoutId id="2147485632" r:id="rId8"/>
    <p:sldLayoutId id="2147485633" r:id="rId9"/>
    <p:sldLayoutId id="2147485634" r:id="rId10"/>
    <p:sldLayoutId id="2147485635" r:id="rId11"/>
    <p:sldLayoutId id="214748563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41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41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41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417" name="PlaceHolder 5"/>
          <p:cNvSpPr>
            <a:spLocks noGrp="1"/>
          </p:cNvSpPr>
          <p:nvPr>
            <p:ph type="ftr" idx="32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418" name="PlaceHolder 6"/>
          <p:cNvSpPr>
            <a:spLocks noGrp="1"/>
          </p:cNvSpPr>
          <p:nvPr>
            <p:ph type="sldNum" idx="32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0B34654-0051-41B6-A321-CF4DEA7B4EA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419" name="PlaceHolder 7"/>
          <p:cNvSpPr>
            <a:spLocks noGrp="1"/>
          </p:cNvSpPr>
          <p:nvPr>
            <p:ph type="dt" idx="33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38" r:id="rId1"/>
    <p:sldLayoutId id="2147485639" r:id="rId2"/>
    <p:sldLayoutId id="2147485640" r:id="rId3"/>
    <p:sldLayoutId id="2147485641" r:id="rId4"/>
    <p:sldLayoutId id="2147485642" r:id="rId5"/>
    <p:sldLayoutId id="2147485643" r:id="rId6"/>
    <p:sldLayoutId id="2147485644" r:id="rId7"/>
    <p:sldLayoutId id="2147485645" r:id="rId8"/>
    <p:sldLayoutId id="2147485646" r:id="rId9"/>
    <p:sldLayoutId id="2147485647" r:id="rId10"/>
    <p:sldLayoutId id="2147485648" r:id="rId11"/>
    <p:sldLayoutId id="214748564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457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458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459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460" name="PlaceHolder 5"/>
          <p:cNvSpPr>
            <a:spLocks noGrp="1"/>
          </p:cNvSpPr>
          <p:nvPr>
            <p:ph type="ftr" idx="33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461" name="PlaceHolder 6"/>
          <p:cNvSpPr>
            <a:spLocks noGrp="1"/>
          </p:cNvSpPr>
          <p:nvPr>
            <p:ph type="sldNum" idx="33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3BEF281-E744-4EFA-988C-D61BA9720BC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462" name="PlaceHolder 7"/>
          <p:cNvSpPr>
            <a:spLocks noGrp="1"/>
          </p:cNvSpPr>
          <p:nvPr>
            <p:ph type="dt" idx="33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51" r:id="rId1"/>
    <p:sldLayoutId id="2147485652" r:id="rId2"/>
    <p:sldLayoutId id="2147485653" r:id="rId3"/>
    <p:sldLayoutId id="2147485654" r:id="rId4"/>
    <p:sldLayoutId id="2147485655" r:id="rId5"/>
    <p:sldLayoutId id="2147485656" r:id="rId6"/>
    <p:sldLayoutId id="2147485657" r:id="rId7"/>
    <p:sldLayoutId id="2147485658" r:id="rId8"/>
    <p:sldLayoutId id="2147485659" r:id="rId9"/>
    <p:sldLayoutId id="2147485660" r:id="rId10"/>
    <p:sldLayoutId id="2147485661" r:id="rId11"/>
    <p:sldLayoutId id="214748566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50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50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50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503" name="PlaceHolder 5"/>
          <p:cNvSpPr>
            <a:spLocks noGrp="1"/>
          </p:cNvSpPr>
          <p:nvPr>
            <p:ph type="ftr" idx="33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504" name="PlaceHolder 6"/>
          <p:cNvSpPr>
            <a:spLocks noGrp="1"/>
          </p:cNvSpPr>
          <p:nvPr>
            <p:ph type="sldNum" idx="33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639EBAC-7601-45EC-BAC8-C0B1C0C2A57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505" name="PlaceHolder 7"/>
          <p:cNvSpPr>
            <a:spLocks noGrp="1"/>
          </p:cNvSpPr>
          <p:nvPr>
            <p:ph type="dt" idx="33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64" r:id="rId1"/>
    <p:sldLayoutId id="2147485665" r:id="rId2"/>
    <p:sldLayoutId id="2147485666" r:id="rId3"/>
    <p:sldLayoutId id="2147485667" r:id="rId4"/>
    <p:sldLayoutId id="2147485668" r:id="rId5"/>
    <p:sldLayoutId id="2147485669" r:id="rId6"/>
    <p:sldLayoutId id="2147485670" r:id="rId7"/>
    <p:sldLayoutId id="2147485671" r:id="rId8"/>
    <p:sldLayoutId id="2147485672" r:id="rId9"/>
    <p:sldLayoutId id="2147485673" r:id="rId10"/>
    <p:sldLayoutId id="2147485674" r:id="rId11"/>
    <p:sldLayoutId id="214748567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2" name="PlaceHolder 1"/>
          <p:cNvSpPr>
            <a:spLocks noGrp="1"/>
          </p:cNvSpPr>
          <p:nvPr>
            <p:ph type="ftr" idx="33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543" name="PlaceHolder 2"/>
          <p:cNvSpPr>
            <a:spLocks noGrp="1"/>
          </p:cNvSpPr>
          <p:nvPr>
            <p:ph type="sldNum" idx="33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680017A-3473-40A3-90CC-0542982FA00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544" name="PlaceHolder 3"/>
          <p:cNvSpPr>
            <a:spLocks noGrp="1"/>
          </p:cNvSpPr>
          <p:nvPr>
            <p:ph type="dt" idx="33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77" r:id="rId1"/>
    <p:sldLayoutId id="2147485678" r:id="rId2"/>
    <p:sldLayoutId id="2147485679" r:id="rId3"/>
    <p:sldLayoutId id="2147485680" r:id="rId4"/>
    <p:sldLayoutId id="2147485681" r:id="rId5"/>
    <p:sldLayoutId id="2147485682" r:id="rId6"/>
    <p:sldLayoutId id="2147485683" r:id="rId7"/>
    <p:sldLayoutId id="2147485684" r:id="rId8"/>
    <p:sldLayoutId id="2147485685" r:id="rId9"/>
    <p:sldLayoutId id="2147485686" r:id="rId10"/>
    <p:sldLayoutId id="2147485687" r:id="rId11"/>
    <p:sldLayoutId id="214748568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58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583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584" name="PlaceHolder 4"/>
          <p:cNvSpPr>
            <a:spLocks noGrp="1"/>
          </p:cNvSpPr>
          <p:nvPr>
            <p:ph type="ftr" idx="34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585" name="PlaceHolder 5"/>
          <p:cNvSpPr>
            <a:spLocks noGrp="1"/>
          </p:cNvSpPr>
          <p:nvPr>
            <p:ph type="sldNum" idx="34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5A9E099-C46B-4DEF-A0E0-48E9D360A91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586" name="PlaceHolder 6"/>
          <p:cNvSpPr>
            <a:spLocks noGrp="1"/>
          </p:cNvSpPr>
          <p:nvPr>
            <p:ph type="dt" idx="34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90" r:id="rId1"/>
    <p:sldLayoutId id="2147485691" r:id="rId2"/>
    <p:sldLayoutId id="2147485692" r:id="rId3"/>
    <p:sldLayoutId id="2147485693" r:id="rId4"/>
    <p:sldLayoutId id="2147485694" r:id="rId5"/>
    <p:sldLayoutId id="2147485695" r:id="rId6"/>
    <p:sldLayoutId id="2147485696" r:id="rId7"/>
    <p:sldLayoutId id="2147485697" r:id="rId8"/>
    <p:sldLayoutId id="2147485698" r:id="rId9"/>
    <p:sldLayoutId id="2147485699" r:id="rId10"/>
    <p:sldLayoutId id="2147485700" r:id="rId11"/>
    <p:sldLayoutId id="214748570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62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2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2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27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28" name="PlaceHolder 6"/>
          <p:cNvSpPr>
            <a:spLocks noGrp="1"/>
          </p:cNvSpPr>
          <p:nvPr>
            <p:ph type="ftr" idx="34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629" name="PlaceHolder 7"/>
          <p:cNvSpPr>
            <a:spLocks noGrp="1"/>
          </p:cNvSpPr>
          <p:nvPr>
            <p:ph type="sldNum" idx="34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A593D86-5035-472F-AA12-62CA95DD4A3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630" name="PlaceHolder 8"/>
          <p:cNvSpPr>
            <a:spLocks noGrp="1"/>
          </p:cNvSpPr>
          <p:nvPr>
            <p:ph type="dt" idx="34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03" r:id="rId1"/>
    <p:sldLayoutId id="2147485704" r:id="rId2"/>
    <p:sldLayoutId id="2147485705" r:id="rId3"/>
    <p:sldLayoutId id="2147485706" r:id="rId4"/>
    <p:sldLayoutId id="2147485707" r:id="rId5"/>
    <p:sldLayoutId id="2147485708" r:id="rId6"/>
    <p:sldLayoutId id="2147485709" r:id="rId7"/>
    <p:sldLayoutId id="2147485710" r:id="rId8"/>
    <p:sldLayoutId id="2147485711" r:id="rId9"/>
    <p:sldLayoutId id="2147485712" r:id="rId10"/>
    <p:sldLayoutId id="2147485713" r:id="rId11"/>
    <p:sldLayoutId id="214748571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66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69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70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71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72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73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674" name="PlaceHolder 8"/>
          <p:cNvSpPr>
            <a:spLocks noGrp="1"/>
          </p:cNvSpPr>
          <p:nvPr>
            <p:ph type="ftr" idx="34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675" name="PlaceHolder 9"/>
          <p:cNvSpPr>
            <a:spLocks noGrp="1"/>
          </p:cNvSpPr>
          <p:nvPr>
            <p:ph type="sldNum" idx="34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AA2C6E3-6782-40A2-BC83-EF31B502DD3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676" name="PlaceHolder 10"/>
          <p:cNvSpPr>
            <a:spLocks noGrp="1"/>
          </p:cNvSpPr>
          <p:nvPr>
            <p:ph type="dt" idx="34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16" r:id="rId1"/>
    <p:sldLayoutId id="2147485717" r:id="rId2"/>
    <p:sldLayoutId id="2147485718" r:id="rId3"/>
    <p:sldLayoutId id="2147485719" r:id="rId4"/>
    <p:sldLayoutId id="2147485720" r:id="rId5"/>
    <p:sldLayoutId id="2147485721" r:id="rId6"/>
    <p:sldLayoutId id="2147485722" r:id="rId7"/>
    <p:sldLayoutId id="2147485723" r:id="rId8"/>
    <p:sldLayoutId id="2147485724" r:id="rId9"/>
    <p:sldLayoutId id="2147485725" r:id="rId10"/>
    <p:sldLayoutId id="2147485726" r:id="rId11"/>
    <p:sldLayoutId id="214748572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0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05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06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07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08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09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10" name="PlaceHolder 8"/>
          <p:cNvSpPr>
            <a:spLocks noGrp="1"/>
          </p:cNvSpPr>
          <p:nvPr>
            <p:ph type="ftr" idx="1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11" name="PlaceHolder 9"/>
          <p:cNvSpPr>
            <a:spLocks noGrp="1"/>
          </p:cNvSpPr>
          <p:nvPr>
            <p:ph type="sldNum" idx="1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4D94BEE-E9F4-4661-B767-55032A9D94B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12" name="PlaceHolder 10"/>
          <p:cNvSpPr>
            <a:spLocks noGrp="1"/>
          </p:cNvSpPr>
          <p:nvPr>
            <p:ph type="dt" idx="1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714" name="PlaceHolder 2"/>
          <p:cNvSpPr>
            <a:spLocks noGrp="1"/>
          </p:cNvSpPr>
          <p:nvPr>
            <p:ph type="ftr" idx="34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715" name="PlaceHolder 3"/>
          <p:cNvSpPr>
            <a:spLocks noGrp="1"/>
          </p:cNvSpPr>
          <p:nvPr>
            <p:ph type="sldNum" idx="35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F8DA573-B38B-45FC-8E56-A3072690F41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716" name="PlaceHolder 4"/>
          <p:cNvSpPr>
            <a:spLocks noGrp="1"/>
          </p:cNvSpPr>
          <p:nvPr>
            <p:ph type="dt" idx="35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9" r:id="rId1"/>
    <p:sldLayoutId id="2147485730" r:id="rId2"/>
    <p:sldLayoutId id="2147485731" r:id="rId3"/>
    <p:sldLayoutId id="2147485732" r:id="rId4"/>
    <p:sldLayoutId id="2147485733" r:id="rId5"/>
    <p:sldLayoutId id="2147485734" r:id="rId6"/>
    <p:sldLayoutId id="2147485735" r:id="rId7"/>
    <p:sldLayoutId id="2147485736" r:id="rId8"/>
    <p:sldLayoutId id="2147485737" r:id="rId9"/>
    <p:sldLayoutId id="2147485738" r:id="rId10"/>
    <p:sldLayoutId id="2147485739" r:id="rId11"/>
    <p:sldLayoutId id="214748574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75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755" name="PlaceHolder 3"/>
          <p:cNvSpPr>
            <a:spLocks noGrp="1"/>
          </p:cNvSpPr>
          <p:nvPr>
            <p:ph type="ftr" idx="35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756" name="PlaceHolder 4"/>
          <p:cNvSpPr>
            <a:spLocks noGrp="1"/>
          </p:cNvSpPr>
          <p:nvPr>
            <p:ph type="sldNum" idx="35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44F645F-84AD-4DB2-9BA8-7C41848151E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757" name="PlaceHolder 5"/>
          <p:cNvSpPr>
            <a:spLocks noGrp="1"/>
          </p:cNvSpPr>
          <p:nvPr>
            <p:ph type="dt" idx="35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42" r:id="rId1"/>
    <p:sldLayoutId id="2147485743" r:id="rId2"/>
    <p:sldLayoutId id="2147485744" r:id="rId3"/>
    <p:sldLayoutId id="2147485745" r:id="rId4"/>
    <p:sldLayoutId id="2147485746" r:id="rId5"/>
    <p:sldLayoutId id="2147485747" r:id="rId6"/>
    <p:sldLayoutId id="2147485748" r:id="rId7"/>
    <p:sldLayoutId id="2147485749" r:id="rId8"/>
    <p:sldLayoutId id="2147485750" r:id="rId9"/>
    <p:sldLayoutId id="2147485751" r:id="rId10"/>
    <p:sldLayoutId id="2147485752" r:id="rId11"/>
    <p:sldLayoutId id="214748575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79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79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797" name="PlaceHolder 4"/>
          <p:cNvSpPr>
            <a:spLocks noGrp="1"/>
          </p:cNvSpPr>
          <p:nvPr>
            <p:ph type="ftr" idx="35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798" name="PlaceHolder 5"/>
          <p:cNvSpPr>
            <a:spLocks noGrp="1"/>
          </p:cNvSpPr>
          <p:nvPr>
            <p:ph type="sldNum" idx="35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F85AA16-8360-4109-8BDD-18E0DB8BA07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799" name="PlaceHolder 6"/>
          <p:cNvSpPr>
            <a:spLocks noGrp="1"/>
          </p:cNvSpPr>
          <p:nvPr>
            <p:ph type="dt" idx="35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55" r:id="rId1"/>
    <p:sldLayoutId id="2147485756" r:id="rId2"/>
    <p:sldLayoutId id="2147485757" r:id="rId3"/>
    <p:sldLayoutId id="2147485758" r:id="rId4"/>
    <p:sldLayoutId id="2147485759" r:id="rId5"/>
    <p:sldLayoutId id="2147485760" r:id="rId6"/>
    <p:sldLayoutId id="2147485761" r:id="rId7"/>
    <p:sldLayoutId id="2147485762" r:id="rId8"/>
    <p:sldLayoutId id="2147485763" r:id="rId9"/>
    <p:sldLayoutId id="2147485764" r:id="rId10"/>
    <p:sldLayoutId id="2147485765" r:id="rId11"/>
    <p:sldLayoutId id="214748576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837" name="PlaceHolder 2"/>
          <p:cNvSpPr>
            <a:spLocks noGrp="1"/>
          </p:cNvSpPr>
          <p:nvPr>
            <p:ph type="ftr" idx="35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838" name="PlaceHolder 3"/>
          <p:cNvSpPr>
            <a:spLocks noGrp="1"/>
          </p:cNvSpPr>
          <p:nvPr>
            <p:ph type="sldNum" idx="35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577A842-FCFE-409D-A015-FAE1415E8668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839" name="PlaceHolder 4"/>
          <p:cNvSpPr>
            <a:spLocks noGrp="1"/>
          </p:cNvSpPr>
          <p:nvPr>
            <p:ph type="dt" idx="36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68" r:id="rId1"/>
    <p:sldLayoutId id="2147485769" r:id="rId2"/>
    <p:sldLayoutId id="2147485770" r:id="rId3"/>
    <p:sldLayoutId id="2147485771" r:id="rId4"/>
    <p:sldLayoutId id="2147485772" r:id="rId5"/>
    <p:sldLayoutId id="2147485773" r:id="rId6"/>
    <p:sldLayoutId id="2147485774" r:id="rId7"/>
    <p:sldLayoutId id="2147485775" r:id="rId8"/>
    <p:sldLayoutId id="2147485776" r:id="rId9"/>
    <p:sldLayoutId id="2147485777" r:id="rId10"/>
    <p:sldLayoutId id="2147485778" r:id="rId11"/>
    <p:sldLayoutId id="214748577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6" name="PlaceHolder 1"/>
          <p:cNvSpPr>
            <a:spLocks noGrp="1"/>
          </p:cNvSpPr>
          <p:nvPr>
            <p:ph type="ftr" idx="36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877" name="PlaceHolder 2"/>
          <p:cNvSpPr>
            <a:spLocks noGrp="1"/>
          </p:cNvSpPr>
          <p:nvPr>
            <p:ph type="sldNum" idx="36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1E098CD-4FA9-49E8-B8DE-606C57443E2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878" name="PlaceHolder 3"/>
          <p:cNvSpPr>
            <a:spLocks noGrp="1"/>
          </p:cNvSpPr>
          <p:nvPr>
            <p:ph type="dt" idx="36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81" r:id="rId1"/>
    <p:sldLayoutId id="2147485782" r:id="rId2"/>
    <p:sldLayoutId id="2147485783" r:id="rId3"/>
    <p:sldLayoutId id="2147485784" r:id="rId4"/>
    <p:sldLayoutId id="2147485785" r:id="rId5"/>
    <p:sldLayoutId id="2147485786" r:id="rId6"/>
    <p:sldLayoutId id="2147485787" r:id="rId7"/>
    <p:sldLayoutId id="2147485788" r:id="rId8"/>
    <p:sldLayoutId id="2147485789" r:id="rId9"/>
    <p:sldLayoutId id="2147485790" r:id="rId10"/>
    <p:sldLayoutId id="2147485791" r:id="rId11"/>
    <p:sldLayoutId id="214748579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91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91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91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919" name="PlaceHolder 5"/>
          <p:cNvSpPr>
            <a:spLocks noGrp="1"/>
          </p:cNvSpPr>
          <p:nvPr>
            <p:ph type="ftr" idx="36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920" name="PlaceHolder 6"/>
          <p:cNvSpPr>
            <a:spLocks noGrp="1"/>
          </p:cNvSpPr>
          <p:nvPr>
            <p:ph type="sldNum" idx="36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CBD0844-75BB-475D-8990-F09880BF1FF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921" name="PlaceHolder 7"/>
          <p:cNvSpPr>
            <a:spLocks noGrp="1"/>
          </p:cNvSpPr>
          <p:nvPr>
            <p:ph type="dt" idx="36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94" r:id="rId1"/>
    <p:sldLayoutId id="2147485795" r:id="rId2"/>
    <p:sldLayoutId id="2147485796" r:id="rId3"/>
    <p:sldLayoutId id="2147485797" r:id="rId4"/>
    <p:sldLayoutId id="2147485798" r:id="rId5"/>
    <p:sldLayoutId id="2147485799" r:id="rId6"/>
    <p:sldLayoutId id="2147485800" r:id="rId7"/>
    <p:sldLayoutId id="2147485801" r:id="rId8"/>
    <p:sldLayoutId id="2147485802" r:id="rId9"/>
    <p:sldLayoutId id="2147485803" r:id="rId10"/>
    <p:sldLayoutId id="2147485804" r:id="rId11"/>
    <p:sldLayoutId id="214748580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95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96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961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962" name="PlaceHolder 5"/>
          <p:cNvSpPr>
            <a:spLocks noGrp="1"/>
          </p:cNvSpPr>
          <p:nvPr>
            <p:ph type="ftr" idx="36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963" name="PlaceHolder 6"/>
          <p:cNvSpPr>
            <a:spLocks noGrp="1"/>
          </p:cNvSpPr>
          <p:nvPr>
            <p:ph type="sldNum" idx="36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C0ED503-3A00-4C8B-A470-518962F8E20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964" name="PlaceHolder 7"/>
          <p:cNvSpPr>
            <a:spLocks noGrp="1"/>
          </p:cNvSpPr>
          <p:nvPr>
            <p:ph type="dt" idx="36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07" r:id="rId1"/>
    <p:sldLayoutId id="2147485808" r:id="rId2"/>
    <p:sldLayoutId id="2147485809" r:id="rId3"/>
    <p:sldLayoutId id="2147485810" r:id="rId4"/>
    <p:sldLayoutId id="2147485811" r:id="rId5"/>
    <p:sldLayoutId id="2147485812" r:id="rId6"/>
    <p:sldLayoutId id="2147485813" r:id="rId7"/>
    <p:sldLayoutId id="2147485814" r:id="rId8"/>
    <p:sldLayoutId id="2147485815" r:id="rId9"/>
    <p:sldLayoutId id="2147485816" r:id="rId10"/>
    <p:sldLayoutId id="2147485817" r:id="rId11"/>
    <p:sldLayoutId id="214748581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00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00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00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005" name="PlaceHolder 5"/>
          <p:cNvSpPr>
            <a:spLocks noGrp="1"/>
          </p:cNvSpPr>
          <p:nvPr>
            <p:ph type="ftr" idx="37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7006" name="PlaceHolder 6"/>
          <p:cNvSpPr>
            <a:spLocks noGrp="1"/>
          </p:cNvSpPr>
          <p:nvPr>
            <p:ph type="sldNum" idx="37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780D20D-5470-41C5-9ADF-35574D79721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7007" name="PlaceHolder 7"/>
          <p:cNvSpPr>
            <a:spLocks noGrp="1"/>
          </p:cNvSpPr>
          <p:nvPr>
            <p:ph type="dt" idx="37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20" r:id="rId1"/>
    <p:sldLayoutId id="2147485821" r:id="rId2"/>
    <p:sldLayoutId id="2147485822" r:id="rId3"/>
    <p:sldLayoutId id="2147485823" r:id="rId4"/>
    <p:sldLayoutId id="2147485824" r:id="rId5"/>
    <p:sldLayoutId id="2147485825" r:id="rId6"/>
    <p:sldLayoutId id="2147485826" r:id="rId7"/>
    <p:sldLayoutId id="2147485827" r:id="rId8"/>
    <p:sldLayoutId id="2147485828" r:id="rId9"/>
    <p:sldLayoutId id="2147485829" r:id="rId10"/>
    <p:sldLayoutId id="2147485830" r:id="rId11"/>
    <p:sldLayoutId id="214748583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4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33" r:id="rId1"/>
    <p:sldLayoutId id="2147485834" r:id="rId2"/>
    <p:sldLayoutId id="2147485835" r:id="rId3"/>
    <p:sldLayoutId id="2147485836" r:id="rId4"/>
    <p:sldLayoutId id="2147485837" r:id="rId5"/>
    <p:sldLayoutId id="2147485838" r:id="rId6"/>
    <p:sldLayoutId id="2147485839" r:id="rId7"/>
    <p:sldLayoutId id="2147485840" r:id="rId8"/>
    <p:sldLayoutId id="2147485841" r:id="rId9"/>
    <p:sldLayoutId id="2147485842" r:id="rId10"/>
    <p:sldLayoutId id="2147485843" r:id="rId11"/>
    <p:sldLayoutId id="214748584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1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08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08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084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46" r:id="rId1"/>
    <p:sldLayoutId id="2147485847" r:id="rId2"/>
    <p:sldLayoutId id="2147485848" r:id="rId3"/>
    <p:sldLayoutId id="2147485849" r:id="rId4"/>
    <p:sldLayoutId id="2147485850" r:id="rId5"/>
    <p:sldLayoutId id="2147485851" r:id="rId6"/>
    <p:sldLayoutId id="2147485852" r:id="rId7"/>
    <p:sldLayoutId id="2147485853" r:id="rId8"/>
    <p:sldLayoutId id="2147485854" r:id="rId9"/>
    <p:sldLayoutId id="2147485855" r:id="rId10"/>
    <p:sldLayoutId id="2147485856" r:id="rId11"/>
    <p:sldLayoutId id="214748585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50" name="PlaceHolder 2"/>
          <p:cNvSpPr>
            <a:spLocks noGrp="1"/>
          </p:cNvSpPr>
          <p:nvPr>
            <p:ph type="ftr" idx="1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51" name="PlaceHolder 3"/>
          <p:cNvSpPr>
            <a:spLocks noGrp="1"/>
          </p:cNvSpPr>
          <p:nvPr>
            <p:ph type="sldNum" idx="1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B43A15F-2797-41EE-B6A1-DF59F577B42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52" name="PlaceHolder 4"/>
          <p:cNvSpPr>
            <a:spLocks noGrp="1"/>
          </p:cNvSpPr>
          <p:nvPr>
            <p:ph type="dt" idx="1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7" r:id="rId1"/>
    <p:sldLayoutId id="2147483858" r:id="rId2"/>
    <p:sldLayoutId id="2147483859" r:id="rId3"/>
    <p:sldLayoutId id="2147483860" r:id="rId4"/>
    <p:sldLayoutId id="2147483861" r:id="rId5"/>
    <p:sldLayoutId id="2147483862" r:id="rId6"/>
    <p:sldLayoutId id="2147483863" r:id="rId7"/>
    <p:sldLayoutId id="2147483864" r:id="rId8"/>
    <p:sldLayoutId id="2147483865" r:id="rId9"/>
    <p:sldLayoutId id="2147483866" r:id="rId10"/>
    <p:sldLayoutId id="2147483867" r:id="rId11"/>
    <p:sldLayoutId id="214748386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1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12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12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12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125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126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59" r:id="rId1"/>
    <p:sldLayoutId id="2147485860" r:id="rId2"/>
    <p:sldLayoutId id="2147485861" r:id="rId3"/>
    <p:sldLayoutId id="2147485862" r:id="rId4"/>
    <p:sldLayoutId id="2147485863" r:id="rId5"/>
    <p:sldLayoutId id="2147485864" r:id="rId6"/>
    <p:sldLayoutId id="2147485865" r:id="rId7"/>
    <p:sldLayoutId id="2147485866" r:id="rId8"/>
    <p:sldLayoutId id="2147485867" r:id="rId9"/>
    <p:sldLayoutId id="2147485868" r:id="rId10"/>
    <p:sldLayoutId id="2147485869" r:id="rId11"/>
    <p:sldLayoutId id="214748587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3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16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16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166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167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168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169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170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72" r:id="rId1"/>
    <p:sldLayoutId id="2147485873" r:id="rId2"/>
    <p:sldLayoutId id="2147485874" r:id="rId3"/>
    <p:sldLayoutId id="2147485875" r:id="rId4"/>
    <p:sldLayoutId id="2147485876" r:id="rId5"/>
    <p:sldLayoutId id="2147485877" r:id="rId6"/>
    <p:sldLayoutId id="2147485878" r:id="rId7"/>
    <p:sldLayoutId id="2147485879" r:id="rId8"/>
    <p:sldLayoutId id="2147485880" r:id="rId9"/>
    <p:sldLayoutId id="2147485881" r:id="rId10"/>
    <p:sldLayoutId id="2147485882" r:id="rId11"/>
    <p:sldLayoutId id="214748588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7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20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85" r:id="rId1"/>
    <p:sldLayoutId id="2147485886" r:id="rId2"/>
    <p:sldLayoutId id="2147485887" r:id="rId3"/>
    <p:sldLayoutId id="2147485888" r:id="rId4"/>
    <p:sldLayoutId id="2147485889" r:id="rId5"/>
    <p:sldLayoutId id="2147485890" r:id="rId6"/>
    <p:sldLayoutId id="2147485891" r:id="rId7"/>
    <p:sldLayoutId id="2147485892" r:id="rId8"/>
    <p:sldLayoutId id="2147485893" r:id="rId9"/>
    <p:sldLayoutId id="2147485894" r:id="rId10"/>
    <p:sldLayoutId id="2147485895" r:id="rId11"/>
    <p:sldLayoutId id="214748589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5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24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247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98" r:id="rId1"/>
    <p:sldLayoutId id="2147485899" r:id="rId2"/>
    <p:sldLayoutId id="2147485900" r:id="rId3"/>
    <p:sldLayoutId id="2147485901" r:id="rId4"/>
    <p:sldLayoutId id="2147485902" r:id="rId5"/>
    <p:sldLayoutId id="2147485903" r:id="rId6"/>
    <p:sldLayoutId id="2147485904" r:id="rId7"/>
    <p:sldLayoutId id="2147485905" r:id="rId8"/>
    <p:sldLayoutId id="2147485906" r:id="rId9"/>
    <p:sldLayoutId id="2147485907" r:id="rId10"/>
    <p:sldLayoutId id="2147485908" r:id="rId11"/>
    <p:sldLayoutId id="214748590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4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28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28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28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11" r:id="rId1"/>
    <p:sldLayoutId id="2147485912" r:id="rId2"/>
    <p:sldLayoutId id="2147485913" r:id="rId3"/>
    <p:sldLayoutId id="2147485914" r:id="rId4"/>
    <p:sldLayoutId id="2147485915" r:id="rId5"/>
    <p:sldLayoutId id="2147485916" r:id="rId6"/>
    <p:sldLayoutId id="2147485917" r:id="rId7"/>
    <p:sldLayoutId id="2147485918" r:id="rId8"/>
    <p:sldLayoutId id="2147485919" r:id="rId9"/>
    <p:sldLayoutId id="2147485920" r:id="rId10"/>
    <p:sldLayoutId id="2147485921" r:id="rId11"/>
    <p:sldLayoutId id="214748592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4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32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24" r:id="rId1"/>
    <p:sldLayoutId id="2147485925" r:id="rId2"/>
    <p:sldLayoutId id="2147485926" r:id="rId3"/>
    <p:sldLayoutId id="2147485927" r:id="rId4"/>
    <p:sldLayoutId id="2147485928" r:id="rId5"/>
    <p:sldLayoutId id="2147485929" r:id="rId6"/>
    <p:sldLayoutId id="2147485930" r:id="rId7"/>
    <p:sldLayoutId id="2147485931" r:id="rId8"/>
    <p:sldLayoutId id="2147485932" r:id="rId9"/>
    <p:sldLayoutId id="2147485933" r:id="rId10"/>
    <p:sldLayoutId id="2147485934" r:id="rId11"/>
    <p:sldLayoutId id="214748593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37" r:id="rId1"/>
    <p:sldLayoutId id="2147485938" r:id="rId2"/>
    <p:sldLayoutId id="2147485939" r:id="rId3"/>
    <p:sldLayoutId id="2147485940" r:id="rId4"/>
    <p:sldLayoutId id="2147485941" r:id="rId5"/>
    <p:sldLayoutId id="2147485942" r:id="rId6"/>
    <p:sldLayoutId id="2147485943" r:id="rId7"/>
    <p:sldLayoutId id="2147485944" r:id="rId8"/>
    <p:sldLayoutId id="2147485945" r:id="rId9"/>
    <p:sldLayoutId id="2147485946" r:id="rId10"/>
    <p:sldLayoutId id="2147485947" r:id="rId11"/>
    <p:sldLayoutId id="214748594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9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40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40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40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403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50" r:id="rId1"/>
    <p:sldLayoutId id="2147485951" r:id="rId2"/>
    <p:sldLayoutId id="2147485952" r:id="rId3"/>
    <p:sldLayoutId id="2147485953" r:id="rId4"/>
    <p:sldLayoutId id="2147485954" r:id="rId5"/>
    <p:sldLayoutId id="2147485955" r:id="rId6"/>
    <p:sldLayoutId id="2147485956" r:id="rId7"/>
    <p:sldLayoutId id="2147485957" r:id="rId8"/>
    <p:sldLayoutId id="2147485958" r:id="rId9"/>
    <p:sldLayoutId id="2147485959" r:id="rId10"/>
    <p:sldLayoutId id="2147485960" r:id="rId11"/>
    <p:sldLayoutId id="214748596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0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44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44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44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444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63" r:id="rId1"/>
    <p:sldLayoutId id="2147485964" r:id="rId2"/>
    <p:sldLayoutId id="2147485965" r:id="rId3"/>
    <p:sldLayoutId id="2147485966" r:id="rId4"/>
    <p:sldLayoutId id="2147485967" r:id="rId5"/>
    <p:sldLayoutId id="2147485968" r:id="rId6"/>
    <p:sldLayoutId id="2147485969" r:id="rId7"/>
    <p:sldLayoutId id="2147485970" r:id="rId8"/>
    <p:sldLayoutId id="2147485971" r:id="rId9"/>
    <p:sldLayoutId id="2147485972" r:id="rId10"/>
    <p:sldLayoutId id="2147485973" r:id="rId11"/>
    <p:sldLayoutId id="214748597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1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48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48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48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485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76" r:id="rId1"/>
    <p:sldLayoutId id="2147485977" r:id="rId2"/>
    <p:sldLayoutId id="2147485978" r:id="rId3"/>
    <p:sldLayoutId id="2147485979" r:id="rId4"/>
    <p:sldLayoutId id="2147485980" r:id="rId5"/>
    <p:sldLayoutId id="2147485981" r:id="rId6"/>
    <p:sldLayoutId id="2147485982" r:id="rId7"/>
    <p:sldLayoutId id="2147485983" r:id="rId8"/>
    <p:sldLayoutId id="2147485984" r:id="rId9"/>
    <p:sldLayoutId id="2147485985" r:id="rId10"/>
    <p:sldLayoutId id="2147485986" r:id="rId11"/>
    <p:sldLayoutId id="214748598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69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691" name="PlaceHolder 3"/>
          <p:cNvSpPr>
            <a:spLocks noGrp="1"/>
          </p:cNvSpPr>
          <p:nvPr>
            <p:ph type="ftr" idx="1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692" name="PlaceHolder 4"/>
          <p:cNvSpPr>
            <a:spLocks noGrp="1"/>
          </p:cNvSpPr>
          <p:nvPr>
            <p:ph type="sldNum" idx="1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7BCC5B1-2AD2-4BAC-8CE6-8116138A7A4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93" name="PlaceHolder 5"/>
          <p:cNvSpPr>
            <a:spLocks noGrp="1"/>
          </p:cNvSpPr>
          <p:nvPr>
            <p:ph type="dt" idx="1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0" r:id="rId1"/>
    <p:sldLayoutId id="2147483871" r:id="rId2"/>
    <p:sldLayoutId id="2147483872" r:id="rId3"/>
    <p:sldLayoutId id="2147483873" r:id="rId4"/>
    <p:sldLayoutId id="2147483874" r:id="rId5"/>
    <p:sldLayoutId id="2147483875" r:id="rId6"/>
    <p:sldLayoutId id="2147483876" r:id="rId7"/>
    <p:sldLayoutId id="2147483877" r:id="rId8"/>
    <p:sldLayoutId id="2147483878" r:id="rId9"/>
    <p:sldLayoutId id="2147483879" r:id="rId10"/>
    <p:sldLayoutId id="2147483880" r:id="rId11"/>
    <p:sldLayoutId id="214748388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2" name="PlaceHolder 1"/>
          <p:cNvSpPr>
            <a:spLocks noGrp="1"/>
          </p:cNvSpPr>
          <p:nvPr>
            <p:ph type="ftr" idx="37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523" name="PlaceHolder 2"/>
          <p:cNvSpPr>
            <a:spLocks noGrp="1"/>
          </p:cNvSpPr>
          <p:nvPr>
            <p:ph type="sldNum" idx="37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9EDF92E-4A7A-4158-8F67-11A1968E28F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524" name="PlaceHolder 3"/>
          <p:cNvSpPr>
            <a:spLocks noGrp="1"/>
          </p:cNvSpPr>
          <p:nvPr>
            <p:ph type="dt" idx="37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89" r:id="rId1"/>
    <p:sldLayoutId id="2147485990" r:id="rId2"/>
    <p:sldLayoutId id="2147485991" r:id="rId3"/>
    <p:sldLayoutId id="2147485992" r:id="rId4"/>
    <p:sldLayoutId id="2147485993" r:id="rId5"/>
    <p:sldLayoutId id="2147485994" r:id="rId6"/>
    <p:sldLayoutId id="2147485995" r:id="rId7"/>
    <p:sldLayoutId id="2147485996" r:id="rId8"/>
    <p:sldLayoutId id="2147485997" r:id="rId9"/>
    <p:sldLayoutId id="2147485998" r:id="rId10"/>
    <p:sldLayoutId id="2147485999" r:id="rId11"/>
    <p:sldLayoutId id="214748600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56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563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564" name="PlaceHolder 4"/>
          <p:cNvSpPr>
            <a:spLocks noGrp="1"/>
          </p:cNvSpPr>
          <p:nvPr>
            <p:ph type="ftr" idx="37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565" name="PlaceHolder 5"/>
          <p:cNvSpPr>
            <a:spLocks noGrp="1"/>
          </p:cNvSpPr>
          <p:nvPr>
            <p:ph type="sldNum" idx="37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52D5E3F-ED8A-4078-9F7E-558F12182B9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566" name="PlaceHolder 6"/>
          <p:cNvSpPr>
            <a:spLocks noGrp="1"/>
          </p:cNvSpPr>
          <p:nvPr>
            <p:ph type="dt" idx="37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02" r:id="rId1"/>
    <p:sldLayoutId id="2147486003" r:id="rId2"/>
    <p:sldLayoutId id="2147486004" r:id="rId3"/>
    <p:sldLayoutId id="2147486005" r:id="rId4"/>
    <p:sldLayoutId id="2147486006" r:id="rId5"/>
    <p:sldLayoutId id="2147486007" r:id="rId6"/>
    <p:sldLayoutId id="2147486008" r:id="rId7"/>
    <p:sldLayoutId id="2147486009" r:id="rId8"/>
    <p:sldLayoutId id="2147486010" r:id="rId9"/>
    <p:sldLayoutId id="2147486011" r:id="rId10"/>
    <p:sldLayoutId id="2147486012" r:id="rId11"/>
    <p:sldLayoutId id="214748601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60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0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0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07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08" name="PlaceHolder 6"/>
          <p:cNvSpPr>
            <a:spLocks noGrp="1"/>
          </p:cNvSpPr>
          <p:nvPr>
            <p:ph type="ftr" idx="37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609" name="PlaceHolder 7"/>
          <p:cNvSpPr>
            <a:spLocks noGrp="1"/>
          </p:cNvSpPr>
          <p:nvPr>
            <p:ph type="sldNum" idx="38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D21490A-775F-482B-95E3-1F172875578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610" name="PlaceHolder 8"/>
          <p:cNvSpPr>
            <a:spLocks noGrp="1"/>
          </p:cNvSpPr>
          <p:nvPr>
            <p:ph type="dt" idx="38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15" r:id="rId1"/>
    <p:sldLayoutId id="2147486016" r:id="rId2"/>
    <p:sldLayoutId id="2147486017" r:id="rId3"/>
    <p:sldLayoutId id="2147486018" r:id="rId4"/>
    <p:sldLayoutId id="2147486019" r:id="rId5"/>
    <p:sldLayoutId id="2147486020" r:id="rId6"/>
    <p:sldLayoutId id="2147486021" r:id="rId7"/>
    <p:sldLayoutId id="2147486022" r:id="rId8"/>
    <p:sldLayoutId id="2147486023" r:id="rId9"/>
    <p:sldLayoutId id="2147486024" r:id="rId10"/>
    <p:sldLayoutId id="2147486025" r:id="rId11"/>
    <p:sldLayoutId id="214748602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64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49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50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51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52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53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654" name="PlaceHolder 8"/>
          <p:cNvSpPr>
            <a:spLocks noGrp="1"/>
          </p:cNvSpPr>
          <p:nvPr>
            <p:ph type="ftr" idx="38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655" name="PlaceHolder 9"/>
          <p:cNvSpPr>
            <a:spLocks noGrp="1"/>
          </p:cNvSpPr>
          <p:nvPr>
            <p:ph type="sldNum" idx="38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C239AEA-36D7-42E1-AC28-8B825513A32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656" name="PlaceHolder 10"/>
          <p:cNvSpPr>
            <a:spLocks noGrp="1"/>
          </p:cNvSpPr>
          <p:nvPr>
            <p:ph type="dt" idx="38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28" r:id="rId1"/>
    <p:sldLayoutId id="2147486029" r:id="rId2"/>
    <p:sldLayoutId id="2147486030" r:id="rId3"/>
    <p:sldLayoutId id="2147486031" r:id="rId4"/>
    <p:sldLayoutId id="2147486032" r:id="rId5"/>
    <p:sldLayoutId id="2147486033" r:id="rId6"/>
    <p:sldLayoutId id="2147486034" r:id="rId7"/>
    <p:sldLayoutId id="2147486035" r:id="rId8"/>
    <p:sldLayoutId id="2147486036" r:id="rId9"/>
    <p:sldLayoutId id="2147486037" r:id="rId10"/>
    <p:sldLayoutId id="2147486038" r:id="rId11"/>
    <p:sldLayoutId id="214748603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694" name="PlaceHolder 2"/>
          <p:cNvSpPr>
            <a:spLocks noGrp="1"/>
          </p:cNvSpPr>
          <p:nvPr>
            <p:ph type="ftr" idx="38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695" name="PlaceHolder 3"/>
          <p:cNvSpPr>
            <a:spLocks noGrp="1"/>
          </p:cNvSpPr>
          <p:nvPr>
            <p:ph type="sldNum" idx="38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45E8B9A-1B16-4256-9E24-2635B9E4ADA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696" name="PlaceHolder 4"/>
          <p:cNvSpPr>
            <a:spLocks noGrp="1"/>
          </p:cNvSpPr>
          <p:nvPr>
            <p:ph type="dt" idx="38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1" r:id="rId1"/>
    <p:sldLayoutId id="2147486042" r:id="rId2"/>
    <p:sldLayoutId id="2147486043" r:id="rId3"/>
    <p:sldLayoutId id="2147486044" r:id="rId4"/>
    <p:sldLayoutId id="2147486045" r:id="rId5"/>
    <p:sldLayoutId id="2147486046" r:id="rId6"/>
    <p:sldLayoutId id="2147486047" r:id="rId7"/>
    <p:sldLayoutId id="2147486048" r:id="rId8"/>
    <p:sldLayoutId id="2147486049" r:id="rId9"/>
    <p:sldLayoutId id="2147486050" r:id="rId10"/>
    <p:sldLayoutId id="2147486051" r:id="rId11"/>
    <p:sldLayoutId id="214748605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73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735" name="PlaceHolder 3"/>
          <p:cNvSpPr>
            <a:spLocks noGrp="1"/>
          </p:cNvSpPr>
          <p:nvPr>
            <p:ph type="ftr" idx="38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736" name="PlaceHolder 4"/>
          <p:cNvSpPr>
            <a:spLocks noGrp="1"/>
          </p:cNvSpPr>
          <p:nvPr>
            <p:ph type="sldNum" idx="38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AC168A6-5E3B-4A4D-BEF8-9209F625CFD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737" name="PlaceHolder 5"/>
          <p:cNvSpPr>
            <a:spLocks noGrp="1"/>
          </p:cNvSpPr>
          <p:nvPr>
            <p:ph type="dt" idx="39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54" r:id="rId1"/>
    <p:sldLayoutId id="2147486055" r:id="rId2"/>
    <p:sldLayoutId id="2147486056" r:id="rId3"/>
    <p:sldLayoutId id="2147486057" r:id="rId4"/>
    <p:sldLayoutId id="2147486058" r:id="rId5"/>
    <p:sldLayoutId id="2147486059" r:id="rId6"/>
    <p:sldLayoutId id="2147486060" r:id="rId7"/>
    <p:sldLayoutId id="2147486061" r:id="rId8"/>
    <p:sldLayoutId id="2147486062" r:id="rId9"/>
    <p:sldLayoutId id="2147486063" r:id="rId10"/>
    <p:sldLayoutId id="2147486064" r:id="rId11"/>
    <p:sldLayoutId id="214748606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77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77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777" name="PlaceHolder 4"/>
          <p:cNvSpPr>
            <a:spLocks noGrp="1"/>
          </p:cNvSpPr>
          <p:nvPr>
            <p:ph type="ftr" idx="39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778" name="PlaceHolder 5"/>
          <p:cNvSpPr>
            <a:spLocks noGrp="1"/>
          </p:cNvSpPr>
          <p:nvPr>
            <p:ph type="sldNum" idx="39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EBEDA06-C3FA-4447-97D3-F76C4D2BB8F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779" name="PlaceHolder 6"/>
          <p:cNvSpPr>
            <a:spLocks noGrp="1"/>
          </p:cNvSpPr>
          <p:nvPr>
            <p:ph type="dt" idx="39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67" r:id="rId1"/>
    <p:sldLayoutId id="2147486068" r:id="rId2"/>
    <p:sldLayoutId id="2147486069" r:id="rId3"/>
    <p:sldLayoutId id="2147486070" r:id="rId4"/>
    <p:sldLayoutId id="2147486071" r:id="rId5"/>
    <p:sldLayoutId id="2147486072" r:id="rId6"/>
    <p:sldLayoutId id="2147486073" r:id="rId7"/>
    <p:sldLayoutId id="2147486074" r:id="rId8"/>
    <p:sldLayoutId id="2147486075" r:id="rId9"/>
    <p:sldLayoutId id="2147486076" r:id="rId10"/>
    <p:sldLayoutId id="2147486077" r:id="rId11"/>
    <p:sldLayoutId id="214748607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817" name="PlaceHolder 2"/>
          <p:cNvSpPr>
            <a:spLocks noGrp="1"/>
          </p:cNvSpPr>
          <p:nvPr>
            <p:ph type="ftr" idx="39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818" name="PlaceHolder 3"/>
          <p:cNvSpPr>
            <a:spLocks noGrp="1"/>
          </p:cNvSpPr>
          <p:nvPr>
            <p:ph type="sldNum" idx="39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A0D59E8-103A-4941-A21E-930A57A4F70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819" name="PlaceHolder 4"/>
          <p:cNvSpPr>
            <a:spLocks noGrp="1"/>
          </p:cNvSpPr>
          <p:nvPr>
            <p:ph type="dt" idx="39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0" r:id="rId1"/>
    <p:sldLayoutId id="2147486081" r:id="rId2"/>
    <p:sldLayoutId id="2147486082" r:id="rId3"/>
    <p:sldLayoutId id="2147486083" r:id="rId4"/>
    <p:sldLayoutId id="2147486084" r:id="rId5"/>
    <p:sldLayoutId id="2147486085" r:id="rId6"/>
    <p:sldLayoutId id="2147486086" r:id="rId7"/>
    <p:sldLayoutId id="2147486087" r:id="rId8"/>
    <p:sldLayoutId id="2147486088" r:id="rId9"/>
    <p:sldLayoutId id="2147486089" r:id="rId10"/>
    <p:sldLayoutId id="2147486090" r:id="rId11"/>
    <p:sldLayoutId id="214748609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6" name="PlaceHolder 1"/>
          <p:cNvSpPr>
            <a:spLocks noGrp="1"/>
          </p:cNvSpPr>
          <p:nvPr>
            <p:ph type="ftr" idx="39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857" name="PlaceHolder 2"/>
          <p:cNvSpPr>
            <a:spLocks noGrp="1"/>
          </p:cNvSpPr>
          <p:nvPr>
            <p:ph type="sldNum" idx="39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107FE0E-EB8E-436F-AAB6-2E29E0594FA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858" name="PlaceHolder 3"/>
          <p:cNvSpPr>
            <a:spLocks noGrp="1"/>
          </p:cNvSpPr>
          <p:nvPr>
            <p:ph type="dt" idx="39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93" r:id="rId1"/>
    <p:sldLayoutId id="2147486094" r:id="rId2"/>
    <p:sldLayoutId id="2147486095" r:id="rId3"/>
    <p:sldLayoutId id="2147486096" r:id="rId4"/>
    <p:sldLayoutId id="2147486097" r:id="rId5"/>
    <p:sldLayoutId id="2147486098" r:id="rId6"/>
    <p:sldLayoutId id="2147486099" r:id="rId7"/>
    <p:sldLayoutId id="2147486100" r:id="rId8"/>
    <p:sldLayoutId id="2147486101" r:id="rId9"/>
    <p:sldLayoutId id="2147486102" r:id="rId10"/>
    <p:sldLayoutId id="2147486103" r:id="rId11"/>
    <p:sldLayoutId id="214748610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89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89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89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899" name="PlaceHolder 5"/>
          <p:cNvSpPr>
            <a:spLocks noGrp="1"/>
          </p:cNvSpPr>
          <p:nvPr>
            <p:ph type="ftr" idx="40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900" name="PlaceHolder 6"/>
          <p:cNvSpPr>
            <a:spLocks noGrp="1"/>
          </p:cNvSpPr>
          <p:nvPr>
            <p:ph type="sldNum" idx="40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85C70FF-453C-4131-99E2-AC936C21271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901" name="PlaceHolder 7"/>
          <p:cNvSpPr>
            <a:spLocks noGrp="1"/>
          </p:cNvSpPr>
          <p:nvPr>
            <p:ph type="dt" idx="40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6" r:id="rId1"/>
    <p:sldLayoutId id="2147486107" r:id="rId2"/>
    <p:sldLayoutId id="2147486108" r:id="rId3"/>
    <p:sldLayoutId id="2147486109" r:id="rId4"/>
    <p:sldLayoutId id="2147486110" r:id="rId5"/>
    <p:sldLayoutId id="2147486111" r:id="rId6"/>
    <p:sldLayoutId id="2147486112" r:id="rId7"/>
    <p:sldLayoutId id="2147486113" r:id="rId8"/>
    <p:sldLayoutId id="2147486114" r:id="rId9"/>
    <p:sldLayoutId id="2147486115" r:id="rId10"/>
    <p:sldLayoutId id="2147486116" r:id="rId11"/>
    <p:sldLayoutId id="214748611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3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3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33" name="PlaceHolder 4"/>
          <p:cNvSpPr>
            <a:spLocks noGrp="1"/>
          </p:cNvSpPr>
          <p:nvPr>
            <p:ph type="ftr" idx="1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734" name="PlaceHolder 5"/>
          <p:cNvSpPr>
            <a:spLocks noGrp="1"/>
          </p:cNvSpPr>
          <p:nvPr>
            <p:ph type="sldNum" idx="2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96FB399-82D3-4DAE-84A7-283D427DCFC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735" name="PlaceHolder 6"/>
          <p:cNvSpPr>
            <a:spLocks noGrp="1"/>
          </p:cNvSpPr>
          <p:nvPr>
            <p:ph type="dt" idx="2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  <p:sldLayoutId id="2147483892" r:id="rId10"/>
    <p:sldLayoutId id="2147483893" r:id="rId11"/>
    <p:sldLayoutId id="214748389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93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94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941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942" name="PlaceHolder 5"/>
          <p:cNvSpPr>
            <a:spLocks noGrp="1"/>
          </p:cNvSpPr>
          <p:nvPr>
            <p:ph type="ftr" idx="40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943" name="PlaceHolder 6"/>
          <p:cNvSpPr>
            <a:spLocks noGrp="1"/>
          </p:cNvSpPr>
          <p:nvPr>
            <p:ph type="sldNum" idx="40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61EF415-AD8F-4A52-992A-86FF329D2AD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944" name="PlaceHolder 7"/>
          <p:cNvSpPr>
            <a:spLocks noGrp="1"/>
          </p:cNvSpPr>
          <p:nvPr>
            <p:ph type="dt" idx="40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19" r:id="rId1"/>
    <p:sldLayoutId id="2147486120" r:id="rId2"/>
    <p:sldLayoutId id="2147486121" r:id="rId3"/>
    <p:sldLayoutId id="2147486122" r:id="rId4"/>
    <p:sldLayoutId id="2147486123" r:id="rId5"/>
    <p:sldLayoutId id="2147486124" r:id="rId6"/>
    <p:sldLayoutId id="2147486125" r:id="rId7"/>
    <p:sldLayoutId id="2147486126" r:id="rId8"/>
    <p:sldLayoutId id="2147486127" r:id="rId9"/>
    <p:sldLayoutId id="2147486128" r:id="rId10"/>
    <p:sldLayoutId id="2147486129" r:id="rId11"/>
    <p:sldLayoutId id="214748613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98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98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98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7985" name="PlaceHolder 5"/>
          <p:cNvSpPr>
            <a:spLocks noGrp="1"/>
          </p:cNvSpPr>
          <p:nvPr>
            <p:ph type="ftr" idx="40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7986" name="PlaceHolder 6"/>
          <p:cNvSpPr>
            <a:spLocks noGrp="1"/>
          </p:cNvSpPr>
          <p:nvPr>
            <p:ph type="sldNum" idx="40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E0DBCBA-1196-40CC-BD0F-2C7D4B80E34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987" name="PlaceHolder 7"/>
          <p:cNvSpPr>
            <a:spLocks noGrp="1"/>
          </p:cNvSpPr>
          <p:nvPr>
            <p:ph type="dt" idx="40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32" r:id="rId1"/>
    <p:sldLayoutId id="2147486133" r:id="rId2"/>
    <p:sldLayoutId id="2147486134" r:id="rId3"/>
    <p:sldLayoutId id="2147486135" r:id="rId4"/>
    <p:sldLayoutId id="2147486136" r:id="rId5"/>
    <p:sldLayoutId id="2147486137" r:id="rId6"/>
    <p:sldLayoutId id="2147486138" r:id="rId7"/>
    <p:sldLayoutId id="2147486139" r:id="rId8"/>
    <p:sldLayoutId id="2147486140" r:id="rId9"/>
    <p:sldLayoutId id="2147486141" r:id="rId10"/>
    <p:sldLayoutId id="2147486142" r:id="rId11"/>
    <p:sldLayoutId id="214748614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4" name="PlaceHolder 1"/>
          <p:cNvSpPr>
            <a:spLocks noGrp="1"/>
          </p:cNvSpPr>
          <p:nvPr>
            <p:ph type="ftr" idx="40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025" name="PlaceHolder 2"/>
          <p:cNvSpPr>
            <a:spLocks noGrp="1"/>
          </p:cNvSpPr>
          <p:nvPr>
            <p:ph type="sldNum" idx="41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79F5F2B-8F10-4AE1-B9A3-3AF0C054A42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026" name="PlaceHolder 3"/>
          <p:cNvSpPr>
            <a:spLocks noGrp="1"/>
          </p:cNvSpPr>
          <p:nvPr>
            <p:ph type="dt" idx="41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45" r:id="rId1"/>
    <p:sldLayoutId id="2147486146" r:id="rId2"/>
    <p:sldLayoutId id="2147486147" r:id="rId3"/>
    <p:sldLayoutId id="2147486148" r:id="rId4"/>
    <p:sldLayoutId id="2147486149" r:id="rId5"/>
    <p:sldLayoutId id="2147486150" r:id="rId6"/>
    <p:sldLayoutId id="2147486151" r:id="rId7"/>
    <p:sldLayoutId id="2147486152" r:id="rId8"/>
    <p:sldLayoutId id="2147486153" r:id="rId9"/>
    <p:sldLayoutId id="2147486154" r:id="rId10"/>
    <p:sldLayoutId id="2147486155" r:id="rId11"/>
    <p:sldLayoutId id="214748615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06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065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066" name="PlaceHolder 4"/>
          <p:cNvSpPr>
            <a:spLocks noGrp="1"/>
          </p:cNvSpPr>
          <p:nvPr>
            <p:ph type="ftr" idx="41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067" name="PlaceHolder 5"/>
          <p:cNvSpPr>
            <a:spLocks noGrp="1"/>
          </p:cNvSpPr>
          <p:nvPr>
            <p:ph type="sldNum" idx="41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777B4EA-10BE-48AC-A10B-EB4EEFA3639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068" name="PlaceHolder 6"/>
          <p:cNvSpPr>
            <a:spLocks noGrp="1"/>
          </p:cNvSpPr>
          <p:nvPr>
            <p:ph type="dt" idx="41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58" r:id="rId1"/>
    <p:sldLayoutId id="2147486159" r:id="rId2"/>
    <p:sldLayoutId id="2147486160" r:id="rId3"/>
    <p:sldLayoutId id="2147486161" r:id="rId4"/>
    <p:sldLayoutId id="2147486162" r:id="rId5"/>
    <p:sldLayoutId id="2147486163" r:id="rId6"/>
    <p:sldLayoutId id="2147486164" r:id="rId7"/>
    <p:sldLayoutId id="2147486165" r:id="rId8"/>
    <p:sldLayoutId id="2147486166" r:id="rId9"/>
    <p:sldLayoutId id="2147486167" r:id="rId10"/>
    <p:sldLayoutId id="2147486168" r:id="rId11"/>
    <p:sldLayoutId id="214748616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10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0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0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09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10" name="PlaceHolder 6"/>
          <p:cNvSpPr>
            <a:spLocks noGrp="1"/>
          </p:cNvSpPr>
          <p:nvPr>
            <p:ph type="ftr" idx="41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111" name="PlaceHolder 7"/>
          <p:cNvSpPr>
            <a:spLocks noGrp="1"/>
          </p:cNvSpPr>
          <p:nvPr>
            <p:ph type="sldNum" idx="41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284E200-8618-4E8E-BEE5-06A19BBFCCB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112" name="PlaceHolder 8"/>
          <p:cNvSpPr>
            <a:spLocks noGrp="1"/>
          </p:cNvSpPr>
          <p:nvPr>
            <p:ph type="dt" idx="41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71" r:id="rId1"/>
    <p:sldLayoutId id="2147486172" r:id="rId2"/>
    <p:sldLayoutId id="2147486173" r:id="rId3"/>
    <p:sldLayoutId id="2147486174" r:id="rId4"/>
    <p:sldLayoutId id="2147486175" r:id="rId5"/>
    <p:sldLayoutId id="2147486176" r:id="rId6"/>
    <p:sldLayoutId id="2147486177" r:id="rId7"/>
    <p:sldLayoutId id="2147486178" r:id="rId8"/>
    <p:sldLayoutId id="2147486179" r:id="rId9"/>
    <p:sldLayoutId id="2147486180" r:id="rId10"/>
    <p:sldLayoutId id="2147486181" r:id="rId11"/>
    <p:sldLayoutId id="214748618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15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51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52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53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54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55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56" name="PlaceHolder 8"/>
          <p:cNvSpPr>
            <a:spLocks noGrp="1"/>
          </p:cNvSpPr>
          <p:nvPr>
            <p:ph type="ftr" idx="41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157" name="PlaceHolder 9"/>
          <p:cNvSpPr>
            <a:spLocks noGrp="1"/>
          </p:cNvSpPr>
          <p:nvPr>
            <p:ph type="sldNum" idx="41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3D310E6-4603-44EE-AD18-F8EDD35E51A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158" name="PlaceHolder 10"/>
          <p:cNvSpPr>
            <a:spLocks noGrp="1"/>
          </p:cNvSpPr>
          <p:nvPr>
            <p:ph type="dt" idx="42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84" r:id="rId1"/>
    <p:sldLayoutId id="2147486185" r:id="rId2"/>
    <p:sldLayoutId id="2147486186" r:id="rId3"/>
    <p:sldLayoutId id="2147486187" r:id="rId4"/>
    <p:sldLayoutId id="2147486188" r:id="rId5"/>
    <p:sldLayoutId id="2147486189" r:id="rId6"/>
    <p:sldLayoutId id="2147486190" r:id="rId7"/>
    <p:sldLayoutId id="2147486191" r:id="rId8"/>
    <p:sldLayoutId id="2147486192" r:id="rId9"/>
    <p:sldLayoutId id="2147486193" r:id="rId10"/>
    <p:sldLayoutId id="2147486194" r:id="rId11"/>
    <p:sldLayoutId id="214748619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196" name="PlaceHolder 2"/>
          <p:cNvSpPr>
            <a:spLocks noGrp="1"/>
          </p:cNvSpPr>
          <p:nvPr>
            <p:ph type="ftr" idx="42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197" name="PlaceHolder 3"/>
          <p:cNvSpPr>
            <a:spLocks noGrp="1"/>
          </p:cNvSpPr>
          <p:nvPr>
            <p:ph type="sldNum" idx="42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1F72660-BABA-44FF-972F-23DC94F8E81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198" name="PlaceHolder 4"/>
          <p:cNvSpPr>
            <a:spLocks noGrp="1"/>
          </p:cNvSpPr>
          <p:nvPr>
            <p:ph type="dt" idx="42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97" r:id="rId1"/>
    <p:sldLayoutId id="2147486198" r:id="rId2"/>
    <p:sldLayoutId id="2147486199" r:id="rId3"/>
    <p:sldLayoutId id="2147486200" r:id="rId4"/>
    <p:sldLayoutId id="2147486201" r:id="rId5"/>
    <p:sldLayoutId id="2147486202" r:id="rId6"/>
    <p:sldLayoutId id="2147486203" r:id="rId7"/>
    <p:sldLayoutId id="2147486204" r:id="rId8"/>
    <p:sldLayoutId id="2147486205" r:id="rId9"/>
    <p:sldLayoutId id="2147486206" r:id="rId10"/>
    <p:sldLayoutId id="2147486207" r:id="rId11"/>
    <p:sldLayoutId id="214748620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23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237" name="PlaceHolder 3"/>
          <p:cNvSpPr>
            <a:spLocks noGrp="1"/>
          </p:cNvSpPr>
          <p:nvPr>
            <p:ph type="ftr" idx="42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238" name="PlaceHolder 4"/>
          <p:cNvSpPr>
            <a:spLocks noGrp="1"/>
          </p:cNvSpPr>
          <p:nvPr>
            <p:ph type="sldNum" idx="42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F0508D5-0055-44B4-B030-9543CF53799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239" name="PlaceHolder 5"/>
          <p:cNvSpPr>
            <a:spLocks noGrp="1"/>
          </p:cNvSpPr>
          <p:nvPr>
            <p:ph type="dt" idx="42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10" r:id="rId1"/>
    <p:sldLayoutId id="2147486211" r:id="rId2"/>
    <p:sldLayoutId id="2147486212" r:id="rId3"/>
    <p:sldLayoutId id="2147486213" r:id="rId4"/>
    <p:sldLayoutId id="2147486214" r:id="rId5"/>
    <p:sldLayoutId id="2147486215" r:id="rId6"/>
    <p:sldLayoutId id="2147486216" r:id="rId7"/>
    <p:sldLayoutId id="2147486217" r:id="rId8"/>
    <p:sldLayoutId id="2147486218" r:id="rId9"/>
    <p:sldLayoutId id="2147486219" r:id="rId10"/>
    <p:sldLayoutId id="2147486220" r:id="rId11"/>
    <p:sldLayoutId id="214748622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277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278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279" name="PlaceHolder 4"/>
          <p:cNvSpPr>
            <a:spLocks noGrp="1"/>
          </p:cNvSpPr>
          <p:nvPr>
            <p:ph type="ftr" idx="42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280" name="PlaceHolder 5"/>
          <p:cNvSpPr>
            <a:spLocks noGrp="1"/>
          </p:cNvSpPr>
          <p:nvPr>
            <p:ph type="sldNum" idx="42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B114A4B-2A6B-4B31-986D-6AC9DAD998F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281" name="PlaceHolder 6"/>
          <p:cNvSpPr>
            <a:spLocks noGrp="1"/>
          </p:cNvSpPr>
          <p:nvPr>
            <p:ph type="dt" idx="42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23" r:id="rId1"/>
    <p:sldLayoutId id="2147486224" r:id="rId2"/>
    <p:sldLayoutId id="2147486225" r:id="rId3"/>
    <p:sldLayoutId id="2147486226" r:id="rId4"/>
    <p:sldLayoutId id="2147486227" r:id="rId5"/>
    <p:sldLayoutId id="2147486228" r:id="rId6"/>
    <p:sldLayoutId id="2147486229" r:id="rId7"/>
    <p:sldLayoutId id="2147486230" r:id="rId8"/>
    <p:sldLayoutId id="2147486231" r:id="rId9"/>
    <p:sldLayoutId id="2147486232" r:id="rId10"/>
    <p:sldLayoutId id="2147486233" r:id="rId11"/>
    <p:sldLayoutId id="214748623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319" name="PlaceHolder 2"/>
          <p:cNvSpPr>
            <a:spLocks noGrp="1"/>
          </p:cNvSpPr>
          <p:nvPr>
            <p:ph type="ftr" idx="43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320" name="PlaceHolder 3"/>
          <p:cNvSpPr>
            <a:spLocks noGrp="1"/>
          </p:cNvSpPr>
          <p:nvPr>
            <p:ph type="sldNum" idx="43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35A0360-B362-4270-B310-5AC4F86DD56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321" name="PlaceHolder 4"/>
          <p:cNvSpPr>
            <a:spLocks noGrp="1"/>
          </p:cNvSpPr>
          <p:nvPr>
            <p:ph type="dt" idx="43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36" r:id="rId1"/>
    <p:sldLayoutId id="2147486237" r:id="rId2"/>
    <p:sldLayoutId id="2147486238" r:id="rId3"/>
    <p:sldLayoutId id="2147486239" r:id="rId4"/>
    <p:sldLayoutId id="2147486240" r:id="rId5"/>
    <p:sldLayoutId id="2147486241" r:id="rId6"/>
    <p:sldLayoutId id="2147486242" r:id="rId7"/>
    <p:sldLayoutId id="2147486243" r:id="rId8"/>
    <p:sldLayoutId id="2147486244" r:id="rId9"/>
    <p:sldLayoutId id="2147486245" r:id="rId10"/>
    <p:sldLayoutId id="2147486246" r:id="rId11"/>
    <p:sldLayoutId id="214748624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3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0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73" name="PlaceHolder 2"/>
          <p:cNvSpPr>
            <a:spLocks noGrp="1"/>
          </p:cNvSpPr>
          <p:nvPr>
            <p:ph type="ftr" idx="2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774" name="PlaceHolder 3"/>
          <p:cNvSpPr>
            <a:spLocks noGrp="1"/>
          </p:cNvSpPr>
          <p:nvPr>
            <p:ph type="sldNum" idx="2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6F12DF5-3CB0-40CC-B89C-AC62E836F52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775" name="PlaceHolder 4"/>
          <p:cNvSpPr>
            <a:spLocks noGrp="1"/>
          </p:cNvSpPr>
          <p:nvPr>
            <p:ph type="dt" idx="2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8" name="PlaceHolder 1"/>
          <p:cNvSpPr>
            <a:spLocks noGrp="1"/>
          </p:cNvSpPr>
          <p:nvPr>
            <p:ph type="ftr" idx="43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359" name="PlaceHolder 2"/>
          <p:cNvSpPr>
            <a:spLocks noGrp="1"/>
          </p:cNvSpPr>
          <p:nvPr>
            <p:ph type="sldNum" idx="43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4ACB3C4-AB8D-4401-A13A-62868E2CA30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360" name="PlaceHolder 3"/>
          <p:cNvSpPr>
            <a:spLocks noGrp="1"/>
          </p:cNvSpPr>
          <p:nvPr>
            <p:ph type="dt" idx="43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49" r:id="rId1"/>
    <p:sldLayoutId id="2147486250" r:id="rId2"/>
    <p:sldLayoutId id="2147486251" r:id="rId3"/>
    <p:sldLayoutId id="2147486252" r:id="rId4"/>
    <p:sldLayoutId id="2147486253" r:id="rId5"/>
    <p:sldLayoutId id="2147486254" r:id="rId6"/>
    <p:sldLayoutId id="2147486255" r:id="rId7"/>
    <p:sldLayoutId id="2147486256" r:id="rId8"/>
    <p:sldLayoutId id="2147486257" r:id="rId9"/>
    <p:sldLayoutId id="2147486258" r:id="rId10"/>
    <p:sldLayoutId id="2147486259" r:id="rId11"/>
    <p:sldLayoutId id="21474862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39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39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40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401" name="PlaceHolder 5"/>
          <p:cNvSpPr>
            <a:spLocks noGrp="1"/>
          </p:cNvSpPr>
          <p:nvPr>
            <p:ph type="ftr" idx="43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402" name="PlaceHolder 6"/>
          <p:cNvSpPr>
            <a:spLocks noGrp="1"/>
          </p:cNvSpPr>
          <p:nvPr>
            <p:ph type="sldNum" idx="43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FF3BE30-B4C7-407C-BA46-67DA8001C168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403" name="PlaceHolder 7"/>
          <p:cNvSpPr>
            <a:spLocks noGrp="1"/>
          </p:cNvSpPr>
          <p:nvPr>
            <p:ph type="dt" idx="43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62" r:id="rId1"/>
    <p:sldLayoutId id="2147486263" r:id="rId2"/>
    <p:sldLayoutId id="2147486264" r:id="rId3"/>
    <p:sldLayoutId id="2147486265" r:id="rId4"/>
    <p:sldLayoutId id="2147486266" r:id="rId5"/>
    <p:sldLayoutId id="2147486267" r:id="rId6"/>
    <p:sldLayoutId id="2147486268" r:id="rId7"/>
    <p:sldLayoutId id="2147486269" r:id="rId8"/>
    <p:sldLayoutId id="2147486270" r:id="rId9"/>
    <p:sldLayoutId id="2147486271" r:id="rId10"/>
    <p:sldLayoutId id="2147486272" r:id="rId11"/>
    <p:sldLayoutId id="21474862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44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44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443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444" name="PlaceHolder 5"/>
          <p:cNvSpPr>
            <a:spLocks noGrp="1"/>
          </p:cNvSpPr>
          <p:nvPr>
            <p:ph type="ftr" idx="43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445" name="PlaceHolder 6"/>
          <p:cNvSpPr>
            <a:spLocks noGrp="1"/>
          </p:cNvSpPr>
          <p:nvPr>
            <p:ph type="sldNum" idx="44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3976418-E6E4-4B26-8506-6612B2B12DB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446" name="PlaceHolder 7"/>
          <p:cNvSpPr>
            <a:spLocks noGrp="1"/>
          </p:cNvSpPr>
          <p:nvPr>
            <p:ph type="dt" idx="44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75" r:id="rId1"/>
    <p:sldLayoutId id="2147486276" r:id="rId2"/>
    <p:sldLayoutId id="2147486277" r:id="rId3"/>
    <p:sldLayoutId id="2147486278" r:id="rId4"/>
    <p:sldLayoutId id="2147486279" r:id="rId5"/>
    <p:sldLayoutId id="2147486280" r:id="rId6"/>
    <p:sldLayoutId id="2147486281" r:id="rId7"/>
    <p:sldLayoutId id="2147486282" r:id="rId8"/>
    <p:sldLayoutId id="2147486283" r:id="rId9"/>
    <p:sldLayoutId id="2147486284" r:id="rId10"/>
    <p:sldLayoutId id="2147486285" r:id="rId11"/>
    <p:sldLayoutId id="214748628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48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48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48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487" name="PlaceHolder 5"/>
          <p:cNvSpPr>
            <a:spLocks noGrp="1"/>
          </p:cNvSpPr>
          <p:nvPr>
            <p:ph type="ftr" idx="44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488" name="PlaceHolder 6"/>
          <p:cNvSpPr>
            <a:spLocks noGrp="1"/>
          </p:cNvSpPr>
          <p:nvPr>
            <p:ph type="sldNum" idx="44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D10421A-D4AD-4B39-9875-FBCADDA3115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489" name="PlaceHolder 7"/>
          <p:cNvSpPr>
            <a:spLocks noGrp="1"/>
          </p:cNvSpPr>
          <p:nvPr>
            <p:ph type="dt" idx="44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88" r:id="rId1"/>
    <p:sldLayoutId id="2147486289" r:id="rId2"/>
    <p:sldLayoutId id="2147486290" r:id="rId3"/>
    <p:sldLayoutId id="2147486291" r:id="rId4"/>
    <p:sldLayoutId id="2147486292" r:id="rId5"/>
    <p:sldLayoutId id="2147486293" r:id="rId6"/>
    <p:sldLayoutId id="2147486294" r:id="rId7"/>
    <p:sldLayoutId id="2147486295" r:id="rId8"/>
    <p:sldLayoutId id="2147486296" r:id="rId9"/>
    <p:sldLayoutId id="2147486297" r:id="rId10"/>
    <p:sldLayoutId id="2147486298" r:id="rId11"/>
    <p:sldLayoutId id="214748629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6" name="PlaceHolder 1"/>
          <p:cNvSpPr>
            <a:spLocks noGrp="1"/>
          </p:cNvSpPr>
          <p:nvPr>
            <p:ph type="ftr" idx="44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527" name="PlaceHolder 2"/>
          <p:cNvSpPr>
            <a:spLocks noGrp="1"/>
          </p:cNvSpPr>
          <p:nvPr>
            <p:ph type="sldNum" idx="44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7ECB5A1-2219-4B3C-A8FC-6E09B74FC4F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528" name="PlaceHolder 3"/>
          <p:cNvSpPr>
            <a:spLocks noGrp="1"/>
          </p:cNvSpPr>
          <p:nvPr>
            <p:ph type="dt" idx="44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01" r:id="rId1"/>
    <p:sldLayoutId id="2147486302" r:id="rId2"/>
    <p:sldLayoutId id="2147486303" r:id="rId3"/>
    <p:sldLayoutId id="2147486304" r:id="rId4"/>
    <p:sldLayoutId id="2147486305" r:id="rId5"/>
    <p:sldLayoutId id="2147486306" r:id="rId6"/>
    <p:sldLayoutId id="2147486307" r:id="rId7"/>
    <p:sldLayoutId id="2147486308" r:id="rId8"/>
    <p:sldLayoutId id="2147486309" r:id="rId9"/>
    <p:sldLayoutId id="2147486310" r:id="rId10"/>
    <p:sldLayoutId id="2147486311" r:id="rId11"/>
    <p:sldLayoutId id="214748631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56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567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568" name="PlaceHolder 4"/>
          <p:cNvSpPr>
            <a:spLocks noGrp="1"/>
          </p:cNvSpPr>
          <p:nvPr>
            <p:ph type="ftr" idx="44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569" name="PlaceHolder 5"/>
          <p:cNvSpPr>
            <a:spLocks noGrp="1"/>
          </p:cNvSpPr>
          <p:nvPr>
            <p:ph type="sldNum" idx="44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2732B21-921D-41C5-BF43-6C09CB39F08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570" name="PlaceHolder 6"/>
          <p:cNvSpPr>
            <a:spLocks noGrp="1"/>
          </p:cNvSpPr>
          <p:nvPr>
            <p:ph type="dt" idx="45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14" r:id="rId1"/>
    <p:sldLayoutId id="2147486315" r:id="rId2"/>
    <p:sldLayoutId id="2147486316" r:id="rId3"/>
    <p:sldLayoutId id="2147486317" r:id="rId4"/>
    <p:sldLayoutId id="2147486318" r:id="rId5"/>
    <p:sldLayoutId id="2147486319" r:id="rId6"/>
    <p:sldLayoutId id="2147486320" r:id="rId7"/>
    <p:sldLayoutId id="2147486321" r:id="rId8"/>
    <p:sldLayoutId id="2147486322" r:id="rId9"/>
    <p:sldLayoutId id="2147486323" r:id="rId10"/>
    <p:sldLayoutId id="2147486324" r:id="rId11"/>
    <p:sldLayoutId id="214748632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60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0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1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11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12" name="PlaceHolder 6"/>
          <p:cNvSpPr>
            <a:spLocks noGrp="1"/>
          </p:cNvSpPr>
          <p:nvPr>
            <p:ph type="ftr" idx="45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613" name="PlaceHolder 7"/>
          <p:cNvSpPr>
            <a:spLocks noGrp="1"/>
          </p:cNvSpPr>
          <p:nvPr>
            <p:ph type="sldNum" idx="45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77D0AC4-277D-419B-BE47-F61A6CC4F7E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614" name="PlaceHolder 8"/>
          <p:cNvSpPr>
            <a:spLocks noGrp="1"/>
          </p:cNvSpPr>
          <p:nvPr>
            <p:ph type="dt" idx="45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27" r:id="rId1"/>
    <p:sldLayoutId id="2147486328" r:id="rId2"/>
    <p:sldLayoutId id="2147486329" r:id="rId3"/>
    <p:sldLayoutId id="2147486330" r:id="rId4"/>
    <p:sldLayoutId id="2147486331" r:id="rId5"/>
    <p:sldLayoutId id="2147486332" r:id="rId6"/>
    <p:sldLayoutId id="2147486333" r:id="rId7"/>
    <p:sldLayoutId id="2147486334" r:id="rId8"/>
    <p:sldLayoutId id="2147486335" r:id="rId9"/>
    <p:sldLayoutId id="2147486336" r:id="rId10"/>
    <p:sldLayoutId id="2147486337" r:id="rId11"/>
    <p:sldLayoutId id="214748633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65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53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54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55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56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57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658" name="PlaceHolder 8"/>
          <p:cNvSpPr>
            <a:spLocks noGrp="1"/>
          </p:cNvSpPr>
          <p:nvPr>
            <p:ph type="ftr" idx="45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659" name="PlaceHolder 9"/>
          <p:cNvSpPr>
            <a:spLocks noGrp="1"/>
          </p:cNvSpPr>
          <p:nvPr>
            <p:ph type="sldNum" idx="45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2954DDA-D8F9-4768-93AE-A9F48F0DBCC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660" name="PlaceHolder 10"/>
          <p:cNvSpPr>
            <a:spLocks noGrp="1"/>
          </p:cNvSpPr>
          <p:nvPr>
            <p:ph type="dt" idx="45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40" r:id="rId1"/>
    <p:sldLayoutId id="2147486341" r:id="rId2"/>
    <p:sldLayoutId id="2147486342" r:id="rId3"/>
    <p:sldLayoutId id="2147486343" r:id="rId4"/>
    <p:sldLayoutId id="2147486344" r:id="rId5"/>
    <p:sldLayoutId id="2147486345" r:id="rId6"/>
    <p:sldLayoutId id="2147486346" r:id="rId7"/>
    <p:sldLayoutId id="2147486347" r:id="rId8"/>
    <p:sldLayoutId id="2147486348" r:id="rId9"/>
    <p:sldLayoutId id="2147486349" r:id="rId10"/>
    <p:sldLayoutId id="2147486350" r:id="rId11"/>
    <p:sldLayoutId id="214748635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698" name="PlaceHolder 2"/>
          <p:cNvSpPr>
            <a:spLocks noGrp="1"/>
          </p:cNvSpPr>
          <p:nvPr>
            <p:ph type="ftr" idx="45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699" name="PlaceHolder 3"/>
          <p:cNvSpPr>
            <a:spLocks noGrp="1"/>
          </p:cNvSpPr>
          <p:nvPr>
            <p:ph type="sldNum" idx="45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8D20395-8C6B-4B73-A9E2-64C8B42D294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700" name="PlaceHolder 4"/>
          <p:cNvSpPr>
            <a:spLocks noGrp="1"/>
          </p:cNvSpPr>
          <p:nvPr>
            <p:ph type="dt" idx="45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53" r:id="rId1"/>
    <p:sldLayoutId id="2147486354" r:id="rId2"/>
    <p:sldLayoutId id="2147486355" r:id="rId3"/>
    <p:sldLayoutId id="2147486356" r:id="rId4"/>
    <p:sldLayoutId id="2147486357" r:id="rId5"/>
    <p:sldLayoutId id="2147486358" r:id="rId6"/>
    <p:sldLayoutId id="2147486359" r:id="rId7"/>
    <p:sldLayoutId id="2147486360" r:id="rId8"/>
    <p:sldLayoutId id="2147486361" r:id="rId9"/>
    <p:sldLayoutId id="2147486362" r:id="rId10"/>
    <p:sldLayoutId id="2147486363" r:id="rId11"/>
    <p:sldLayoutId id="214748636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73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739" name="PlaceHolder 3"/>
          <p:cNvSpPr>
            <a:spLocks noGrp="1"/>
          </p:cNvSpPr>
          <p:nvPr>
            <p:ph type="ftr" idx="46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740" name="PlaceHolder 4"/>
          <p:cNvSpPr>
            <a:spLocks noGrp="1"/>
          </p:cNvSpPr>
          <p:nvPr>
            <p:ph type="sldNum" idx="46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F129814-047D-4B90-B1D4-AD7F89D6F35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741" name="PlaceHolder 5"/>
          <p:cNvSpPr>
            <a:spLocks noGrp="1"/>
          </p:cNvSpPr>
          <p:nvPr>
            <p:ph type="dt" idx="46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66" r:id="rId1"/>
    <p:sldLayoutId id="2147486367" r:id="rId2"/>
    <p:sldLayoutId id="2147486368" r:id="rId3"/>
    <p:sldLayoutId id="2147486369" r:id="rId4"/>
    <p:sldLayoutId id="2147486370" r:id="rId5"/>
    <p:sldLayoutId id="2147486371" r:id="rId6"/>
    <p:sldLayoutId id="2147486372" r:id="rId7"/>
    <p:sldLayoutId id="2147486373" r:id="rId8"/>
    <p:sldLayoutId id="2147486374" r:id="rId9"/>
    <p:sldLayoutId id="2147486375" r:id="rId10"/>
    <p:sldLayoutId id="2147486376" r:id="rId11"/>
    <p:sldLayoutId id="214748637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PlaceHolder 1"/>
          <p:cNvSpPr>
            <a:spLocks noGrp="1"/>
          </p:cNvSpPr>
          <p:nvPr>
            <p:ph type="ftr" idx="2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813" name="PlaceHolder 2"/>
          <p:cNvSpPr>
            <a:spLocks noGrp="1"/>
          </p:cNvSpPr>
          <p:nvPr>
            <p:ph type="sldNum" idx="2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E81E6FC-A7EB-4502-8CE9-A61795753EA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814" name="PlaceHolder 3"/>
          <p:cNvSpPr>
            <a:spLocks noGrp="1"/>
          </p:cNvSpPr>
          <p:nvPr>
            <p:ph type="dt" idx="2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9" r:id="rId1"/>
    <p:sldLayoutId id="2147483910" r:id="rId2"/>
    <p:sldLayoutId id="2147483911" r:id="rId3"/>
    <p:sldLayoutId id="2147483912" r:id="rId4"/>
    <p:sldLayoutId id="2147483913" r:id="rId5"/>
    <p:sldLayoutId id="2147483914" r:id="rId6"/>
    <p:sldLayoutId id="2147483915" r:id="rId7"/>
    <p:sldLayoutId id="2147483916" r:id="rId8"/>
    <p:sldLayoutId id="2147483917" r:id="rId9"/>
    <p:sldLayoutId id="2147483918" r:id="rId10"/>
    <p:sldLayoutId id="2147483919" r:id="rId11"/>
    <p:sldLayoutId id="214748392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77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78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781" name="PlaceHolder 4"/>
          <p:cNvSpPr>
            <a:spLocks noGrp="1"/>
          </p:cNvSpPr>
          <p:nvPr>
            <p:ph type="ftr" idx="46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782" name="PlaceHolder 5"/>
          <p:cNvSpPr>
            <a:spLocks noGrp="1"/>
          </p:cNvSpPr>
          <p:nvPr>
            <p:ph type="sldNum" idx="46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1430641-823B-4BDB-B97A-E0CD01A6AF7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783" name="PlaceHolder 6"/>
          <p:cNvSpPr>
            <a:spLocks noGrp="1"/>
          </p:cNvSpPr>
          <p:nvPr>
            <p:ph type="dt" idx="46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79" r:id="rId1"/>
    <p:sldLayoutId id="2147486380" r:id="rId2"/>
    <p:sldLayoutId id="2147486381" r:id="rId3"/>
    <p:sldLayoutId id="2147486382" r:id="rId4"/>
    <p:sldLayoutId id="2147486383" r:id="rId5"/>
    <p:sldLayoutId id="2147486384" r:id="rId6"/>
    <p:sldLayoutId id="2147486385" r:id="rId7"/>
    <p:sldLayoutId id="2147486386" r:id="rId8"/>
    <p:sldLayoutId id="2147486387" r:id="rId9"/>
    <p:sldLayoutId id="2147486388" r:id="rId10"/>
    <p:sldLayoutId id="2147486389" r:id="rId11"/>
    <p:sldLayoutId id="214748639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821" name="PlaceHolder 2"/>
          <p:cNvSpPr>
            <a:spLocks noGrp="1"/>
          </p:cNvSpPr>
          <p:nvPr>
            <p:ph type="ftr" idx="46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822" name="PlaceHolder 3"/>
          <p:cNvSpPr>
            <a:spLocks noGrp="1"/>
          </p:cNvSpPr>
          <p:nvPr>
            <p:ph type="sldNum" idx="46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37F3B3A-20F0-41BB-ACC6-ED8694A3316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823" name="PlaceHolder 4"/>
          <p:cNvSpPr>
            <a:spLocks noGrp="1"/>
          </p:cNvSpPr>
          <p:nvPr>
            <p:ph type="dt" idx="46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92" r:id="rId1"/>
    <p:sldLayoutId id="2147486393" r:id="rId2"/>
    <p:sldLayoutId id="2147486394" r:id="rId3"/>
    <p:sldLayoutId id="2147486395" r:id="rId4"/>
    <p:sldLayoutId id="2147486396" r:id="rId5"/>
    <p:sldLayoutId id="2147486397" r:id="rId6"/>
    <p:sldLayoutId id="2147486398" r:id="rId7"/>
    <p:sldLayoutId id="2147486399" r:id="rId8"/>
    <p:sldLayoutId id="2147486400" r:id="rId9"/>
    <p:sldLayoutId id="2147486401" r:id="rId10"/>
    <p:sldLayoutId id="2147486402" r:id="rId11"/>
    <p:sldLayoutId id="214748640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0" name="PlaceHolder 1"/>
          <p:cNvSpPr>
            <a:spLocks noGrp="1"/>
          </p:cNvSpPr>
          <p:nvPr>
            <p:ph type="ftr" idx="46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861" name="PlaceHolder 2"/>
          <p:cNvSpPr>
            <a:spLocks noGrp="1"/>
          </p:cNvSpPr>
          <p:nvPr>
            <p:ph type="sldNum" idx="47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109821C-6517-4BA1-A957-E3DFCC4A8C5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862" name="PlaceHolder 3"/>
          <p:cNvSpPr>
            <a:spLocks noGrp="1"/>
          </p:cNvSpPr>
          <p:nvPr>
            <p:ph type="dt" idx="47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05" r:id="rId1"/>
    <p:sldLayoutId id="2147486406" r:id="rId2"/>
    <p:sldLayoutId id="2147486407" r:id="rId3"/>
    <p:sldLayoutId id="2147486408" r:id="rId4"/>
    <p:sldLayoutId id="2147486409" r:id="rId5"/>
    <p:sldLayoutId id="2147486410" r:id="rId6"/>
    <p:sldLayoutId id="2147486411" r:id="rId7"/>
    <p:sldLayoutId id="2147486412" r:id="rId8"/>
    <p:sldLayoutId id="2147486413" r:id="rId9"/>
    <p:sldLayoutId id="2147486414" r:id="rId10"/>
    <p:sldLayoutId id="2147486415" r:id="rId11"/>
    <p:sldLayoutId id="214748641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90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0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0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03" name="PlaceHolder 5"/>
          <p:cNvSpPr>
            <a:spLocks noGrp="1"/>
          </p:cNvSpPr>
          <p:nvPr>
            <p:ph type="ftr" idx="47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904" name="PlaceHolder 6"/>
          <p:cNvSpPr>
            <a:spLocks noGrp="1"/>
          </p:cNvSpPr>
          <p:nvPr>
            <p:ph type="sldNum" idx="47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77AEA8B-CB9D-49DE-8264-EEF78878892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905" name="PlaceHolder 7"/>
          <p:cNvSpPr>
            <a:spLocks noGrp="1"/>
          </p:cNvSpPr>
          <p:nvPr>
            <p:ph type="dt" idx="47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18" r:id="rId1"/>
    <p:sldLayoutId id="2147486419" r:id="rId2"/>
    <p:sldLayoutId id="2147486420" r:id="rId3"/>
    <p:sldLayoutId id="2147486421" r:id="rId4"/>
    <p:sldLayoutId id="2147486422" r:id="rId5"/>
    <p:sldLayoutId id="2147486423" r:id="rId6"/>
    <p:sldLayoutId id="2147486424" r:id="rId7"/>
    <p:sldLayoutId id="2147486425" r:id="rId8"/>
    <p:sldLayoutId id="2147486426" r:id="rId9"/>
    <p:sldLayoutId id="2147486427" r:id="rId10"/>
    <p:sldLayoutId id="2147486428" r:id="rId11"/>
    <p:sldLayoutId id="214748642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94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4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45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46" name="PlaceHolder 5"/>
          <p:cNvSpPr>
            <a:spLocks noGrp="1"/>
          </p:cNvSpPr>
          <p:nvPr>
            <p:ph type="ftr" idx="47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947" name="PlaceHolder 6"/>
          <p:cNvSpPr>
            <a:spLocks noGrp="1"/>
          </p:cNvSpPr>
          <p:nvPr>
            <p:ph type="sldNum" idx="47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EFE1B78-AB8F-46D4-A25C-E8DD4C5023BA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948" name="PlaceHolder 7"/>
          <p:cNvSpPr>
            <a:spLocks noGrp="1"/>
          </p:cNvSpPr>
          <p:nvPr>
            <p:ph type="dt" idx="47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31" r:id="rId1"/>
    <p:sldLayoutId id="2147486432" r:id="rId2"/>
    <p:sldLayoutId id="2147486433" r:id="rId3"/>
    <p:sldLayoutId id="2147486434" r:id="rId4"/>
    <p:sldLayoutId id="2147486435" r:id="rId5"/>
    <p:sldLayoutId id="2147486436" r:id="rId6"/>
    <p:sldLayoutId id="2147486437" r:id="rId7"/>
    <p:sldLayoutId id="2147486438" r:id="rId8"/>
    <p:sldLayoutId id="2147486439" r:id="rId9"/>
    <p:sldLayoutId id="2147486440" r:id="rId10"/>
    <p:sldLayoutId id="2147486441" r:id="rId11"/>
    <p:sldLayoutId id="214748644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98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8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8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89" name="PlaceHolder 5"/>
          <p:cNvSpPr>
            <a:spLocks noGrp="1"/>
          </p:cNvSpPr>
          <p:nvPr>
            <p:ph type="ftr" idx="47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8990" name="PlaceHolder 6"/>
          <p:cNvSpPr>
            <a:spLocks noGrp="1"/>
          </p:cNvSpPr>
          <p:nvPr>
            <p:ph type="sldNum" idx="47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C47ADDC-34AB-4BC4-9942-783AE512382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8991" name="PlaceHolder 7"/>
          <p:cNvSpPr>
            <a:spLocks noGrp="1"/>
          </p:cNvSpPr>
          <p:nvPr>
            <p:ph type="dt" idx="48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44" r:id="rId1"/>
    <p:sldLayoutId id="2147486445" r:id="rId2"/>
    <p:sldLayoutId id="2147486446" r:id="rId3"/>
    <p:sldLayoutId id="2147486447" r:id="rId4"/>
    <p:sldLayoutId id="2147486448" r:id="rId5"/>
    <p:sldLayoutId id="2147486449" r:id="rId6"/>
    <p:sldLayoutId id="2147486450" r:id="rId7"/>
    <p:sldLayoutId id="2147486451" r:id="rId8"/>
    <p:sldLayoutId id="2147486452" r:id="rId9"/>
    <p:sldLayoutId id="2147486453" r:id="rId10"/>
    <p:sldLayoutId id="2147486454" r:id="rId11"/>
    <p:sldLayoutId id="214748645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8" name="PlaceHolder 1"/>
          <p:cNvSpPr>
            <a:spLocks noGrp="1"/>
          </p:cNvSpPr>
          <p:nvPr>
            <p:ph type="ftr" idx="48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029" name="PlaceHolder 2"/>
          <p:cNvSpPr>
            <a:spLocks noGrp="1"/>
          </p:cNvSpPr>
          <p:nvPr>
            <p:ph type="sldNum" idx="48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8622050-C3C9-4C2D-9449-B000BF0783BA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030" name="PlaceHolder 3"/>
          <p:cNvSpPr>
            <a:spLocks noGrp="1"/>
          </p:cNvSpPr>
          <p:nvPr>
            <p:ph type="dt" idx="48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57" r:id="rId1"/>
    <p:sldLayoutId id="2147486458" r:id="rId2"/>
    <p:sldLayoutId id="2147486459" r:id="rId3"/>
    <p:sldLayoutId id="2147486460" r:id="rId4"/>
    <p:sldLayoutId id="2147486461" r:id="rId5"/>
    <p:sldLayoutId id="2147486462" r:id="rId6"/>
    <p:sldLayoutId id="2147486463" r:id="rId7"/>
    <p:sldLayoutId id="2147486464" r:id="rId8"/>
    <p:sldLayoutId id="2147486465" r:id="rId9"/>
    <p:sldLayoutId id="2147486466" r:id="rId10"/>
    <p:sldLayoutId id="2147486467" r:id="rId11"/>
    <p:sldLayoutId id="214748646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06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069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070" name="PlaceHolder 4"/>
          <p:cNvSpPr>
            <a:spLocks noGrp="1"/>
          </p:cNvSpPr>
          <p:nvPr>
            <p:ph type="ftr" idx="48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071" name="PlaceHolder 5"/>
          <p:cNvSpPr>
            <a:spLocks noGrp="1"/>
          </p:cNvSpPr>
          <p:nvPr>
            <p:ph type="sldNum" idx="48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6F059D9-4DE8-4B89-919C-0570C6803A1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072" name="PlaceHolder 6"/>
          <p:cNvSpPr>
            <a:spLocks noGrp="1"/>
          </p:cNvSpPr>
          <p:nvPr>
            <p:ph type="dt" idx="48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70" r:id="rId1"/>
    <p:sldLayoutId id="2147486471" r:id="rId2"/>
    <p:sldLayoutId id="2147486472" r:id="rId3"/>
    <p:sldLayoutId id="2147486473" r:id="rId4"/>
    <p:sldLayoutId id="2147486474" r:id="rId5"/>
    <p:sldLayoutId id="2147486475" r:id="rId6"/>
    <p:sldLayoutId id="2147486476" r:id="rId7"/>
    <p:sldLayoutId id="2147486477" r:id="rId8"/>
    <p:sldLayoutId id="2147486478" r:id="rId9"/>
    <p:sldLayoutId id="2147486479" r:id="rId10"/>
    <p:sldLayoutId id="2147486480" r:id="rId11"/>
    <p:sldLayoutId id="214748648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11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1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1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13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14" name="PlaceHolder 6"/>
          <p:cNvSpPr>
            <a:spLocks noGrp="1"/>
          </p:cNvSpPr>
          <p:nvPr>
            <p:ph type="ftr" idx="48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115" name="PlaceHolder 7"/>
          <p:cNvSpPr>
            <a:spLocks noGrp="1"/>
          </p:cNvSpPr>
          <p:nvPr>
            <p:ph type="sldNum" idx="48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F43852E-C7AD-46AF-B9F3-4D2748BACB9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116" name="PlaceHolder 8"/>
          <p:cNvSpPr>
            <a:spLocks noGrp="1"/>
          </p:cNvSpPr>
          <p:nvPr>
            <p:ph type="dt" idx="48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83" r:id="rId1"/>
    <p:sldLayoutId id="2147486484" r:id="rId2"/>
    <p:sldLayoutId id="2147486485" r:id="rId3"/>
    <p:sldLayoutId id="2147486486" r:id="rId4"/>
    <p:sldLayoutId id="2147486487" r:id="rId5"/>
    <p:sldLayoutId id="2147486488" r:id="rId6"/>
    <p:sldLayoutId id="2147486489" r:id="rId7"/>
    <p:sldLayoutId id="2147486490" r:id="rId8"/>
    <p:sldLayoutId id="2147486491" r:id="rId9"/>
    <p:sldLayoutId id="2147486492" r:id="rId10"/>
    <p:sldLayoutId id="2147486493" r:id="rId11"/>
    <p:sldLayoutId id="214748649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15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55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56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57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58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59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160" name="PlaceHolder 8"/>
          <p:cNvSpPr>
            <a:spLocks noGrp="1"/>
          </p:cNvSpPr>
          <p:nvPr>
            <p:ph type="ftr" idx="49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161" name="PlaceHolder 9"/>
          <p:cNvSpPr>
            <a:spLocks noGrp="1"/>
          </p:cNvSpPr>
          <p:nvPr>
            <p:ph type="sldNum" idx="49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94B63B5-CFBF-40CC-98ED-F2BA65DD602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162" name="PlaceHolder 10"/>
          <p:cNvSpPr>
            <a:spLocks noGrp="1"/>
          </p:cNvSpPr>
          <p:nvPr>
            <p:ph type="dt" idx="49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96" r:id="rId1"/>
    <p:sldLayoutId id="2147486497" r:id="rId2"/>
    <p:sldLayoutId id="2147486498" r:id="rId3"/>
    <p:sldLayoutId id="2147486499" r:id="rId4"/>
    <p:sldLayoutId id="2147486500" r:id="rId5"/>
    <p:sldLayoutId id="2147486501" r:id="rId6"/>
    <p:sldLayoutId id="2147486502" r:id="rId7"/>
    <p:sldLayoutId id="2147486503" r:id="rId8"/>
    <p:sldLayoutId id="2147486504" r:id="rId9"/>
    <p:sldLayoutId id="2147486505" r:id="rId10"/>
    <p:sldLayoutId id="2147486506" r:id="rId11"/>
    <p:sldLayoutId id="214748650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5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5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5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55" name="PlaceHolder 5"/>
          <p:cNvSpPr>
            <a:spLocks noGrp="1"/>
          </p:cNvSpPr>
          <p:nvPr>
            <p:ph type="ftr" idx="2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856" name="PlaceHolder 6"/>
          <p:cNvSpPr>
            <a:spLocks noGrp="1"/>
          </p:cNvSpPr>
          <p:nvPr>
            <p:ph type="sldNum" idx="2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02CB10F-8256-45BF-91EB-A83077B54BF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857" name="PlaceHolder 7"/>
          <p:cNvSpPr>
            <a:spLocks noGrp="1"/>
          </p:cNvSpPr>
          <p:nvPr>
            <p:ph type="dt" idx="3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200" name="PlaceHolder 2"/>
          <p:cNvSpPr>
            <a:spLocks noGrp="1"/>
          </p:cNvSpPr>
          <p:nvPr>
            <p:ph type="ftr" idx="49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201" name="PlaceHolder 3"/>
          <p:cNvSpPr>
            <a:spLocks noGrp="1"/>
          </p:cNvSpPr>
          <p:nvPr>
            <p:ph type="sldNum" idx="49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1A23110-7ECB-4A3C-9D44-8AC0A3AEA7F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202" name="PlaceHolder 4"/>
          <p:cNvSpPr>
            <a:spLocks noGrp="1"/>
          </p:cNvSpPr>
          <p:nvPr>
            <p:ph type="dt" idx="49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09" r:id="rId1"/>
    <p:sldLayoutId id="2147486510" r:id="rId2"/>
    <p:sldLayoutId id="2147486511" r:id="rId3"/>
    <p:sldLayoutId id="2147486512" r:id="rId4"/>
    <p:sldLayoutId id="2147486513" r:id="rId5"/>
    <p:sldLayoutId id="2147486514" r:id="rId6"/>
    <p:sldLayoutId id="2147486515" r:id="rId7"/>
    <p:sldLayoutId id="2147486516" r:id="rId8"/>
    <p:sldLayoutId id="2147486517" r:id="rId9"/>
    <p:sldLayoutId id="2147486518" r:id="rId10"/>
    <p:sldLayoutId id="2147486519" r:id="rId11"/>
    <p:sldLayoutId id="214748652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24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241" name="PlaceHolder 3"/>
          <p:cNvSpPr>
            <a:spLocks noGrp="1"/>
          </p:cNvSpPr>
          <p:nvPr>
            <p:ph type="ftr" idx="49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242" name="PlaceHolder 4"/>
          <p:cNvSpPr>
            <a:spLocks noGrp="1"/>
          </p:cNvSpPr>
          <p:nvPr>
            <p:ph type="sldNum" idx="49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0CFCFC6-F5A3-4E7A-BE68-0CDAF519D05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243" name="PlaceHolder 5"/>
          <p:cNvSpPr>
            <a:spLocks noGrp="1"/>
          </p:cNvSpPr>
          <p:nvPr>
            <p:ph type="dt" idx="49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22" r:id="rId1"/>
    <p:sldLayoutId id="2147486523" r:id="rId2"/>
    <p:sldLayoutId id="2147486524" r:id="rId3"/>
    <p:sldLayoutId id="2147486525" r:id="rId4"/>
    <p:sldLayoutId id="2147486526" r:id="rId5"/>
    <p:sldLayoutId id="2147486527" r:id="rId6"/>
    <p:sldLayoutId id="2147486528" r:id="rId7"/>
    <p:sldLayoutId id="2147486529" r:id="rId8"/>
    <p:sldLayoutId id="2147486530" r:id="rId9"/>
    <p:sldLayoutId id="2147486531" r:id="rId10"/>
    <p:sldLayoutId id="2147486532" r:id="rId11"/>
    <p:sldLayoutId id="214748653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28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28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283" name="PlaceHolder 4"/>
          <p:cNvSpPr>
            <a:spLocks noGrp="1"/>
          </p:cNvSpPr>
          <p:nvPr>
            <p:ph type="ftr" idx="49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284" name="PlaceHolder 5"/>
          <p:cNvSpPr>
            <a:spLocks noGrp="1"/>
          </p:cNvSpPr>
          <p:nvPr>
            <p:ph type="sldNum" idx="50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65DF67A-FE7C-4E76-B006-835112CD526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285" name="PlaceHolder 6"/>
          <p:cNvSpPr>
            <a:spLocks noGrp="1"/>
          </p:cNvSpPr>
          <p:nvPr>
            <p:ph type="dt" idx="50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35" r:id="rId1"/>
    <p:sldLayoutId id="2147486536" r:id="rId2"/>
    <p:sldLayoutId id="2147486537" r:id="rId3"/>
    <p:sldLayoutId id="2147486538" r:id="rId4"/>
    <p:sldLayoutId id="2147486539" r:id="rId5"/>
    <p:sldLayoutId id="2147486540" r:id="rId6"/>
    <p:sldLayoutId id="2147486541" r:id="rId7"/>
    <p:sldLayoutId id="2147486542" r:id="rId8"/>
    <p:sldLayoutId id="2147486543" r:id="rId9"/>
    <p:sldLayoutId id="2147486544" r:id="rId10"/>
    <p:sldLayoutId id="2147486545" r:id="rId11"/>
    <p:sldLayoutId id="214748654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323" name="PlaceHolder 2"/>
          <p:cNvSpPr>
            <a:spLocks noGrp="1"/>
          </p:cNvSpPr>
          <p:nvPr>
            <p:ph type="ftr" idx="50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324" name="PlaceHolder 3"/>
          <p:cNvSpPr>
            <a:spLocks noGrp="1"/>
          </p:cNvSpPr>
          <p:nvPr>
            <p:ph type="sldNum" idx="50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ADB3B13-D2E6-429C-9444-7066F8467C4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325" name="PlaceHolder 4"/>
          <p:cNvSpPr>
            <a:spLocks noGrp="1"/>
          </p:cNvSpPr>
          <p:nvPr>
            <p:ph type="dt" idx="50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48" r:id="rId1"/>
    <p:sldLayoutId id="2147486549" r:id="rId2"/>
    <p:sldLayoutId id="2147486550" r:id="rId3"/>
    <p:sldLayoutId id="2147486551" r:id="rId4"/>
    <p:sldLayoutId id="2147486552" r:id="rId5"/>
    <p:sldLayoutId id="2147486553" r:id="rId6"/>
    <p:sldLayoutId id="2147486554" r:id="rId7"/>
    <p:sldLayoutId id="2147486555" r:id="rId8"/>
    <p:sldLayoutId id="2147486556" r:id="rId9"/>
    <p:sldLayoutId id="2147486557" r:id="rId10"/>
    <p:sldLayoutId id="2147486558" r:id="rId11"/>
    <p:sldLayoutId id="214748655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2" name="PlaceHolder 1"/>
          <p:cNvSpPr>
            <a:spLocks noGrp="1"/>
          </p:cNvSpPr>
          <p:nvPr>
            <p:ph type="ftr" idx="50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363" name="PlaceHolder 2"/>
          <p:cNvSpPr>
            <a:spLocks noGrp="1"/>
          </p:cNvSpPr>
          <p:nvPr>
            <p:ph type="sldNum" idx="50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974D27B-C1ED-4CE1-A56F-FC8B36F8123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364" name="PlaceHolder 3"/>
          <p:cNvSpPr>
            <a:spLocks noGrp="1"/>
          </p:cNvSpPr>
          <p:nvPr>
            <p:ph type="dt" idx="50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61" r:id="rId1"/>
    <p:sldLayoutId id="2147486562" r:id="rId2"/>
    <p:sldLayoutId id="2147486563" r:id="rId3"/>
    <p:sldLayoutId id="2147486564" r:id="rId4"/>
    <p:sldLayoutId id="2147486565" r:id="rId5"/>
    <p:sldLayoutId id="2147486566" r:id="rId6"/>
    <p:sldLayoutId id="2147486567" r:id="rId7"/>
    <p:sldLayoutId id="2147486568" r:id="rId8"/>
    <p:sldLayoutId id="2147486569" r:id="rId9"/>
    <p:sldLayoutId id="2147486570" r:id="rId10"/>
    <p:sldLayoutId id="2147486571" r:id="rId11"/>
    <p:sldLayoutId id="21474865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40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0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0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05" name="PlaceHolder 5"/>
          <p:cNvSpPr>
            <a:spLocks noGrp="1"/>
          </p:cNvSpPr>
          <p:nvPr>
            <p:ph type="ftr" idx="50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406" name="PlaceHolder 6"/>
          <p:cNvSpPr>
            <a:spLocks noGrp="1"/>
          </p:cNvSpPr>
          <p:nvPr>
            <p:ph type="sldNum" idx="50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A11FCDA-48FC-4A25-9A4C-1870435D3E1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407" name="PlaceHolder 7"/>
          <p:cNvSpPr>
            <a:spLocks noGrp="1"/>
          </p:cNvSpPr>
          <p:nvPr>
            <p:ph type="dt" idx="51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74" r:id="rId1"/>
    <p:sldLayoutId id="2147486575" r:id="rId2"/>
    <p:sldLayoutId id="2147486576" r:id="rId3"/>
    <p:sldLayoutId id="2147486577" r:id="rId4"/>
    <p:sldLayoutId id="2147486578" r:id="rId5"/>
    <p:sldLayoutId id="2147486579" r:id="rId6"/>
    <p:sldLayoutId id="2147486580" r:id="rId7"/>
    <p:sldLayoutId id="2147486581" r:id="rId8"/>
    <p:sldLayoutId id="2147486582" r:id="rId9"/>
    <p:sldLayoutId id="2147486583" r:id="rId10"/>
    <p:sldLayoutId id="2147486584" r:id="rId11"/>
    <p:sldLayoutId id="214748658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44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4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47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48" name="PlaceHolder 5"/>
          <p:cNvSpPr>
            <a:spLocks noGrp="1"/>
          </p:cNvSpPr>
          <p:nvPr>
            <p:ph type="ftr" idx="51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449" name="PlaceHolder 6"/>
          <p:cNvSpPr>
            <a:spLocks noGrp="1"/>
          </p:cNvSpPr>
          <p:nvPr>
            <p:ph type="sldNum" idx="51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8A4B083-7D64-45DA-915B-BFF70F8C65F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450" name="PlaceHolder 7"/>
          <p:cNvSpPr>
            <a:spLocks noGrp="1"/>
          </p:cNvSpPr>
          <p:nvPr>
            <p:ph type="dt" idx="51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87" r:id="rId1"/>
    <p:sldLayoutId id="2147486588" r:id="rId2"/>
    <p:sldLayoutId id="2147486589" r:id="rId3"/>
    <p:sldLayoutId id="2147486590" r:id="rId4"/>
    <p:sldLayoutId id="2147486591" r:id="rId5"/>
    <p:sldLayoutId id="2147486592" r:id="rId6"/>
    <p:sldLayoutId id="2147486593" r:id="rId7"/>
    <p:sldLayoutId id="2147486594" r:id="rId8"/>
    <p:sldLayoutId id="2147486595" r:id="rId9"/>
    <p:sldLayoutId id="2147486596" r:id="rId10"/>
    <p:sldLayoutId id="2147486597" r:id="rId11"/>
    <p:sldLayoutId id="214748659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48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8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9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91" name="PlaceHolder 5"/>
          <p:cNvSpPr>
            <a:spLocks noGrp="1"/>
          </p:cNvSpPr>
          <p:nvPr>
            <p:ph type="ftr" idx="51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9492" name="PlaceHolder 6"/>
          <p:cNvSpPr>
            <a:spLocks noGrp="1"/>
          </p:cNvSpPr>
          <p:nvPr>
            <p:ph type="sldNum" idx="51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FDB1659-83AA-4F18-9099-AF825F08AB1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9493" name="PlaceHolder 7"/>
          <p:cNvSpPr>
            <a:spLocks noGrp="1"/>
          </p:cNvSpPr>
          <p:nvPr>
            <p:ph type="dt" idx="51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00" r:id="rId1"/>
    <p:sldLayoutId id="2147486601" r:id="rId2"/>
    <p:sldLayoutId id="2147486602" r:id="rId3"/>
    <p:sldLayoutId id="2147486603" r:id="rId4"/>
    <p:sldLayoutId id="2147486604" r:id="rId5"/>
    <p:sldLayoutId id="2147486605" r:id="rId6"/>
    <p:sldLayoutId id="2147486606" r:id="rId7"/>
    <p:sldLayoutId id="2147486607" r:id="rId8"/>
    <p:sldLayoutId id="2147486608" r:id="rId9"/>
    <p:sldLayoutId id="2147486609" r:id="rId10"/>
    <p:sldLayoutId id="2147486610" r:id="rId11"/>
    <p:sldLayoutId id="214748661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57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571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572" name="PlaceHolder 4"/>
          <p:cNvSpPr>
            <a:spLocks noGrp="1"/>
          </p:cNvSpPr>
          <p:nvPr>
            <p:ph type="sldNum" idx="518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55D8BE0-E187-442B-9AB5-C6CCE5ADD21B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26" r:id="rId1"/>
    <p:sldLayoutId id="2147486627" r:id="rId2"/>
    <p:sldLayoutId id="2147486628" r:id="rId3"/>
    <p:sldLayoutId id="2147486629" r:id="rId4"/>
    <p:sldLayoutId id="2147486630" r:id="rId5"/>
    <p:sldLayoutId id="2147486631" r:id="rId6"/>
    <p:sldLayoutId id="2147486632" r:id="rId7"/>
    <p:sldLayoutId id="2147486633" r:id="rId8"/>
    <p:sldLayoutId id="2147486634" r:id="rId9"/>
    <p:sldLayoutId id="2147486635" r:id="rId10"/>
    <p:sldLayoutId id="2147486636" r:id="rId11"/>
    <p:sldLayoutId id="214748663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61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1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1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13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14" name="PlaceHolder 6"/>
          <p:cNvSpPr>
            <a:spLocks noGrp="1"/>
          </p:cNvSpPr>
          <p:nvPr>
            <p:ph type="sldNum" idx="519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CDC8115-88E2-4D67-9321-8EED6F38C8EA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39" r:id="rId1"/>
    <p:sldLayoutId id="2147486640" r:id="rId2"/>
    <p:sldLayoutId id="2147486641" r:id="rId3"/>
    <p:sldLayoutId id="2147486642" r:id="rId4"/>
    <p:sldLayoutId id="2147486643" r:id="rId5"/>
    <p:sldLayoutId id="2147486644" r:id="rId6"/>
    <p:sldLayoutId id="2147486645" r:id="rId7"/>
    <p:sldLayoutId id="2147486646" r:id="rId8"/>
    <p:sldLayoutId id="2147486647" r:id="rId9"/>
    <p:sldLayoutId id="2147486648" r:id="rId10"/>
    <p:sldLayoutId id="2147486649" r:id="rId11"/>
    <p:sldLayoutId id="214748665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89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7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98" name="PlaceHolder 5"/>
          <p:cNvSpPr>
            <a:spLocks noGrp="1"/>
          </p:cNvSpPr>
          <p:nvPr>
            <p:ph type="ftr" idx="3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899" name="PlaceHolder 6"/>
          <p:cNvSpPr>
            <a:spLocks noGrp="1"/>
          </p:cNvSpPr>
          <p:nvPr>
            <p:ph type="sldNum" idx="3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BDA48C8-9A5B-4017-B5CD-1B75B1FA162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900" name="PlaceHolder 7"/>
          <p:cNvSpPr>
            <a:spLocks noGrp="1"/>
          </p:cNvSpPr>
          <p:nvPr>
            <p:ph type="dt" idx="3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  <p:sldLayoutId id="214748394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65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53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54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55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56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57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658" name="PlaceHolder 8"/>
          <p:cNvSpPr>
            <a:spLocks noGrp="1"/>
          </p:cNvSpPr>
          <p:nvPr>
            <p:ph type="sldNum" idx="520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B2C55BB-2E26-4F48-B0DC-EAF227A148FA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52" r:id="rId1"/>
    <p:sldLayoutId id="2147486653" r:id="rId2"/>
    <p:sldLayoutId id="2147486654" r:id="rId3"/>
    <p:sldLayoutId id="2147486655" r:id="rId4"/>
    <p:sldLayoutId id="2147486656" r:id="rId5"/>
    <p:sldLayoutId id="2147486657" r:id="rId6"/>
    <p:sldLayoutId id="2147486658" r:id="rId7"/>
    <p:sldLayoutId id="2147486659" r:id="rId8"/>
    <p:sldLayoutId id="2147486660" r:id="rId9"/>
    <p:sldLayoutId id="2147486661" r:id="rId10"/>
    <p:sldLayoutId id="2147486662" r:id="rId11"/>
    <p:sldLayoutId id="214748666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696" name="PlaceHolder 2"/>
          <p:cNvSpPr>
            <a:spLocks noGrp="1"/>
          </p:cNvSpPr>
          <p:nvPr>
            <p:ph type="sldNum" idx="521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6704BB1-BFFD-4A0C-8C6A-D69C2D35384A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65" r:id="rId1"/>
    <p:sldLayoutId id="2147486666" r:id="rId2"/>
    <p:sldLayoutId id="2147486667" r:id="rId3"/>
    <p:sldLayoutId id="2147486668" r:id="rId4"/>
    <p:sldLayoutId id="2147486669" r:id="rId5"/>
    <p:sldLayoutId id="2147486670" r:id="rId6"/>
    <p:sldLayoutId id="2147486671" r:id="rId7"/>
    <p:sldLayoutId id="2147486672" r:id="rId8"/>
    <p:sldLayoutId id="2147486673" r:id="rId9"/>
    <p:sldLayoutId id="2147486674" r:id="rId10"/>
    <p:sldLayoutId id="2147486675" r:id="rId11"/>
    <p:sldLayoutId id="214748667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73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735" name="PlaceHolder 3"/>
          <p:cNvSpPr>
            <a:spLocks noGrp="1"/>
          </p:cNvSpPr>
          <p:nvPr>
            <p:ph type="sldNum" idx="522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650823D-513E-4FEF-8B05-20AC6A8FF00D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78" r:id="rId1"/>
    <p:sldLayoutId id="2147486679" r:id="rId2"/>
    <p:sldLayoutId id="2147486680" r:id="rId3"/>
    <p:sldLayoutId id="2147486681" r:id="rId4"/>
    <p:sldLayoutId id="2147486682" r:id="rId5"/>
    <p:sldLayoutId id="2147486683" r:id="rId6"/>
    <p:sldLayoutId id="2147486684" r:id="rId7"/>
    <p:sldLayoutId id="2147486685" r:id="rId8"/>
    <p:sldLayoutId id="2147486686" r:id="rId9"/>
    <p:sldLayoutId id="2147486687" r:id="rId10"/>
    <p:sldLayoutId id="2147486688" r:id="rId11"/>
    <p:sldLayoutId id="214748668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77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77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775" name="PlaceHolder 4"/>
          <p:cNvSpPr>
            <a:spLocks noGrp="1"/>
          </p:cNvSpPr>
          <p:nvPr>
            <p:ph type="sldNum" idx="523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9FB192D-284B-4800-A95B-F53F6CD225B7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91" r:id="rId1"/>
    <p:sldLayoutId id="2147486692" r:id="rId2"/>
    <p:sldLayoutId id="2147486693" r:id="rId3"/>
    <p:sldLayoutId id="2147486694" r:id="rId4"/>
    <p:sldLayoutId id="2147486695" r:id="rId5"/>
    <p:sldLayoutId id="2147486696" r:id="rId6"/>
    <p:sldLayoutId id="2147486697" r:id="rId7"/>
    <p:sldLayoutId id="2147486698" r:id="rId8"/>
    <p:sldLayoutId id="2147486699" r:id="rId9"/>
    <p:sldLayoutId id="2147486700" r:id="rId10"/>
    <p:sldLayoutId id="2147486701" r:id="rId11"/>
    <p:sldLayoutId id="214748670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813" name="PlaceHolder 2"/>
          <p:cNvSpPr>
            <a:spLocks noGrp="1"/>
          </p:cNvSpPr>
          <p:nvPr>
            <p:ph type="sldNum" idx="524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9020D0A-EA7E-4AA8-84AB-7D0A45C34FD2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04" r:id="rId1"/>
    <p:sldLayoutId id="2147486705" r:id="rId2"/>
    <p:sldLayoutId id="2147486706" r:id="rId3"/>
    <p:sldLayoutId id="2147486707" r:id="rId4"/>
    <p:sldLayoutId id="2147486708" r:id="rId5"/>
    <p:sldLayoutId id="2147486709" r:id="rId6"/>
    <p:sldLayoutId id="2147486710" r:id="rId7"/>
    <p:sldLayoutId id="2147486711" r:id="rId8"/>
    <p:sldLayoutId id="2147486712" r:id="rId9"/>
    <p:sldLayoutId id="2147486713" r:id="rId10"/>
    <p:sldLayoutId id="2147486714" r:id="rId11"/>
    <p:sldLayoutId id="214748671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" name="PlaceHolder 1"/>
          <p:cNvSpPr>
            <a:spLocks noGrp="1"/>
          </p:cNvSpPr>
          <p:nvPr>
            <p:ph type="sldNum" idx="525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16B19B2-1B78-4336-B119-060271FC7889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17" r:id="rId1"/>
    <p:sldLayoutId id="2147486718" r:id="rId2"/>
    <p:sldLayoutId id="2147486719" r:id="rId3"/>
    <p:sldLayoutId id="2147486720" r:id="rId4"/>
    <p:sldLayoutId id="2147486721" r:id="rId5"/>
    <p:sldLayoutId id="2147486722" r:id="rId6"/>
    <p:sldLayoutId id="2147486723" r:id="rId7"/>
    <p:sldLayoutId id="2147486724" r:id="rId8"/>
    <p:sldLayoutId id="2147486725" r:id="rId9"/>
    <p:sldLayoutId id="2147486726" r:id="rId10"/>
    <p:sldLayoutId id="2147486727" r:id="rId11"/>
    <p:sldLayoutId id="214748672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88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88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89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891" name="PlaceHolder 5"/>
          <p:cNvSpPr>
            <a:spLocks noGrp="1"/>
          </p:cNvSpPr>
          <p:nvPr>
            <p:ph type="sldNum" idx="526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1A193A9-7FB4-408C-89A6-F3AAF760AEE1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30" r:id="rId1"/>
    <p:sldLayoutId id="2147486731" r:id="rId2"/>
    <p:sldLayoutId id="2147486732" r:id="rId3"/>
    <p:sldLayoutId id="2147486733" r:id="rId4"/>
    <p:sldLayoutId id="2147486734" r:id="rId5"/>
    <p:sldLayoutId id="2147486735" r:id="rId6"/>
    <p:sldLayoutId id="2147486736" r:id="rId7"/>
    <p:sldLayoutId id="2147486737" r:id="rId8"/>
    <p:sldLayoutId id="2147486738" r:id="rId9"/>
    <p:sldLayoutId id="2147486739" r:id="rId10"/>
    <p:sldLayoutId id="2147486740" r:id="rId11"/>
    <p:sldLayoutId id="214748674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92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93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931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932" name="PlaceHolder 5"/>
          <p:cNvSpPr>
            <a:spLocks noGrp="1"/>
          </p:cNvSpPr>
          <p:nvPr>
            <p:ph type="sldNum" idx="527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B9D5E74-DF7C-4D54-9E72-4F0D266C52BE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43" r:id="rId1"/>
    <p:sldLayoutId id="2147486744" r:id="rId2"/>
    <p:sldLayoutId id="2147486745" r:id="rId3"/>
    <p:sldLayoutId id="2147486746" r:id="rId4"/>
    <p:sldLayoutId id="2147486747" r:id="rId5"/>
    <p:sldLayoutId id="2147486748" r:id="rId6"/>
    <p:sldLayoutId id="2147486749" r:id="rId7"/>
    <p:sldLayoutId id="2147486750" r:id="rId8"/>
    <p:sldLayoutId id="2147486751" r:id="rId9"/>
    <p:sldLayoutId id="2147486752" r:id="rId10"/>
    <p:sldLayoutId id="2147486753" r:id="rId11"/>
    <p:sldLayoutId id="214748675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97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97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97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973" name="PlaceHolder 5"/>
          <p:cNvSpPr>
            <a:spLocks noGrp="1"/>
          </p:cNvSpPr>
          <p:nvPr>
            <p:ph type="sldNum" idx="528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C106683-F37E-4AFB-AB62-E4C00E71A671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56" r:id="rId1"/>
    <p:sldLayoutId id="2147486757" r:id="rId2"/>
    <p:sldLayoutId id="2147486758" r:id="rId3"/>
    <p:sldLayoutId id="2147486759" r:id="rId4"/>
    <p:sldLayoutId id="2147486760" r:id="rId5"/>
    <p:sldLayoutId id="2147486761" r:id="rId6"/>
    <p:sldLayoutId id="2147486762" r:id="rId7"/>
    <p:sldLayoutId id="2147486763" r:id="rId8"/>
    <p:sldLayoutId id="2147486764" r:id="rId9"/>
    <p:sldLayoutId id="2147486765" r:id="rId10"/>
    <p:sldLayoutId id="2147486766" r:id="rId11"/>
    <p:sldLayoutId id="214748676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0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05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05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053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054" name="PlaceHolder 4"/>
          <p:cNvSpPr>
            <a:spLocks noGrp="1"/>
          </p:cNvSpPr>
          <p:nvPr>
            <p:ph type="sldNum" idx="530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CA1072A-B658-4F02-899C-766BC6D158DD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82" r:id="rId1"/>
    <p:sldLayoutId id="2147486783" r:id="rId2"/>
    <p:sldLayoutId id="2147486784" r:id="rId3"/>
    <p:sldLayoutId id="2147486785" r:id="rId4"/>
    <p:sldLayoutId id="2147486786" r:id="rId5"/>
    <p:sldLayoutId id="2147486787" r:id="rId6"/>
    <p:sldLayoutId id="2147486788" r:id="rId7"/>
    <p:sldLayoutId id="2147486789" r:id="rId8"/>
    <p:sldLayoutId id="2147486790" r:id="rId9"/>
    <p:sldLayoutId id="2147486791" r:id="rId10"/>
    <p:sldLayoutId id="2147486792" r:id="rId11"/>
    <p:sldLayoutId id="214748679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93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3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941" name="PlaceHolder 5"/>
          <p:cNvSpPr>
            <a:spLocks noGrp="1"/>
          </p:cNvSpPr>
          <p:nvPr>
            <p:ph type="ftr" idx="3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942" name="PlaceHolder 6"/>
          <p:cNvSpPr>
            <a:spLocks noGrp="1"/>
          </p:cNvSpPr>
          <p:nvPr>
            <p:ph type="sldNum" idx="3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BAB383C-7D3A-4B63-8305-2D9A9B9FA5E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943" name="PlaceHolder 7"/>
          <p:cNvSpPr>
            <a:spLocks noGrp="1"/>
          </p:cNvSpPr>
          <p:nvPr>
            <p:ph type="dt" idx="3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8" r:id="rId1"/>
    <p:sldLayoutId id="2147483949" r:id="rId2"/>
    <p:sldLayoutId id="2147483950" r:id="rId3"/>
    <p:sldLayoutId id="2147483951" r:id="rId4"/>
    <p:sldLayoutId id="2147483952" r:id="rId5"/>
    <p:sldLayoutId id="2147483953" r:id="rId6"/>
    <p:sldLayoutId id="2147483954" r:id="rId7"/>
    <p:sldLayoutId id="2147483955" r:id="rId8"/>
    <p:sldLayoutId id="2147483956" r:id="rId9"/>
    <p:sldLayoutId id="2147483957" r:id="rId10"/>
    <p:sldLayoutId id="2147483958" r:id="rId11"/>
    <p:sldLayoutId id="214748395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1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09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09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09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095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096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097" name="PlaceHolder 6"/>
          <p:cNvSpPr>
            <a:spLocks noGrp="1"/>
          </p:cNvSpPr>
          <p:nvPr>
            <p:ph type="sldNum" idx="531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188F0BE-5EEE-4DAB-B1E1-1610C05513BA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95" r:id="rId1"/>
    <p:sldLayoutId id="2147486796" r:id="rId2"/>
    <p:sldLayoutId id="2147486797" r:id="rId3"/>
    <p:sldLayoutId id="2147486798" r:id="rId4"/>
    <p:sldLayoutId id="2147486799" r:id="rId5"/>
    <p:sldLayoutId id="2147486800" r:id="rId6"/>
    <p:sldLayoutId id="2147486801" r:id="rId7"/>
    <p:sldLayoutId id="2147486802" r:id="rId8"/>
    <p:sldLayoutId id="2147486803" r:id="rId9"/>
    <p:sldLayoutId id="2147486804" r:id="rId10"/>
    <p:sldLayoutId id="2147486805" r:id="rId11"/>
    <p:sldLayoutId id="214748680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4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13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13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137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138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139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140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141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142" name="PlaceHolder 8"/>
          <p:cNvSpPr>
            <a:spLocks noGrp="1"/>
          </p:cNvSpPr>
          <p:nvPr>
            <p:ph type="sldNum" idx="532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1E8C439-7AC0-4790-B566-58547C5DBEF1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08" r:id="rId1"/>
    <p:sldLayoutId id="2147486809" r:id="rId2"/>
    <p:sldLayoutId id="2147486810" r:id="rId3"/>
    <p:sldLayoutId id="2147486811" r:id="rId4"/>
    <p:sldLayoutId id="2147486812" r:id="rId5"/>
    <p:sldLayoutId id="2147486813" r:id="rId6"/>
    <p:sldLayoutId id="2147486814" r:id="rId7"/>
    <p:sldLayoutId id="2147486815" r:id="rId8"/>
    <p:sldLayoutId id="2147486816" r:id="rId9"/>
    <p:sldLayoutId id="2147486817" r:id="rId10"/>
    <p:sldLayoutId id="2147486818" r:id="rId11"/>
    <p:sldLayoutId id="214748681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9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18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181" name="PlaceHolder 2"/>
          <p:cNvSpPr>
            <a:spLocks noGrp="1"/>
          </p:cNvSpPr>
          <p:nvPr>
            <p:ph type="sldNum" idx="533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B57464F-A3CC-426E-A712-626D3377D1AA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21" r:id="rId1"/>
    <p:sldLayoutId id="2147486822" r:id="rId2"/>
    <p:sldLayoutId id="2147486823" r:id="rId3"/>
    <p:sldLayoutId id="2147486824" r:id="rId4"/>
    <p:sldLayoutId id="2147486825" r:id="rId5"/>
    <p:sldLayoutId id="2147486826" r:id="rId6"/>
    <p:sldLayoutId id="2147486827" r:id="rId7"/>
    <p:sldLayoutId id="2147486828" r:id="rId8"/>
    <p:sldLayoutId id="2147486829" r:id="rId9"/>
    <p:sldLayoutId id="2147486830" r:id="rId10"/>
    <p:sldLayoutId id="2147486831" r:id="rId11"/>
    <p:sldLayoutId id="214748683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8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21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22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221" name="PlaceHolder 3"/>
          <p:cNvSpPr>
            <a:spLocks noGrp="1"/>
          </p:cNvSpPr>
          <p:nvPr>
            <p:ph type="sldNum" idx="534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8E951DA-EFEE-4B98-98DD-07F9BCDF360F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34" r:id="rId1"/>
    <p:sldLayoutId id="2147486835" r:id="rId2"/>
    <p:sldLayoutId id="2147486836" r:id="rId3"/>
    <p:sldLayoutId id="2147486837" r:id="rId4"/>
    <p:sldLayoutId id="2147486838" r:id="rId5"/>
    <p:sldLayoutId id="2147486839" r:id="rId6"/>
    <p:sldLayoutId id="2147486840" r:id="rId7"/>
    <p:sldLayoutId id="2147486841" r:id="rId8"/>
    <p:sldLayoutId id="2147486842" r:id="rId9"/>
    <p:sldLayoutId id="2147486843" r:id="rId10"/>
    <p:sldLayoutId id="2147486844" r:id="rId11"/>
    <p:sldLayoutId id="214748684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8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25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26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26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262" name="PlaceHolder 4"/>
          <p:cNvSpPr>
            <a:spLocks noGrp="1"/>
          </p:cNvSpPr>
          <p:nvPr>
            <p:ph type="sldNum" idx="535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2C9CBC3-EA5F-4E2C-B9ED-2EDC8D5FEFAA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47" r:id="rId1"/>
    <p:sldLayoutId id="2147486848" r:id="rId2"/>
    <p:sldLayoutId id="2147486849" r:id="rId3"/>
    <p:sldLayoutId id="2147486850" r:id="rId4"/>
    <p:sldLayoutId id="2147486851" r:id="rId5"/>
    <p:sldLayoutId id="2147486852" r:id="rId6"/>
    <p:sldLayoutId id="2147486853" r:id="rId7"/>
    <p:sldLayoutId id="2147486854" r:id="rId8"/>
    <p:sldLayoutId id="2147486855" r:id="rId9"/>
    <p:sldLayoutId id="2147486856" r:id="rId10"/>
    <p:sldLayoutId id="2147486857" r:id="rId11"/>
    <p:sldLayoutId id="214748685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9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30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301" name="PlaceHolder 2"/>
          <p:cNvSpPr>
            <a:spLocks noGrp="1"/>
          </p:cNvSpPr>
          <p:nvPr>
            <p:ph type="sldNum" idx="536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BC6E384-2090-49C5-857A-3795FFCE0973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60" r:id="rId1"/>
    <p:sldLayoutId id="2147486861" r:id="rId2"/>
    <p:sldLayoutId id="2147486862" r:id="rId3"/>
    <p:sldLayoutId id="2147486863" r:id="rId4"/>
    <p:sldLayoutId id="2147486864" r:id="rId5"/>
    <p:sldLayoutId id="2147486865" r:id="rId6"/>
    <p:sldLayoutId id="2147486866" r:id="rId7"/>
    <p:sldLayoutId id="2147486867" r:id="rId8"/>
    <p:sldLayoutId id="2147486868" r:id="rId9"/>
    <p:sldLayoutId id="2147486869" r:id="rId10"/>
    <p:sldLayoutId id="2147486870" r:id="rId11"/>
    <p:sldLayoutId id="214748687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8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339" name="PlaceHolder 1"/>
          <p:cNvSpPr>
            <a:spLocks noGrp="1"/>
          </p:cNvSpPr>
          <p:nvPr>
            <p:ph type="sldNum" idx="537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96BC6D6-47F0-4074-A833-00729DFB7B30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73" r:id="rId1"/>
    <p:sldLayoutId id="2147486874" r:id="rId2"/>
    <p:sldLayoutId id="2147486875" r:id="rId3"/>
    <p:sldLayoutId id="2147486876" r:id="rId4"/>
    <p:sldLayoutId id="2147486877" r:id="rId5"/>
    <p:sldLayoutId id="2147486878" r:id="rId6"/>
    <p:sldLayoutId id="2147486879" r:id="rId7"/>
    <p:sldLayoutId id="2147486880" r:id="rId8"/>
    <p:sldLayoutId id="2147486881" r:id="rId9"/>
    <p:sldLayoutId id="2147486882" r:id="rId10"/>
    <p:sldLayoutId id="2147486883" r:id="rId11"/>
    <p:sldLayoutId id="214748688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6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37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37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37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38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381" name="PlaceHolder 5"/>
          <p:cNvSpPr>
            <a:spLocks noGrp="1"/>
          </p:cNvSpPr>
          <p:nvPr>
            <p:ph type="sldNum" idx="538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CA059BE-A32A-4667-912E-BA27CECFB3B5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86" r:id="rId1"/>
    <p:sldLayoutId id="2147486887" r:id="rId2"/>
    <p:sldLayoutId id="2147486888" r:id="rId3"/>
    <p:sldLayoutId id="2147486889" r:id="rId4"/>
    <p:sldLayoutId id="2147486890" r:id="rId5"/>
    <p:sldLayoutId id="2147486891" r:id="rId6"/>
    <p:sldLayoutId id="2147486892" r:id="rId7"/>
    <p:sldLayoutId id="2147486893" r:id="rId8"/>
    <p:sldLayoutId id="2147486894" r:id="rId9"/>
    <p:sldLayoutId id="2147486895" r:id="rId10"/>
    <p:sldLayoutId id="2147486896" r:id="rId11"/>
    <p:sldLayoutId id="214748689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8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41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42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42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422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423" name="PlaceHolder 5"/>
          <p:cNvSpPr>
            <a:spLocks noGrp="1"/>
          </p:cNvSpPr>
          <p:nvPr>
            <p:ph type="sldNum" idx="539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12E3B40-686D-4389-B436-B68A84E0DDFC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99" r:id="rId1"/>
    <p:sldLayoutId id="2147486900" r:id="rId2"/>
    <p:sldLayoutId id="2147486901" r:id="rId3"/>
    <p:sldLayoutId id="2147486902" r:id="rId4"/>
    <p:sldLayoutId id="2147486903" r:id="rId5"/>
    <p:sldLayoutId id="2147486904" r:id="rId6"/>
    <p:sldLayoutId id="2147486905" r:id="rId7"/>
    <p:sldLayoutId id="2147486906" r:id="rId8"/>
    <p:sldLayoutId id="2147486907" r:id="rId9"/>
    <p:sldLayoutId id="2147486908" r:id="rId10"/>
    <p:sldLayoutId id="2147486909" r:id="rId11"/>
    <p:sldLayoutId id="214748691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0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046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46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46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46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465" name="PlaceHolder 5"/>
          <p:cNvSpPr>
            <a:spLocks noGrp="1"/>
          </p:cNvSpPr>
          <p:nvPr>
            <p:ph type="sldNum" idx="540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0A9D57B-50ED-4C1F-B925-57E5CD88AE99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12" r:id="rId1"/>
    <p:sldLayoutId id="2147486913" r:id="rId2"/>
    <p:sldLayoutId id="2147486914" r:id="rId3"/>
    <p:sldLayoutId id="2147486915" r:id="rId4"/>
    <p:sldLayoutId id="2147486916" r:id="rId5"/>
    <p:sldLayoutId id="2147486917" r:id="rId6"/>
    <p:sldLayoutId id="2147486918" r:id="rId7"/>
    <p:sldLayoutId id="2147486919" r:id="rId8"/>
    <p:sldLayoutId id="2147486920" r:id="rId9"/>
    <p:sldLayoutId id="2147486921" r:id="rId10"/>
    <p:sldLayoutId id="2147486922" r:id="rId11"/>
    <p:sldLayoutId id="214748692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PlaceHolder 1"/>
          <p:cNvSpPr>
            <a:spLocks noGrp="1"/>
          </p:cNvSpPr>
          <p:nvPr>
            <p:ph type="ftr" idx="3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981" name="PlaceHolder 2"/>
          <p:cNvSpPr>
            <a:spLocks noGrp="1"/>
          </p:cNvSpPr>
          <p:nvPr>
            <p:ph type="sldNum" idx="3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3B874C9-CACC-4D46-B76F-179917B85D5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982" name="PlaceHolder 3"/>
          <p:cNvSpPr>
            <a:spLocks noGrp="1"/>
          </p:cNvSpPr>
          <p:nvPr>
            <p:ph type="dt" idx="3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  <p:sldLayoutId id="21474839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503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504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505" name="PlaceHolder 1"/>
          <p:cNvSpPr>
            <a:spLocks noGrp="1"/>
          </p:cNvSpPr>
          <p:nvPr>
            <p:ph type="sldNum" idx="541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C6E5B95-194C-4514-97D7-179E49DB475B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25" r:id="rId1"/>
    <p:sldLayoutId id="2147486926" r:id="rId2"/>
    <p:sldLayoutId id="2147486927" r:id="rId3"/>
    <p:sldLayoutId id="2147486928" r:id="rId4"/>
    <p:sldLayoutId id="2147486929" r:id="rId5"/>
    <p:sldLayoutId id="2147486930" r:id="rId6"/>
    <p:sldLayoutId id="2147486931" r:id="rId7"/>
    <p:sldLayoutId id="2147486932" r:id="rId8"/>
    <p:sldLayoutId id="2147486933" r:id="rId9"/>
    <p:sldLayoutId id="2147486934" r:id="rId10"/>
    <p:sldLayoutId id="2147486935" r:id="rId11"/>
    <p:sldLayoutId id="214748693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2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543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544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54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54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547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548" name="PlaceHolder 4"/>
          <p:cNvSpPr>
            <a:spLocks noGrp="1"/>
          </p:cNvSpPr>
          <p:nvPr>
            <p:ph type="sldNum" idx="542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FE864E0-7F7A-40C0-AF41-868785507765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38" r:id="rId1"/>
    <p:sldLayoutId id="2147486939" r:id="rId2"/>
    <p:sldLayoutId id="2147486940" r:id="rId3"/>
    <p:sldLayoutId id="2147486941" r:id="rId4"/>
    <p:sldLayoutId id="2147486942" r:id="rId5"/>
    <p:sldLayoutId id="2147486943" r:id="rId6"/>
    <p:sldLayoutId id="2147486944" r:id="rId7"/>
    <p:sldLayoutId id="2147486945" r:id="rId8"/>
    <p:sldLayoutId id="2147486946" r:id="rId9"/>
    <p:sldLayoutId id="2147486947" r:id="rId10"/>
    <p:sldLayoutId id="2147486948" r:id="rId11"/>
    <p:sldLayoutId id="214748694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5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586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587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58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58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59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591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592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593" name="PlaceHolder 6"/>
          <p:cNvSpPr>
            <a:spLocks noGrp="1"/>
          </p:cNvSpPr>
          <p:nvPr>
            <p:ph type="sldNum" idx="543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AE3F493-C6BE-4DAE-AF70-A81E215C72E6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51" r:id="rId1"/>
    <p:sldLayoutId id="2147486952" r:id="rId2"/>
    <p:sldLayoutId id="2147486953" r:id="rId3"/>
    <p:sldLayoutId id="2147486954" r:id="rId4"/>
    <p:sldLayoutId id="2147486955" r:id="rId5"/>
    <p:sldLayoutId id="2147486956" r:id="rId6"/>
    <p:sldLayoutId id="2147486957" r:id="rId7"/>
    <p:sldLayoutId id="2147486958" r:id="rId8"/>
    <p:sldLayoutId id="2147486959" r:id="rId9"/>
    <p:sldLayoutId id="2147486960" r:id="rId10"/>
    <p:sldLayoutId id="2147486961" r:id="rId11"/>
    <p:sldLayoutId id="214748696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0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631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632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63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63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35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36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37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38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39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40" name="PlaceHolder 8"/>
          <p:cNvSpPr>
            <a:spLocks noGrp="1"/>
          </p:cNvSpPr>
          <p:nvPr>
            <p:ph type="sldNum" idx="544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F215B7B-EED0-411B-A143-37EB533272E6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64" r:id="rId1"/>
    <p:sldLayoutId id="2147486965" r:id="rId2"/>
    <p:sldLayoutId id="2147486966" r:id="rId3"/>
    <p:sldLayoutId id="2147486967" r:id="rId4"/>
    <p:sldLayoutId id="2147486968" r:id="rId5"/>
    <p:sldLayoutId id="2147486969" r:id="rId6"/>
    <p:sldLayoutId id="2147486970" r:id="rId7"/>
    <p:sldLayoutId id="2147486971" r:id="rId8"/>
    <p:sldLayoutId id="2147486972" r:id="rId9"/>
    <p:sldLayoutId id="2147486973" r:id="rId10"/>
    <p:sldLayoutId id="2147486974" r:id="rId11"/>
    <p:sldLayoutId id="214748697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7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678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679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68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681" name="PlaceHolder 2"/>
          <p:cNvSpPr>
            <a:spLocks noGrp="1"/>
          </p:cNvSpPr>
          <p:nvPr>
            <p:ph type="sldNum" idx="545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97DC56E-C658-450E-B231-B3D342E52E48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77" r:id="rId1"/>
    <p:sldLayoutId id="2147486978" r:id="rId2"/>
    <p:sldLayoutId id="2147486979" r:id="rId3"/>
    <p:sldLayoutId id="2147486980" r:id="rId4"/>
    <p:sldLayoutId id="2147486981" r:id="rId5"/>
    <p:sldLayoutId id="2147486982" r:id="rId6"/>
    <p:sldLayoutId id="2147486983" r:id="rId7"/>
    <p:sldLayoutId id="2147486984" r:id="rId8"/>
    <p:sldLayoutId id="2147486985" r:id="rId9"/>
    <p:sldLayoutId id="2147486986" r:id="rId10"/>
    <p:sldLayoutId id="2147486987" r:id="rId11"/>
    <p:sldLayoutId id="214748698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8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719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720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72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72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723" name="PlaceHolder 3"/>
          <p:cNvSpPr>
            <a:spLocks noGrp="1"/>
          </p:cNvSpPr>
          <p:nvPr>
            <p:ph type="sldNum" idx="546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D0483DE-A982-426E-93A0-838B9CBC7664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90" r:id="rId1"/>
    <p:sldLayoutId id="2147486991" r:id="rId2"/>
    <p:sldLayoutId id="2147486992" r:id="rId3"/>
    <p:sldLayoutId id="2147486993" r:id="rId4"/>
    <p:sldLayoutId id="2147486994" r:id="rId5"/>
    <p:sldLayoutId id="2147486995" r:id="rId6"/>
    <p:sldLayoutId id="2147486996" r:id="rId7"/>
    <p:sldLayoutId id="2147486997" r:id="rId8"/>
    <p:sldLayoutId id="2147486998" r:id="rId9"/>
    <p:sldLayoutId id="2147486999" r:id="rId10"/>
    <p:sldLayoutId id="2147487000" r:id="rId11"/>
    <p:sldLayoutId id="214748700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0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761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762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76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76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76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766" name="PlaceHolder 4"/>
          <p:cNvSpPr>
            <a:spLocks noGrp="1"/>
          </p:cNvSpPr>
          <p:nvPr>
            <p:ph type="sldNum" idx="547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6EEB865-F058-4061-A3F4-D65A3A0CEF3F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03" r:id="rId1"/>
    <p:sldLayoutId id="2147487004" r:id="rId2"/>
    <p:sldLayoutId id="2147487005" r:id="rId3"/>
    <p:sldLayoutId id="2147487006" r:id="rId4"/>
    <p:sldLayoutId id="2147487007" r:id="rId5"/>
    <p:sldLayoutId id="2147487008" r:id="rId6"/>
    <p:sldLayoutId id="2147487009" r:id="rId7"/>
    <p:sldLayoutId id="2147487010" r:id="rId8"/>
    <p:sldLayoutId id="2147487011" r:id="rId9"/>
    <p:sldLayoutId id="2147487012" r:id="rId10"/>
    <p:sldLayoutId id="2147487013" r:id="rId11"/>
    <p:sldLayoutId id="214748701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3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804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805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80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807" name="PlaceHolder 2"/>
          <p:cNvSpPr>
            <a:spLocks noGrp="1"/>
          </p:cNvSpPr>
          <p:nvPr>
            <p:ph type="sldNum" idx="548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7C0E1A6-06D0-4634-90EC-AACC6F22C5D9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16" r:id="rId1"/>
    <p:sldLayoutId id="2147487017" r:id="rId2"/>
    <p:sldLayoutId id="2147487018" r:id="rId3"/>
    <p:sldLayoutId id="2147487019" r:id="rId4"/>
    <p:sldLayoutId id="2147487020" r:id="rId5"/>
    <p:sldLayoutId id="2147487021" r:id="rId6"/>
    <p:sldLayoutId id="2147487022" r:id="rId7"/>
    <p:sldLayoutId id="2147487023" r:id="rId8"/>
    <p:sldLayoutId id="2147487024" r:id="rId9"/>
    <p:sldLayoutId id="2147487025" r:id="rId10"/>
    <p:sldLayoutId id="2147487026" r:id="rId11"/>
    <p:sldLayoutId id="214748702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4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845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846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847" name="PlaceHolder 1"/>
          <p:cNvSpPr>
            <a:spLocks noGrp="1"/>
          </p:cNvSpPr>
          <p:nvPr>
            <p:ph type="sldNum" idx="549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6209156-FADD-4BA5-9E85-3218EE9584C0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29" r:id="rId1"/>
    <p:sldLayoutId id="2147487030" r:id="rId2"/>
    <p:sldLayoutId id="2147487031" r:id="rId3"/>
    <p:sldLayoutId id="2147487032" r:id="rId4"/>
    <p:sldLayoutId id="2147487033" r:id="rId5"/>
    <p:sldLayoutId id="2147487034" r:id="rId6"/>
    <p:sldLayoutId id="2147487035" r:id="rId7"/>
    <p:sldLayoutId id="2147487036" r:id="rId8"/>
    <p:sldLayoutId id="2147487037" r:id="rId9"/>
    <p:sldLayoutId id="2147487038" r:id="rId10"/>
    <p:sldLayoutId id="2147487039" r:id="rId11"/>
    <p:sldLayoutId id="214748704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4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885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886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88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88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88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89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891" name="PlaceHolder 5"/>
          <p:cNvSpPr>
            <a:spLocks noGrp="1"/>
          </p:cNvSpPr>
          <p:nvPr>
            <p:ph type="sldNum" idx="550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1FD445F-3EA4-418F-B009-DB5FC837580E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42" r:id="rId1"/>
    <p:sldLayoutId id="2147487043" r:id="rId2"/>
    <p:sldLayoutId id="2147487044" r:id="rId3"/>
    <p:sldLayoutId id="2147487045" r:id="rId4"/>
    <p:sldLayoutId id="2147487046" r:id="rId5"/>
    <p:sldLayoutId id="2147487047" r:id="rId6"/>
    <p:sldLayoutId id="2147487048" r:id="rId7"/>
    <p:sldLayoutId id="2147487049" r:id="rId8"/>
    <p:sldLayoutId id="2147487050" r:id="rId9"/>
    <p:sldLayoutId id="2147487051" r:id="rId10"/>
    <p:sldLayoutId id="2147487052" r:id="rId11"/>
    <p:sldLayoutId id="214748705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2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21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22" name="PlaceHolder 4"/>
          <p:cNvSpPr>
            <a:spLocks noGrp="1"/>
          </p:cNvSpPr>
          <p:nvPr>
            <p:ph type="ftr" idx="4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023" name="PlaceHolder 5"/>
          <p:cNvSpPr>
            <a:spLocks noGrp="1"/>
          </p:cNvSpPr>
          <p:nvPr>
            <p:ph type="sldNum" idx="4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318879B-259F-49F2-B6E2-B6D0A4EC9E9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024" name="PlaceHolder 6"/>
          <p:cNvSpPr>
            <a:spLocks noGrp="1"/>
          </p:cNvSpPr>
          <p:nvPr>
            <p:ph type="dt" idx="4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4" r:id="rId1"/>
    <p:sldLayoutId id="2147483975" r:id="rId2"/>
    <p:sldLayoutId id="2147483976" r:id="rId3"/>
    <p:sldLayoutId id="2147483977" r:id="rId4"/>
    <p:sldLayoutId id="2147483978" r:id="rId5"/>
    <p:sldLayoutId id="2147483979" r:id="rId6"/>
    <p:sldLayoutId id="2147483980" r:id="rId7"/>
    <p:sldLayoutId id="2147483981" r:id="rId8"/>
    <p:sldLayoutId id="2147483982" r:id="rId9"/>
    <p:sldLayoutId id="2147483983" r:id="rId10"/>
    <p:sldLayoutId id="2147483984" r:id="rId11"/>
    <p:sldLayoutId id="214748398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8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929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930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93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93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93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934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935" name="PlaceHolder 5"/>
          <p:cNvSpPr>
            <a:spLocks noGrp="1"/>
          </p:cNvSpPr>
          <p:nvPr>
            <p:ph type="sldNum" idx="551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44F682B-88AC-4F88-9B3A-8A242A109FB5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55" r:id="rId1"/>
    <p:sldLayoutId id="2147487056" r:id="rId2"/>
    <p:sldLayoutId id="2147487057" r:id="rId3"/>
    <p:sldLayoutId id="2147487058" r:id="rId4"/>
    <p:sldLayoutId id="2147487059" r:id="rId5"/>
    <p:sldLayoutId id="2147487060" r:id="rId6"/>
    <p:sldLayoutId id="2147487061" r:id="rId7"/>
    <p:sldLayoutId id="2147487062" r:id="rId8"/>
    <p:sldLayoutId id="2147487063" r:id="rId9"/>
    <p:sldLayoutId id="2147487064" r:id="rId10"/>
    <p:sldLayoutId id="2147487065" r:id="rId11"/>
    <p:sldLayoutId id="214748706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2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0973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10974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097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97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97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97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979" name="PlaceHolder 5"/>
          <p:cNvSpPr>
            <a:spLocks noGrp="1"/>
          </p:cNvSpPr>
          <p:nvPr>
            <p:ph type="sldNum" idx="552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494B22D-C920-45F1-82D3-2F3C0C2B8550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68" r:id="rId1"/>
    <p:sldLayoutId id="2147487069" r:id="rId2"/>
    <p:sldLayoutId id="2147487070" r:id="rId3"/>
    <p:sldLayoutId id="2147487071" r:id="rId4"/>
    <p:sldLayoutId id="2147487072" r:id="rId5"/>
    <p:sldLayoutId id="2147487073" r:id="rId6"/>
    <p:sldLayoutId id="2147487074" r:id="rId7"/>
    <p:sldLayoutId id="2147487075" r:id="rId8"/>
    <p:sldLayoutId id="2147487076" r:id="rId9"/>
    <p:sldLayoutId id="2147487077" r:id="rId10"/>
    <p:sldLayoutId id="2147487078" r:id="rId11"/>
    <p:sldLayoutId id="214748707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16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017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018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019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020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021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022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023" name="PlaceHolder 1"/>
          <p:cNvSpPr>
            <a:spLocks noGrp="1"/>
          </p:cNvSpPr>
          <p:nvPr>
            <p:ph type="dt" idx="553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81" r:id="rId1"/>
    <p:sldLayoutId id="2147487082" r:id="rId2"/>
    <p:sldLayoutId id="2147487083" r:id="rId3"/>
    <p:sldLayoutId id="2147487084" r:id="rId4"/>
    <p:sldLayoutId id="2147487085" r:id="rId5"/>
    <p:sldLayoutId id="2147487086" r:id="rId6"/>
    <p:sldLayoutId id="2147487087" r:id="rId7"/>
    <p:sldLayoutId id="2147487088" r:id="rId8"/>
    <p:sldLayoutId id="2147487089" r:id="rId9"/>
    <p:sldLayoutId id="2147487090" r:id="rId10"/>
    <p:sldLayoutId id="2147487091" r:id="rId11"/>
    <p:sldLayoutId id="214748709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60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061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062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063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064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065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066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06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06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069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070" name="PlaceHolder 4"/>
          <p:cNvSpPr>
            <a:spLocks noGrp="1"/>
          </p:cNvSpPr>
          <p:nvPr>
            <p:ph type="dt" idx="554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94" r:id="rId1"/>
    <p:sldLayoutId id="2147487095" r:id="rId2"/>
    <p:sldLayoutId id="2147487096" r:id="rId3"/>
    <p:sldLayoutId id="2147487097" r:id="rId4"/>
    <p:sldLayoutId id="2147487098" r:id="rId5"/>
    <p:sldLayoutId id="2147487099" r:id="rId6"/>
    <p:sldLayoutId id="2147487100" r:id="rId7"/>
    <p:sldLayoutId id="2147487101" r:id="rId8"/>
    <p:sldLayoutId id="2147487102" r:id="rId9"/>
    <p:sldLayoutId id="2147487103" r:id="rId10"/>
    <p:sldLayoutId id="2147487104" r:id="rId11"/>
    <p:sldLayoutId id="214748710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07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108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109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110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111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112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113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11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11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1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17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18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19" name="PlaceHolder 6"/>
          <p:cNvSpPr>
            <a:spLocks noGrp="1"/>
          </p:cNvSpPr>
          <p:nvPr>
            <p:ph type="dt" idx="555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07" r:id="rId1"/>
    <p:sldLayoutId id="2147487108" r:id="rId2"/>
    <p:sldLayoutId id="2147487109" r:id="rId3"/>
    <p:sldLayoutId id="2147487110" r:id="rId4"/>
    <p:sldLayoutId id="2147487111" r:id="rId5"/>
    <p:sldLayoutId id="2147487112" r:id="rId6"/>
    <p:sldLayoutId id="2147487113" r:id="rId7"/>
    <p:sldLayoutId id="2147487114" r:id="rId8"/>
    <p:sldLayoutId id="2147487115" r:id="rId9"/>
    <p:sldLayoutId id="2147487116" r:id="rId10"/>
    <p:sldLayoutId id="2147487117" r:id="rId11"/>
    <p:sldLayoutId id="214748711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56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157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158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159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160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161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162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16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16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65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66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67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68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69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70" name="PlaceHolder 8"/>
          <p:cNvSpPr>
            <a:spLocks noGrp="1"/>
          </p:cNvSpPr>
          <p:nvPr>
            <p:ph type="dt" idx="556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20" r:id="rId1"/>
    <p:sldLayoutId id="2147487121" r:id="rId2"/>
    <p:sldLayoutId id="2147487122" r:id="rId3"/>
    <p:sldLayoutId id="2147487123" r:id="rId4"/>
    <p:sldLayoutId id="2147487124" r:id="rId5"/>
    <p:sldLayoutId id="2147487125" r:id="rId6"/>
    <p:sldLayoutId id="2147487126" r:id="rId7"/>
    <p:sldLayoutId id="2147487127" r:id="rId8"/>
    <p:sldLayoutId id="2147487128" r:id="rId9"/>
    <p:sldLayoutId id="2147487129" r:id="rId10"/>
    <p:sldLayoutId id="2147487130" r:id="rId11"/>
    <p:sldLayoutId id="214748713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07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208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209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210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211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212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213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21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215" name="PlaceHolder 2"/>
          <p:cNvSpPr>
            <a:spLocks noGrp="1"/>
          </p:cNvSpPr>
          <p:nvPr>
            <p:ph type="dt" idx="557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33" r:id="rId1"/>
    <p:sldLayoutId id="2147487134" r:id="rId2"/>
    <p:sldLayoutId id="2147487135" r:id="rId3"/>
    <p:sldLayoutId id="2147487136" r:id="rId4"/>
    <p:sldLayoutId id="2147487137" r:id="rId5"/>
    <p:sldLayoutId id="2147487138" r:id="rId6"/>
    <p:sldLayoutId id="2147487139" r:id="rId7"/>
    <p:sldLayoutId id="2147487140" r:id="rId8"/>
    <p:sldLayoutId id="2147487141" r:id="rId9"/>
    <p:sldLayoutId id="2147487142" r:id="rId10"/>
    <p:sldLayoutId id="2147487143" r:id="rId11"/>
    <p:sldLayoutId id="214748714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52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253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254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255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256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257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258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25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26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261" name="PlaceHolder 3"/>
          <p:cNvSpPr>
            <a:spLocks noGrp="1"/>
          </p:cNvSpPr>
          <p:nvPr>
            <p:ph type="dt" idx="558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46" r:id="rId1"/>
    <p:sldLayoutId id="2147487147" r:id="rId2"/>
    <p:sldLayoutId id="2147487148" r:id="rId3"/>
    <p:sldLayoutId id="2147487149" r:id="rId4"/>
    <p:sldLayoutId id="2147487150" r:id="rId5"/>
    <p:sldLayoutId id="2147487151" r:id="rId6"/>
    <p:sldLayoutId id="2147487152" r:id="rId7"/>
    <p:sldLayoutId id="2147487153" r:id="rId8"/>
    <p:sldLayoutId id="2147487154" r:id="rId9"/>
    <p:sldLayoutId id="2147487155" r:id="rId10"/>
    <p:sldLayoutId id="2147487156" r:id="rId11"/>
    <p:sldLayoutId id="214748715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98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299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300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301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302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303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304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30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30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30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308" name="PlaceHolder 4"/>
          <p:cNvSpPr>
            <a:spLocks noGrp="1"/>
          </p:cNvSpPr>
          <p:nvPr>
            <p:ph type="dt" idx="559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59" r:id="rId1"/>
    <p:sldLayoutId id="2147487160" r:id="rId2"/>
    <p:sldLayoutId id="2147487161" r:id="rId3"/>
    <p:sldLayoutId id="2147487162" r:id="rId4"/>
    <p:sldLayoutId id="2147487163" r:id="rId5"/>
    <p:sldLayoutId id="2147487164" r:id="rId6"/>
    <p:sldLayoutId id="2147487165" r:id="rId7"/>
    <p:sldLayoutId id="2147487166" r:id="rId8"/>
    <p:sldLayoutId id="2147487167" r:id="rId9"/>
    <p:sldLayoutId id="2147487168" r:id="rId10"/>
    <p:sldLayoutId id="2147487169" r:id="rId11"/>
    <p:sldLayoutId id="214748717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45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346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347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348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349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350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351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35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353" name="PlaceHolder 2"/>
          <p:cNvSpPr>
            <a:spLocks noGrp="1"/>
          </p:cNvSpPr>
          <p:nvPr>
            <p:ph type="dt" idx="560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72" r:id="rId1"/>
    <p:sldLayoutId id="2147487173" r:id="rId2"/>
    <p:sldLayoutId id="2147487174" r:id="rId3"/>
    <p:sldLayoutId id="2147487175" r:id="rId4"/>
    <p:sldLayoutId id="2147487176" r:id="rId5"/>
    <p:sldLayoutId id="2147487177" r:id="rId6"/>
    <p:sldLayoutId id="2147487178" r:id="rId7"/>
    <p:sldLayoutId id="2147487179" r:id="rId8"/>
    <p:sldLayoutId id="2147487180" r:id="rId9"/>
    <p:sldLayoutId id="2147487181" r:id="rId10"/>
    <p:sldLayoutId id="2147487182" r:id="rId11"/>
    <p:sldLayoutId id="214748718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06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5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066" name="PlaceHolder 6"/>
          <p:cNvSpPr>
            <a:spLocks noGrp="1"/>
          </p:cNvSpPr>
          <p:nvPr>
            <p:ph type="ftr" idx="4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067" name="PlaceHolder 7"/>
          <p:cNvSpPr>
            <a:spLocks noGrp="1"/>
          </p:cNvSpPr>
          <p:nvPr>
            <p:ph type="sldNum" idx="4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35C515D-5AA7-4FE7-B2DB-AD9FE150CB7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068" name="PlaceHolder 8"/>
          <p:cNvSpPr>
            <a:spLocks noGrp="1"/>
          </p:cNvSpPr>
          <p:nvPr>
            <p:ph type="dt" idx="4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7" r:id="rId1"/>
    <p:sldLayoutId id="2147483988" r:id="rId2"/>
    <p:sldLayoutId id="2147483989" r:id="rId3"/>
    <p:sldLayoutId id="2147483990" r:id="rId4"/>
    <p:sldLayoutId id="2147483991" r:id="rId5"/>
    <p:sldLayoutId id="2147483992" r:id="rId6"/>
    <p:sldLayoutId id="2147483993" r:id="rId7"/>
    <p:sldLayoutId id="2147483994" r:id="rId8"/>
    <p:sldLayoutId id="2147483995" r:id="rId9"/>
    <p:sldLayoutId id="2147483996" r:id="rId10"/>
    <p:sldLayoutId id="2147483997" r:id="rId11"/>
    <p:sldLayoutId id="214748399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90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391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392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393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394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395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396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397" name="PlaceHolder 1"/>
          <p:cNvSpPr>
            <a:spLocks noGrp="1"/>
          </p:cNvSpPr>
          <p:nvPr>
            <p:ph type="dt" idx="561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85" r:id="rId1"/>
    <p:sldLayoutId id="2147487186" r:id="rId2"/>
    <p:sldLayoutId id="2147487187" r:id="rId3"/>
    <p:sldLayoutId id="2147487188" r:id="rId4"/>
    <p:sldLayoutId id="2147487189" r:id="rId5"/>
    <p:sldLayoutId id="2147487190" r:id="rId6"/>
    <p:sldLayoutId id="2147487191" r:id="rId7"/>
    <p:sldLayoutId id="2147487192" r:id="rId8"/>
    <p:sldLayoutId id="2147487193" r:id="rId9"/>
    <p:sldLayoutId id="2147487194" r:id="rId10"/>
    <p:sldLayoutId id="2147487195" r:id="rId11"/>
    <p:sldLayoutId id="214748719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34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435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436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437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438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439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440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44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44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44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44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445" name="PlaceHolder 5"/>
          <p:cNvSpPr>
            <a:spLocks noGrp="1"/>
          </p:cNvSpPr>
          <p:nvPr>
            <p:ph type="dt" idx="562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98" r:id="rId1"/>
    <p:sldLayoutId id="2147487199" r:id="rId2"/>
    <p:sldLayoutId id="2147487200" r:id="rId3"/>
    <p:sldLayoutId id="2147487201" r:id="rId4"/>
    <p:sldLayoutId id="2147487202" r:id="rId5"/>
    <p:sldLayoutId id="2147487203" r:id="rId6"/>
    <p:sldLayoutId id="2147487204" r:id="rId7"/>
    <p:sldLayoutId id="2147487205" r:id="rId8"/>
    <p:sldLayoutId id="2147487206" r:id="rId9"/>
    <p:sldLayoutId id="2147487207" r:id="rId10"/>
    <p:sldLayoutId id="2147487208" r:id="rId11"/>
    <p:sldLayoutId id="214748720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82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483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484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485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486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487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488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48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49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49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492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493" name="PlaceHolder 5"/>
          <p:cNvSpPr>
            <a:spLocks noGrp="1"/>
          </p:cNvSpPr>
          <p:nvPr>
            <p:ph type="dt" idx="563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211" r:id="rId1"/>
    <p:sldLayoutId id="2147487212" r:id="rId2"/>
    <p:sldLayoutId id="2147487213" r:id="rId3"/>
    <p:sldLayoutId id="2147487214" r:id="rId4"/>
    <p:sldLayoutId id="2147487215" r:id="rId5"/>
    <p:sldLayoutId id="2147487216" r:id="rId6"/>
    <p:sldLayoutId id="2147487217" r:id="rId7"/>
    <p:sldLayoutId id="2147487218" r:id="rId8"/>
    <p:sldLayoutId id="2147487219" r:id="rId9"/>
    <p:sldLayoutId id="2147487220" r:id="rId10"/>
    <p:sldLayoutId id="2147487221" r:id="rId11"/>
    <p:sldLayoutId id="214748722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30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11531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11532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533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FFFFFF"/>
              </a:solidFill>
              <a:latin typeface="Calibri"/>
            </a:endParaRPr>
          </a:p>
        </p:txBody>
      </p:sp>
      <p:pic>
        <p:nvPicPr>
          <p:cNvPr id="11534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11535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11536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1153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53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53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54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541" name="PlaceHolder 5"/>
          <p:cNvSpPr>
            <a:spLocks noGrp="1"/>
          </p:cNvSpPr>
          <p:nvPr>
            <p:ph type="dt" idx="564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224" r:id="rId1"/>
    <p:sldLayoutId id="2147487225" r:id="rId2"/>
    <p:sldLayoutId id="2147487226" r:id="rId3"/>
    <p:sldLayoutId id="2147487227" r:id="rId4"/>
    <p:sldLayoutId id="2147487228" r:id="rId5"/>
    <p:sldLayoutId id="2147487229" r:id="rId6"/>
    <p:sldLayoutId id="2147487230" r:id="rId7"/>
    <p:sldLayoutId id="2147487231" r:id="rId8"/>
    <p:sldLayoutId id="2147487232" r:id="rId9"/>
    <p:sldLayoutId id="2147487233" r:id="rId10"/>
    <p:sldLayoutId id="2147487234" r:id="rId11"/>
    <p:sldLayoutId id="214748723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8" name="PlaceHolder 1"/>
          <p:cNvSpPr>
            <a:spLocks noGrp="1"/>
          </p:cNvSpPr>
          <p:nvPr>
            <p:ph type="ftr" idx="56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579" name="PlaceHolder 2"/>
          <p:cNvSpPr>
            <a:spLocks noGrp="1"/>
          </p:cNvSpPr>
          <p:nvPr>
            <p:ph type="sldNum" idx="56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A84C0C2-EC50-4E22-AD26-1131F8DED5D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580" name="PlaceHolder 3"/>
          <p:cNvSpPr>
            <a:spLocks noGrp="1"/>
          </p:cNvSpPr>
          <p:nvPr>
            <p:ph type="dt" idx="56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237" r:id="rId1"/>
    <p:sldLayoutId id="2147487238" r:id="rId2"/>
    <p:sldLayoutId id="2147487239" r:id="rId3"/>
    <p:sldLayoutId id="2147487240" r:id="rId4"/>
    <p:sldLayoutId id="2147487241" r:id="rId5"/>
    <p:sldLayoutId id="2147487242" r:id="rId6"/>
    <p:sldLayoutId id="2147487243" r:id="rId7"/>
    <p:sldLayoutId id="2147487244" r:id="rId8"/>
    <p:sldLayoutId id="2147487245" r:id="rId9"/>
    <p:sldLayoutId id="2147487246" r:id="rId10"/>
    <p:sldLayoutId id="2147487247" r:id="rId11"/>
    <p:sldLayoutId id="214748724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61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619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620" name="PlaceHolder 4"/>
          <p:cNvSpPr>
            <a:spLocks noGrp="1"/>
          </p:cNvSpPr>
          <p:nvPr>
            <p:ph type="ftr" idx="56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621" name="PlaceHolder 5"/>
          <p:cNvSpPr>
            <a:spLocks noGrp="1"/>
          </p:cNvSpPr>
          <p:nvPr>
            <p:ph type="sldNum" idx="56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6E18B2B-EEE4-479C-841D-1D1C9449582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622" name="PlaceHolder 6"/>
          <p:cNvSpPr>
            <a:spLocks noGrp="1"/>
          </p:cNvSpPr>
          <p:nvPr>
            <p:ph type="dt" idx="57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250" r:id="rId1"/>
    <p:sldLayoutId id="2147487251" r:id="rId2"/>
    <p:sldLayoutId id="2147487252" r:id="rId3"/>
    <p:sldLayoutId id="2147487253" r:id="rId4"/>
    <p:sldLayoutId id="2147487254" r:id="rId5"/>
    <p:sldLayoutId id="2147487255" r:id="rId6"/>
    <p:sldLayoutId id="2147487256" r:id="rId7"/>
    <p:sldLayoutId id="2147487257" r:id="rId8"/>
    <p:sldLayoutId id="2147487258" r:id="rId9"/>
    <p:sldLayoutId id="2147487259" r:id="rId10"/>
    <p:sldLayoutId id="2147487260" r:id="rId11"/>
    <p:sldLayoutId id="214748726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66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66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66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663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664" name="PlaceHolder 6"/>
          <p:cNvSpPr>
            <a:spLocks noGrp="1"/>
          </p:cNvSpPr>
          <p:nvPr>
            <p:ph type="ftr" idx="57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665" name="PlaceHolder 7"/>
          <p:cNvSpPr>
            <a:spLocks noGrp="1"/>
          </p:cNvSpPr>
          <p:nvPr>
            <p:ph type="sldNum" idx="57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AA88FBC-3EDC-4FFF-BDE3-AA92752017D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666" name="PlaceHolder 8"/>
          <p:cNvSpPr>
            <a:spLocks noGrp="1"/>
          </p:cNvSpPr>
          <p:nvPr>
            <p:ph type="dt" idx="57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263" r:id="rId1"/>
    <p:sldLayoutId id="2147487264" r:id="rId2"/>
    <p:sldLayoutId id="2147487265" r:id="rId3"/>
    <p:sldLayoutId id="2147487266" r:id="rId4"/>
    <p:sldLayoutId id="2147487267" r:id="rId5"/>
    <p:sldLayoutId id="2147487268" r:id="rId6"/>
    <p:sldLayoutId id="2147487269" r:id="rId7"/>
    <p:sldLayoutId id="2147487270" r:id="rId8"/>
    <p:sldLayoutId id="2147487271" r:id="rId9"/>
    <p:sldLayoutId id="2147487272" r:id="rId10"/>
    <p:sldLayoutId id="2147487273" r:id="rId11"/>
    <p:sldLayoutId id="214748727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70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705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706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707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708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709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710" name="PlaceHolder 8"/>
          <p:cNvSpPr>
            <a:spLocks noGrp="1"/>
          </p:cNvSpPr>
          <p:nvPr>
            <p:ph type="ftr" idx="57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711" name="PlaceHolder 9"/>
          <p:cNvSpPr>
            <a:spLocks noGrp="1"/>
          </p:cNvSpPr>
          <p:nvPr>
            <p:ph type="sldNum" idx="57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A833B58-AEC5-4384-A60B-7A6F08A0C52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712" name="PlaceHolder 10"/>
          <p:cNvSpPr>
            <a:spLocks noGrp="1"/>
          </p:cNvSpPr>
          <p:nvPr>
            <p:ph type="dt" idx="57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276" r:id="rId1"/>
    <p:sldLayoutId id="2147487277" r:id="rId2"/>
    <p:sldLayoutId id="2147487278" r:id="rId3"/>
    <p:sldLayoutId id="2147487279" r:id="rId4"/>
    <p:sldLayoutId id="2147487280" r:id="rId5"/>
    <p:sldLayoutId id="2147487281" r:id="rId6"/>
    <p:sldLayoutId id="2147487282" r:id="rId7"/>
    <p:sldLayoutId id="2147487283" r:id="rId8"/>
    <p:sldLayoutId id="2147487284" r:id="rId9"/>
    <p:sldLayoutId id="2147487285" r:id="rId10"/>
    <p:sldLayoutId id="2147487286" r:id="rId11"/>
    <p:sldLayoutId id="214748728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750" name="PlaceHolder 2"/>
          <p:cNvSpPr>
            <a:spLocks noGrp="1"/>
          </p:cNvSpPr>
          <p:nvPr>
            <p:ph type="ftr" idx="57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751" name="PlaceHolder 3"/>
          <p:cNvSpPr>
            <a:spLocks noGrp="1"/>
          </p:cNvSpPr>
          <p:nvPr>
            <p:ph type="sldNum" idx="57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15AC0B4-8460-481A-B051-7AB94662426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752" name="PlaceHolder 4"/>
          <p:cNvSpPr>
            <a:spLocks noGrp="1"/>
          </p:cNvSpPr>
          <p:nvPr>
            <p:ph type="dt" idx="57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289" r:id="rId1"/>
    <p:sldLayoutId id="2147487290" r:id="rId2"/>
    <p:sldLayoutId id="2147487291" r:id="rId3"/>
    <p:sldLayoutId id="2147487292" r:id="rId4"/>
    <p:sldLayoutId id="2147487293" r:id="rId5"/>
    <p:sldLayoutId id="2147487294" r:id="rId6"/>
    <p:sldLayoutId id="2147487295" r:id="rId7"/>
    <p:sldLayoutId id="2147487296" r:id="rId8"/>
    <p:sldLayoutId id="2147487297" r:id="rId9"/>
    <p:sldLayoutId id="2147487298" r:id="rId10"/>
    <p:sldLayoutId id="2147487299" r:id="rId11"/>
    <p:sldLayoutId id="214748730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79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791" name="PlaceHolder 3"/>
          <p:cNvSpPr>
            <a:spLocks noGrp="1"/>
          </p:cNvSpPr>
          <p:nvPr>
            <p:ph type="ftr" idx="58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792" name="PlaceHolder 4"/>
          <p:cNvSpPr>
            <a:spLocks noGrp="1"/>
          </p:cNvSpPr>
          <p:nvPr>
            <p:ph type="sldNum" idx="58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786EB1D-17AB-4C29-9007-839C3E5243C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793" name="PlaceHolder 5"/>
          <p:cNvSpPr>
            <a:spLocks noGrp="1"/>
          </p:cNvSpPr>
          <p:nvPr>
            <p:ph type="dt" idx="58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302" r:id="rId1"/>
    <p:sldLayoutId id="2147487303" r:id="rId2"/>
    <p:sldLayoutId id="2147487304" r:id="rId3"/>
    <p:sldLayoutId id="2147487305" r:id="rId4"/>
    <p:sldLayoutId id="2147487306" r:id="rId5"/>
    <p:sldLayoutId id="2147487307" r:id="rId6"/>
    <p:sldLayoutId id="2147487308" r:id="rId7"/>
    <p:sldLayoutId id="2147487309" r:id="rId8"/>
    <p:sldLayoutId id="2147487310" r:id="rId9"/>
    <p:sldLayoutId id="2147487311" r:id="rId10"/>
    <p:sldLayoutId id="2147487312" r:id="rId11"/>
    <p:sldLayoutId id="214748731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0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07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08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09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0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1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12" name="PlaceHolder 8"/>
          <p:cNvSpPr>
            <a:spLocks noGrp="1"/>
          </p:cNvSpPr>
          <p:nvPr>
            <p:ph type="ftr" idx="4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113" name="PlaceHolder 9"/>
          <p:cNvSpPr>
            <a:spLocks noGrp="1"/>
          </p:cNvSpPr>
          <p:nvPr>
            <p:ph type="sldNum" idx="4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F07F50F-7731-4A8A-8A88-BC8377B9AEED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114" name="PlaceHolder 10"/>
          <p:cNvSpPr>
            <a:spLocks noGrp="1"/>
          </p:cNvSpPr>
          <p:nvPr>
            <p:ph type="dt" idx="4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0" r:id="rId1"/>
    <p:sldLayoutId id="2147484001" r:id="rId2"/>
    <p:sldLayoutId id="2147484002" r:id="rId3"/>
    <p:sldLayoutId id="2147484003" r:id="rId4"/>
    <p:sldLayoutId id="2147484004" r:id="rId5"/>
    <p:sldLayoutId id="2147484005" r:id="rId6"/>
    <p:sldLayoutId id="2147484006" r:id="rId7"/>
    <p:sldLayoutId id="2147484007" r:id="rId8"/>
    <p:sldLayoutId id="2147484008" r:id="rId9"/>
    <p:sldLayoutId id="2147484009" r:id="rId10"/>
    <p:sldLayoutId id="2147484010" r:id="rId11"/>
    <p:sldLayoutId id="214748401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83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83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833" name="PlaceHolder 4"/>
          <p:cNvSpPr>
            <a:spLocks noGrp="1"/>
          </p:cNvSpPr>
          <p:nvPr>
            <p:ph type="ftr" idx="58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834" name="PlaceHolder 5"/>
          <p:cNvSpPr>
            <a:spLocks noGrp="1"/>
          </p:cNvSpPr>
          <p:nvPr>
            <p:ph type="sldNum" idx="58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75D0AEB-A1E7-46E7-AFB5-2D36A0C9318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835" name="PlaceHolder 6"/>
          <p:cNvSpPr>
            <a:spLocks noGrp="1"/>
          </p:cNvSpPr>
          <p:nvPr>
            <p:ph type="dt" idx="58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315" r:id="rId1"/>
    <p:sldLayoutId id="2147487316" r:id="rId2"/>
    <p:sldLayoutId id="2147487317" r:id="rId3"/>
    <p:sldLayoutId id="2147487318" r:id="rId4"/>
    <p:sldLayoutId id="2147487319" r:id="rId5"/>
    <p:sldLayoutId id="2147487320" r:id="rId6"/>
    <p:sldLayoutId id="2147487321" r:id="rId7"/>
    <p:sldLayoutId id="2147487322" r:id="rId8"/>
    <p:sldLayoutId id="2147487323" r:id="rId9"/>
    <p:sldLayoutId id="2147487324" r:id="rId10"/>
    <p:sldLayoutId id="2147487325" r:id="rId11"/>
    <p:sldLayoutId id="214748732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873" name="PlaceHolder 2"/>
          <p:cNvSpPr>
            <a:spLocks noGrp="1"/>
          </p:cNvSpPr>
          <p:nvPr>
            <p:ph type="ftr" idx="58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874" name="PlaceHolder 3"/>
          <p:cNvSpPr>
            <a:spLocks noGrp="1"/>
          </p:cNvSpPr>
          <p:nvPr>
            <p:ph type="sldNum" idx="58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EC1C4E2-A9C0-4937-A740-1D01A0AED4F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875" name="PlaceHolder 4"/>
          <p:cNvSpPr>
            <a:spLocks noGrp="1"/>
          </p:cNvSpPr>
          <p:nvPr>
            <p:ph type="dt" idx="58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328" r:id="rId1"/>
    <p:sldLayoutId id="2147487329" r:id="rId2"/>
    <p:sldLayoutId id="2147487330" r:id="rId3"/>
    <p:sldLayoutId id="2147487331" r:id="rId4"/>
    <p:sldLayoutId id="2147487332" r:id="rId5"/>
    <p:sldLayoutId id="2147487333" r:id="rId6"/>
    <p:sldLayoutId id="2147487334" r:id="rId7"/>
    <p:sldLayoutId id="2147487335" r:id="rId8"/>
    <p:sldLayoutId id="2147487336" r:id="rId9"/>
    <p:sldLayoutId id="2147487337" r:id="rId10"/>
    <p:sldLayoutId id="2147487338" r:id="rId11"/>
    <p:sldLayoutId id="214748733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2" name="PlaceHolder 1"/>
          <p:cNvSpPr>
            <a:spLocks noGrp="1"/>
          </p:cNvSpPr>
          <p:nvPr>
            <p:ph type="ftr" idx="58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913" name="PlaceHolder 2"/>
          <p:cNvSpPr>
            <a:spLocks noGrp="1"/>
          </p:cNvSpPr>
          <p:nvPr>
            <p:ph type="sldNum" idx="59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EFE73DE-63CC-4EB5-8519-C776C4414BF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914" name="PlaceHolder 3"/>
          <p:cNvSpPr>
            <a:spLocks noGrp="1"/>
          </p:cNvSpPr>
          <p:nvPr>
            <p:ph type="dt" idx="59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341" r:id="rId1"/>
    <p:sldLayoutId id="2147487342" r:id="rId2"/>
    <p:sldLayoutId id="2147487343" r:id="rId3"/>
    <p:sldLayoutId id="2147487344" r:id="rId4"/>
    <p:sldLayoutId id="2147487345" r:id="rId5"/>
    <p:sldLayoutId id="2147487346" r:id="rId6"/>
    <p:sldLayoutId id="2147487347" r:id="rId7"/>
    <p:sldLayoutId id="2147487348" r:id="rId8"/>
    <p:sldLayoutId id="2147487349" r:id="rId9"/>
    <p:sldLayoutId id="2147487350" r:id="rId10"/>
    <p:sldLayoutId id="2147487351" r:id="rId11"/>
    <p:sldLayoutId id="214748735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95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95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95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955" name="PlaceHolder 5"/>
          <p:cNvSpPr>
            <a:spLocks noGrp="1"/>
          </p:cNvSpPr>
          <p:nvPr>
            <p:ph type="ftr" idx="59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956" name="PlaceHolder 6"/>
          <p:cNvSpPr>
            <a:spLocks noGrp="1"/>
          </p:cNvSpPr>
          <p:nvPr>
            <p:ph type="sldNum" idx="59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2A17D5E-9E3C-4C2C-BF0A-146891D95C3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1957" name="PlaceHolder 7"/>
          <p:cNvSpPr>
            <a:spLocks noGrp="1"/>
          </p:cNvSpPr>
          <p:nvPr>
            <p:ph type="dt" idx="59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354" r:id="rId1"/>
    <p:sldLayoutId id="2147487355" r:id="rId2"/>
    <p:sldLayoutId id="2147487356" r:id="rId3"/>
    <p:sldLayoutId id="2147487357" r:id="rId4"/>
    <p:sldLayoutId id="2147487358" r:id="rId5"/>
    <p:sldLayoutId id="2147487359" r:id="rId6"/>
    <p:sldLayoutId id="2147487360" r:id="rId7"/>
    <p:sldLayoutId id="2147487361" r:id="rId8"/>
    <p:sldLayoutId id="2147487362" r:id="rId9"/>
    <p:sldLayoutId id="2147487363" r:id="rId10"/>
    <p:sldLayoutId id="2147487364" r:id="rId11"/>
    <p:sldLayoutId id="214748736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99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99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997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998" name="PlaceHolder 5"/>
          <p:cNvSpPr>
            <a:spLocks noGrp="1"/>
          </p:cNvSpPr>
          <p:nvPr>
            <p:ph type="ftr" idx="59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1999" name="PlaceHolder 6"/>
          <p:cNvSpPr>
            <a:spLocks noGrp="1"/>
          </p:cNvSpPr>
          <p:nvPr>
            <p:ph type="sldNum" idx="59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390819D-F055-46E1-A1BE-AE6375B0E97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000" name="PlaceHolder 7"/>
          <p:cNvSpPr>
            <a:spLocks noGrp="1"/>
          </p:cNvSpPr>
          <p:nvPr>
            <p:ph type="dt" idx="59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367" r:id="rId1"/>
    <p:sldLayoutId id="2147487368" r:id="rId2"/>
    <p:sldLayoutId id="2147487369" r:id="rId3"/>
    <p:sldLayoutId id="2147487370" r:id="rId4"/>
    <p:sldLayoutId id="2147487371" r:id="rId5"/>
    <p:sldLayoutId id="2147487372" r:id="rId6"/>
    <p:sldLayoutId id="2147487373" r:id="rId7"/>
    <p:sldLayoutId id="2147487374" r:id="rId8"/>
    <p:sldLayoutId id="2147487375" r:id="rId9"/>
    <p:sldLayoutId id="2147487376" r:id="rId10"/>
    <p:sldLayoutId id="2147487377" r:id="rId11"/>
    <p:sldLayoutId id="214748737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03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03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04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041" name="PlaceHolder 5"/>
          <p:cNvSpPr>
            <a:spLocks noGrp="1"/>
          </p:cNvSpPr>
          <p:nvPr>
            <p:ph type="ftr" idx="59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042" name="PlaceHolder 6"/>
          <p:cNvSpPr>
            <a:spLocks noGrp="1"/>
          </p:cNvSpPr>
          <p:nvPr>
            <p:ph type="sldNum" idx="59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CE38D8A-CBD0-4F5C-BD7F-9300EB161D0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043" name="PlaceHolder 7"/>
          <p:cNvSpPr>
            <a:spLocks noGrp="1"/>
          </p:cNvSpPr>
          <p:nvPr>
            <p:ph type="dt" idx="60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380" r:id="rId1"/>
    <p:sldLayoutId id="2147487381" r:id="rId2"/>
    <p:sldLayoutId id="2147487382" r:id="rId3"/>
    <p:sldLayoutId id="2147487383" r:id="rId4"/>
    <p:sldLayoutId id="2147487384" r:id="rId5"/>
    <p:sldLayoutId id="2147487385" r:id="rId6"/>
    <p:sldLayoutId id="2147487386" r:id="rId7"/>
    <p:sldLayoutId id="2147487387" r:id="rId8"/>
    <p:sldLayoutId id="2147487388" r:id="rId9"/>
    <p:sldLayoutId id="2147487389" r:id="rId10"/>
    <p:sldLayoutId id="2147487390" r:id="rId11"/>
    <p:sldLayoutId id="214748739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0" name="PlaceHolder 1"/>
          <p:cNvSpPr>
            <a:spLocks noGrp="1"/>
          </p:cNvSpPr>
          <p:nvPr>
            <p:ph type="ftr" idx="60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081" name="PlaceHolder 2"/>
          <p:cNvSpPr>
            <a:spLocks noGrp="1"/>
          </p:cNvSpPr>
          <p:nvPr>
            <p:ph type="sldNum" idx="60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A64282D-0D04-457B-8A01-5E0E179AEDA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082" name="PlaceHolder 3"/>
          <p:cNvSpPr>
            <a:spLocks noGrp="1"/>
          </p:cNvSpPr>
          <p:nvPr>
            <p:ph type="dt" idx="60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393" r:id="rId1"/>
    <p:sldLayoutId id="2147487394" r:id="rId2"/>
    <p:sldLayoutId id="2147487395" r:id="rId3"/>
    <p:sldLayoutId id="2147487396" r:id="rId4"/>
    <p:sldLayoutId id="2147487397" r:id="rId5"/>
    <p:sldLayoutId id="2147487398" r:id="rId6"/>
    <p:sldLayoutId id="2147487399" r:id="rId7"/>
    <p:sldLayoutId id="2147487400" r:id="rId8"/>
    <p:sldLayoutId id="2147487401" r:id="rId9"/>
    <p:sldLayoutId id="2147487402" r:id="rId10"/>
    <p:sldLayoutId id="2147487403" r:id="rId11"/>
    <p:sldLayoutId id="214748740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12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121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122" name="PlaceHolder 4"/>
          <p:cNvSpPr>
            <a:spLocks noGrp="1"/>
          </p:cNvSpPr>
          <p:nvPr>
            <p:ph type="ftr" idx="60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123" name="PlaceHolder 5"/>
          <p:cNvSpPr>
            <a:spLocks noGrp="1"/>
          </p:cNvSpPr>
          <p:nvPr>
            <p:ph type="sldNum" idx="60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1A92B3B-AFC0-439A-A257-52C83EE156C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124" name="PlaceHolder 6"/>
          <p:cNvSpPr>
            <a:spLocks noGrp="1"/>
          </p:cNvSpPr>
          <p:nvPr>
            <p:ph type="dt" idx="60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406" r:id="rId1"/>
    <p:sldLayoutId id="2147487407" r:id="rId2"/>
    <p:sldLayoutId id="2147487408" r:id="rId3"/>
    <p:sldLayoutId id="2147487409" r:id="rId4"/>
    <p:sldLayoutId id="2147487410" r:id="rId5"/>
    <p:sldLayoutId id="2147487411" r:id="rId6"/>
    <p:sldLayoutId id="2147487412" r:id="rId7"/>
    <p:sldLayoutId id="2147487413" r:id="rId8"/>
    <p:sldLayoutId id="2147487414" r:id="rId9"/>
    <p:sldLayoutId id="2147487415" r:id="rId10"/>
    <p:sldLayoutId id="2147487416" r:id="rId11"/>
    <p:sldLayoutId id="214748741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16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16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16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165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166" name="PlaceHolder 6"/>
          <p:cNvSpPr>
            <a:spLocks noGrp="1"/>
          </p:cNvSpPr>
          <p:nvPr>
            <p:ph type="ftr" idx="60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167" name="PlaceHolder 7"/>
          <p:cNvSpPr>
            <a:spLocks noGrp="1"/>
          </p:cNvSpPr>
          <p:nvPr>
            <p:ph type="sldNum" idx="60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46C5149-985D-455D-841E-4DDF026557F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168" name="PlaceHolder 8"/>
          <p:cNvSpPr>
            <a:spLocks noGrp="1"/>
          </p:cNvSpPr>
          <p:nvPr>
            <p:ph type="dt" idx="60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419" r:id="rId1"/>
    <p:sldLayoutId id="2147487420" r:id="rId2"/>
    <p:sldLayoutId id="2147487421" r:id="rId3"/>
    <p:sldLayoutId id="2147487422" r:id="rId4"/>
    <p:sldLayoutId id="2147487423" r:id="rId5"/>
    <p:sldLayoutId id="2147487424" r:id="rId6"/>
    <p:sldLayoutId id="2147487425" r:id="rId7"/>
    <p:sldLayoutId id="2147487426" r:id="rId8"/>
    <p:sldLayoutId id="2147487427" r:id="rId9"/>
    <p:sldLayoutId id="2147487428" r:id="rId10"/>
    <p:sldLayoutId id="2147487429" r:id="rId11"/>
    <p:sldLayoutId id="214748743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20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207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208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209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210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211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212" name="PlaceHolder 8"/>
          <p:cNvSpPr>
            <a:spLocks noGrp="1"/>
          </p:cNvSpPr>
          <p:nvPr>
            <p:ph type="ftr" idx="61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213" name="PlaceHolder 9"/>
          <p:cNvSpPr>
            <a:spLocks noGrp="1"/>
          </p:cNvSpPr>
          <p:nvPr>
            <p:ph type="sldNum" idx="61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B6E1600-101B-446E-99B0-6EBDF0EC93B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214" name="PlaceHolder 10"/>
          <p:cNvSpPr>
            <a:spLocks noGrp="1"/>
          </p:cNvSpPr>
          <p:nvPr>
            <p:ph type="dt" idx="61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432" r:id="rId1"/>
    <p:sldLayoutId id="2147487433" r:id="rId2"/>
    <p:sldLayoutId id="2147487434" r:id="rId3"/>
    <p:sldLayoutId id="2147487435" r:id="rId4"/>
    <p:sldLayoutId id="2147487436" r:id="rId5"/>
    <p:sldLayoutId id="2147487437" r:id="rId6"/>
    <p:sldLayoutId id="2147487438" r:id="rId7"/>
    <p:sldLayoutId id="2147487439" r:id="rId8"/>
    <p:sldLayoutId id="2147487440" r:id="rId9"/>
    <p:sldLayoutId id="2147487441" r:id="rId10"/>
    <p:sldLayoutId id="2147487442" r:id="rId11"/>
    <p:sldLayoutId id="214748744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52" name="PlaceHolder 2"/>
          <p:cNvSpPr>
            <a:spLocks noGrp="1"/>
          </p:cNvSpPr>
          <p:nvPr>
            <p:ph type="ftr" idx="4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153" name="PlaceHolder 3"/>
          <p:cNvSpPr>
            <a:spLocks noGrp="1"/>
          </p:cNvSpPr>
          <p:nvPr>
            <p:ph type="sldNum" idx="5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3007219-140B-4AF5-9095-E04C7167A74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154" name="PlaceHolder 4"/>
          <p:cNvSpPr>
            <a:spLocks noGrp="1"/>
          </p:cNvSpPr>
          <p:nvPr>
            <p:ph type="dt" idx="5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3" r:id="rId1"/>
    <p:sldLayoutId id="2147484014" r:id="rId2"/>
    <p:sldLayoutId id="2147484015" r:id="rId3"/>
    <p:sldLayoutId id="2147484016" r:id="rId4"/>
    <p:sldLayoutId id="2147484017" r:id="rId5"/>
    <p:sldLayoutId id="2147484018" r:id="rId6"/>
    <p:sldLayoutId id="2147484019" r:id="rId7"/>
    <p:sldLayoutId id="2147484020" r:id="rId8"/>
    <p:sldLayoutId id="2147484021" r:id="rId9"/>
    <p:sldLayoutId id="2147484022" r:id="rId10"/>
    <p:sldLayoutId id="2147484023" r:id="rId11"/>
    <p:sldLayoutId id="214748402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252" name="PlaceHolder 2"/>
          <p:cNvSpPr>
            <a:spLocks noGrp="1"/>
          </p:cNvSpPr>
          <p:nvPr>
            <p:ph type="ftr" idx="61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253" name="PlaceHolder 3"/>
          <p:cNvSpPr>
            <a:spLocks noGrp="1"/>
          </p:cNvSpPr>
          <p:nvPr>
            <p:ph type="sldNum" idx="61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61C98EE-0EC9-44E1-B088-F40E45BAFCD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254" name="PlaceHolder 4"/>
          <p:cNvSpPr>
            <a:spLocks noGrp="1"/>
          </p:cNvSpPr>
          <p:nvPr>
            <p:ph type="dt" idx="61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445" r:id="rId1"/>
    <p:sldLayoutId id="2147487446" r:id="rId2"/>
    <p:sldLayoutId id="2147487447" r:id="rId3"/>
    <p:sldLayoutId id="2147487448" r:id="rId4"/>
    <p:sldLayoutId id="2147487449" r:id="rId5"/>
    <p:sldLayoutId id="2147487450" r:id="rId6"/>
    <p:sldLayoutId id="2147487451" r:id="rId7"/>
    <p:sldLayoutId id="2147487452" r:id="rId8"/>
    <p:sldLayoutId id="2147487453" r:id="rId9"/>
    <p:sldLayoutId id="2147487454" r:id="rId10"/>
    <p:sldLayoutId id="2147487455" r:id="rId11"/>
    <p:sldLayoutId id="214748745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29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293" name="PlaceHolder 3"/>
          <p:cNvSpPr>
            <a:spLocks noGrp="1"/>
          </p:cNvSpPr>
          <p:nvPr>
            <p:ph type="ftr" idx="61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294" name="PlaceHolder 4"/>
          <p:cNvSpPr>
            <a:spLocks noGrp="1"/>
          </p:cNvSpPr>
          <p:nvPr>
            <p:ph type="sldNum" idx="61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EC98B4D-5520-488E-9DE5-E100CC15B24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295" name="PlaceHolder 5"/>
          <p:cNvSpPr>
            <a:spLocks noGrp="1"/>
          </p:cNvSpPr>
          <p:nvPr>
            <p:ph type="dt" idx="61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458" r:id="rId1"/>
    <p:sldLayoutId id="2147487459" r:id="rId2"/>
    <p:sldLayoutId id="2147487460" r:id="rId3"/>
    <p:sldLayoutId id="2147487461" r:id="rId4"/>
    <p:sldLayoutId id="2147487462" r:id="rId5"/>
    <p:sldLayoutId id="2147487463" r:id="rId6"/>
    <p:sldLayoutId id="2147487464" r:id="rId7"/>
    <p:sldLayoutId id="2147487465" r:id="rId8"/>
    <p:sldLayoutId id="2147487466" r:id="rId9"/>
    <p:sldLayoutId id="2147487467" r:id="rId10"/>
    <p:sldLayoutId id="2147487468" r:id="rId11"/>
    <p:sldLayoutId id="214748746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33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33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335" name="PlaceHolder 4"/>
          <p:cNvSpPr>
            <a:spLocks noGrp="1"/>
          </p:cNvSpPr>
          <p:nvPr>
            <p:ph type="ftr" idx="61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336" name="PlaceHolder 5"/>
          <p:cNvSpPr>
            <a:spLocks noGrp="1"/>
          </p:cNvSpPr>
          <p:nvPr>
            <p:ph type="sldNum" idx="62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D4CB414-AE76-450F-B8DF-DCAA50F670F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337" name="PlaceHolder 6"/>
          <p:cNvSpPr>
            <a:spLocks noGrp="1"/>
          </p:cNvSpPr>
          <p:nvPr>
            <p:ph type="dt" idx="62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471" r:id="rId1"/>
    <p:sldLayoutId id="2147487472" r:id="rId2"/>
    <p:sldLayoutId id="2147487473" r:id="rId3"/>
    <p:sldLayoutId id="2147487474" r:id="rId4"/>
    <p:sldLayoutId id="2147487475" r:id="rId5"/>
    <p:sldLayoutId id="2147487476" r:id="rId6"/>
    <p:sldLayoutId id="2147487477" r:id="rId7"/>
    <p:sldLayoutId id="2147487478" r:id="rId8"/>
    <p:sldLayoutId id="2147487479" r:id="rId9"/>
    <p:sldLayoutId id="2147487480" r:id="rId10"/>
    <p:sldLayoutId id="2147487481" r:id="rId11"/>
    <p:sldLayoutId id="214748748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375" name="PlaceHolder 2"/>
          <p:cNvSpPr>
            <a:spLocks noGrp="1"/>
          </p:cNvSpPr>
          <p:nvPr>
            <p:ph type="ftr" idx="62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376" name="PlaceHolder 3"/>
          <p:cNvSpPr>
            <a:spLocks noGrp="1"/>
          </p:cNvSpPr>
          <p:nvPr>
            <p:ph type="sldNum" idx="62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B58C876-4D08-4531-8C19-EA392F24F16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377" name="PlaceHolder 4"/>
          <p:cNvSpPr>
            <a:spLocks noGrp="1"/>
          </p:cNvSpPr>
          <p:nvPr>
            <p:ph type="dt" idx="62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484" r:id="rId1"/>
    <p:sldLayoutId id="2147487485" r:id="rId2"/>
    <p:sldLayoutId id="2147487486" r:id="rId3"/>
    <p:sldLayoutId id="2147487487" r:id="rId4"/>
    <p:sldLayoutId id="2147487488" r:id="rId5"/>
    <p:sldLayoutId id="2147487489" r:id="rId6"/>
    <p:sldLayoutId id="2147487490" r:id="rId7"/>
    <p:sldLayoutId id="2147487491" r:id="rId8"/>
    <p:sldLayoutId id="2147487492" r:id="rId9"/>
    <p:sldLayoutId id="2147487493" r:id="rId10"/>
    <p:sldLayoutId id="2147487494" r:id="rId11"/>
    <p:sldLayoutId id="214748749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4" name="PlaceHolder 1"/>
          <p:cNvSpPr>
            <a:spLocks noGrp="1"/>
          </p:cNvSpPr>
          <p:nvPr>
            <p:ph type="ftr" idx="62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415" name="PlaceHolder 2"/>
          <p:cNvSpPr>
            <a:spLocks noGrp="1"/>
          </p:cNvSpPr>
          <p:nvPr>
            <p:ph type="sldNum" idx="62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B0C85DF-B4C8-494E-8E33-E64078D076D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416" name="PlaceHolder 3"/>
          <p:cNvSpPr>
            <a:spLocks noGrp="1"/>
          </p:cNvSpPr>
          <p:nvPr>
            <p:ph type="dt" idx="62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497" r:id="rId1"/>
    <p:sldLayoutId id="2147487498" r:id="rId2"/>
    <p:sldLayoutId id="2147487499" r:id="rId3"/>
    <p:sldLayoutId id="2147487500" r:id="rId4"/>
    <p:sldLayoutId id="2147487501" r:id="rId5"/>
    <p:sldLayoutId id="2147487502" r:id="rId6"/>
    <p:sldLayoutId id="2147487503" r:id="rId7"/>
    <p:sldLayoutId id="2147487504" r:id="rId8"/>
    <p:sldLayoutId id="2147487505" r:id="rId9"/>
    <p:sldLayoutId id="2147487506" r:id="rId10"/>
    <p:sldLayoutId id="2147487507" r:id="rId11"/>
    <p:sldLayoutId id="214748750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45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45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45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457" name="PlaceHolder 5"/>
          <p:cNvSpPr>
            <a:spLocks noGrp="1"/>
          </p:cNvSpPr>
          <p:nvPr>
            <p:ph type="ftr" idx="62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458" name="PlaceHolder 6"/>
          <p:cNvSpPr>
            <a:spLocks noGrp="1"/>
          </p:cNvSpPr>
          <p:nvPr>
            <p:ph type="sldNum" idx="62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15205D0-B482-4CD8-BE50-1F19AF2EA81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459" name="PlaceHolder 7"/>
          <p:cNvSpPr>
            <a:spLocks noGrp="1"/>
          </p:cNvSpPr>
          <p:nvPr>
            <p:ph type="dt" idx="63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510" r:id="rId1"/>
    <p:sldLayoutId id="2147487511" r:id="rId2"/>
    <p:sldLayoutId id="2147487512" r:id="rId3"/>
    <p:sldLayoutId id="2147487513" r:id="rId4"/>
    <p:sldLayoutId id="2147487514" r:id="rId5"/>
    <p:sldLayoutId id="2147487515" r:id="rId6"/>
    <p:sldLayoutId id="2147487516" r:id="rId7"/>
    <p:sldLayoutId id="2147487517" r:id="rId8"/>
    <p:sldLayoutId id="2147487518" r:id="rId9"/>
    <p:sldLayoutId id="2147487519" r:id="rId10"/>
    <p:sldLayoutId id="2147487520" r:id="rId11"/>
    <p:sldLayoutId id="214748752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497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498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499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500" name="PlaceHolder 5"/>
          <p:cNvSpPr>
            <a:spLocks noGrp="1"/>
          </p:cNvSpPr>
          <p:nvPr>
            <p:ph type="ftr" idx="63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501" name="PlaceHolder 6"/>
          <p:cNvSpPr>
            <a:spLocks noGrp="1"/>
          </p:cNvSpPr>
          <p:nvPr>
            <p:ph type="sldNum" idx="63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9ED74A3-CE66-49B7-93BA-04D7D78A749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502" name="PlaceHolder 7"/>
          <p:cNvSpPr>
            <a:spLocks noGrp="1"/>
          </p:cNvSpPr>
          <p:nvPr>
            <p:ph type="dt" idx="63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523" r:id="rId1"/>
    <p:sldLayoutId id="2147487524" r:id="rId2"/>
    <p:sldLayoutId id="2147487525" r:id="rId3"/>
    <p:sldLayoutId id="2147487526" r:id="rId4"/>
    <p:sldLayoutId id="2147487527" r:id="rId5"/>
    <p:sldLayoutId id="2147487528" r:id="rId6"/>
    <p:sldLayoutId id="2147487529" r:id="rId7"/>
    <p:sldLayoutId id="2147487530" r:id="rId8"/>
    <p:sldLayoutId id="2147487531" r:id="rId9"/>
    <p:sldLayoutId id="2147487532" r:id="rId10"/>
    <p:sldLayoutId id="2147487533" r:id="rId11"/>
    <p:sldLayoutId id="214748753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54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54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54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543" name="PlaceHolder 5"/>
          <p:cNvSpPr>
            <a:spLocks noGrp="1"/>
          </p:cNvSpPr>
          <p:nvPr>
            <p:ph type="ftr" idx="63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544" name="PlaceHolder 6"/>
          <p:cNvSpPr>
            <a:spLocks noGrp="1"/>
          </p:cNvSpPr>
          <p:nvPr>
            <p:ph type="sldNum" idx="63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73D87D4-C9EF-42E4-BE7A-7C4BD95D8C0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545" name="PlaceHolder 7"/>
          <p:cNvSpPr>
            <a:spLocks noGrp="1"/>
          </p:cNvSpPr>
          <p:nvPr>
            <p:ph type="dt" idx="63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536" r:id="rId1"/>
    <p:sldLayoutId id="2147487537" r:id="rId2"/>
    <p:sldLayoutId id="2147487538" r:id="rId3"/>
    <p:sldLayoutId id="2147487539" r:id="rId4"/>
    <p:sldLayoutId id="2147487540" r:id="rId5"/>
    <p:sldLayoutId id="2147487541" r:id="rId6"/>
    <p:sldLayoutId id="2147487542" r:id="rId7"/>
    <p:sldLayoutId id="2147487543" r:id="rId8"/>
    <p:sldLayoutId id="2147487544" r:id="rId9"/>
    <p:sldLayoutId id="2147487545" r:id="rId10"/>
    <p:sldLayoutId id="2147487546" r:id="rId11"/>
    <p:sldLayoutId id="214748754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2" name="PlaceHolder 1"/>
          <p:cNvSpPr>
            <a:spLocks noGrp="1"/>
          </p:cNvSpPr>
          <p:nvPr>
            <p:ph type="ftr" idx="63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583" name="PlaceHolder 2"/>
          <p:cNvSpPr>
            <a:spLocks noGrp="1"/>
          </p:cNvSpPr>
          <p:nvPr>
            <p:ph type="sldNum" idx="63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4F1B7B6-CB71-4EA2-A13F-B4CAA52130A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584" name="PlaceHolder 3"/>
          <p:cNvSpPr>
            <a:spLocks noGrp="1"/>
          </p:cNvSpPr>
          <p:nvPr>
            <p:ph type="dt" idx="63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549" r:id="rId1"/>
    <p:sldLayoutId id="2147487550" r:id="rId2"/>
    <p:sldLayoutId id="2147487551" r:id="rId3"/>
    <p:sldLayoutId id="2147487552" r:id="rId4"/>
    <p:sldLayoutId id="2147487553" r:id="rId5"/>
    <p:sldLayoutId id="2147487554" r:id="rId6"/>
    <p:sldLayoutId id="2147487555" r:id="rId7"/>
    <p:sldLayoutId id="2147487556" r:id="rId8"/>
    <p:sldLayoutId id="2147487557" r:id="rId9"/>
    <p:sldLayoutId id="2147487558" r:id="rId10"/>
    <p:sldLayoutId id="2147487559" r:id="rId11"/>
    <p:sldLayoutId id="21474875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62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623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624" name="PlaceHolder 4"/>
          <p:cNvSpPr>
            <a:spLocks noGrp="1"/>
          </p:cNvSpPr>
          <p:nvPr>
            <p:ph type="ftr" idx="64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625" name="PlaceHolder 5"/>
          <p:cNvSpPr>
            <a:spLocks noGrp="1"/>
          </p:cNvSpPr>
          <p:nvPr>
            <p:ph type="sldNum" idx="64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486EE43-0044-4FAB-AC86-8A2553EB496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626" name="PlaceHolder 6"/>
          <p:cNvSpPr>
            <a:spLocks noGrp="1"/>
          </p:cNvSpPr>
          <p:nvPr>
            <p:ph type="dt" idx="64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562" r:id="rId1"/>
    <p:sldLayoutId id="2147487563" r:id="rId2"/>
    <p:sldLayoutId id="2147487564" r:id="rId3"/>
    <p:sldLayoutId id="2147487565" r:id="rId4"/>
    <p:sldLayoutId id="2147487566" r:id="rId5"/>
    <p:sldLayoutId id="2147487567" r:id="rId6"/>
    <p:sldLayoutId id="2147487568" r:id="rId7"/>
    <p:sldLayoutId id="2147487569" r:id="rId8"/>
    <p:sldLayoutId id="2147487570" r:id="rId9"/>
    <p:sldLayoutId id="2147487571" r:id="rId10"/>
    <p:sldLayoutId id="2147487572" r:id="rId11"/>
    <p:sldLayoutId id="21474875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7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7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1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82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19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193" name="PlaceHolder 3"/>
          <p:cNvSpPr>
            <a:spLocks noGrp="1"/>
          </p:cNvSpPr>
          <p:nvPr>
            <p:ph type="ftr" idx="5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194" name="PlaceHolder 4"/>
          <p:cNvSpPr>
            <a:spLocks noGrp="1"/>
          </p:cNvSpPr>
          <p:nvPr>
            <p:ph type="sldNum" idx="5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C9496B5-3685-4E02-82F1-79AF3B477A7D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195" name="PlaceHolder 5"/>
          <p:cNvSpPr>
            <a:spLocks noGrp="1"/>
          </p:cNvSpPr>
          <p:nvPr>
            <p:ph type="dt" idx="5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6" r:id="rId1"/>
    <p:sldLayoutId id="2147484027" r:id="rId2"/>
    <p:sldLayoutId id="2147484028" r:id="rId3"/>
    <p:sldLayoutId id="2147484029" r:id="rId4"/>
    <p:sldLayoutId id="2147484030" r:id="rId5"/>
    <p:sldLayoutId id="2147484031" r:id="rId6"/>
    <p:sldLayoutId id="2147484032" r:id="rId7"/>
    <p:sldLayoutId id="2147484033" r:id="rId8"/>
    <p:sldLayoutId id="2147484034" r:id="rId9"/>
    <p:sldLayoutId id="2147484035" r:id="rId10"/>
    <p:sldLayoutId id="2147484036" r:id="rId11"/>
    <p:sldLayoutId id="214748403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66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66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66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667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668" name="PlaceHolder 6"/>
          <p:cNvSpPr>
            <a:spLocks noGrp="1"/>
          </p:cNvSpPr>
          <p:nvPr>
            <p:ph type="ftr" idx="64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669" name="PlaceHolder 7"/>
          <p:cNvSpPr>
            <a:spLocks noGrp="1"/>
          </p:cNvSpPr>
          <p:nvPr>
            <p:ph type="sldNum" idx="64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85214C2-F3E8-452F-9879-30D204AC4CFD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670" name="PlaceHolder 8"/>
          <p:cNvSpPr>
            <a:spLocks noGrp="1"/>
          </p:cNvSpPr>
          <p:nvPr>
            <p:ph type="dt" idx="64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575" r:id="rId1"/>
    <p:sldLayoutId id="2147487576" r:id="rId2"/>
    <p:sldLayoutId id="2147487577" r:id="rId3"/>
    <p:sldLayoutId id="2147487578" r:id="rId4"/>
    <p:sldLayoutId id="2147487579" r:id="rId5"/>
    <p:sldLayoutId id="2147487580" r:id="rId6"/>
    <p:sldLayoutId id="2147487581" r:id="rId7"/>
    <p:sldLayoutId id="2147487582" r:id="rId8"/>
    <p:sldLayoutId id="2147487583" r:id="rId9"/>
    <p:sldLayoutId id="2147487584" r:id="rId10"/>
    <p:sldLayoutId id="2147487585" r:id="rId11"/>
    <p:sldLayoutId id="214748758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70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709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710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711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712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713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714" name="PlaceHolder 8"/>
          <p:cNvSpPr>
            <a:spLocks noGrp="1"/>
          </p:cNvSpPr>
          <p:nvPr>
            <p:ph type="ftr" idx="64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715" name="PlaceHolder 9"/>
          <p:cNvSpPr>
            <a:spLocks noGrp="1"/>
          </p:cNvSpPr>
          <p:nvPr>
            <p:ph type="sldNum" idx="64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EC1ACF8-2AE2-4A4A-9C74-1F51F8A0636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716" name="PlaceHolder 10"/>
          <p:cNvSpPr>
            <a:spLocks noGrp="1"/>
          </p:cNvSpPr>
          <p:nvPr>
            <p:ph type="dt" idx="64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588" r:id="rId1"/>
    <p:sldLayoutId id="2147487589" r:id="rId2"/>
    <p:sldLayoutId id="2147487590" r:id="rId3"/>
    <p:sldLayoutId id="2147487591" r:id="rId4"/>
    <p:sldLayoutId id="2147487592" r:id="rId5"/>
    <p:sldLayoutId id="2147487593" r:id="rId6"/>
    <p:sldLayoutId id="2147487594" r:id="rId7"/>
    <p:sldLayoutId id="2147487595" r:id="rId8"/>
    <p:sldLayoutId id="2147487596" r:id="rId9"/>
    <p:sldLayoutId id="2147487597" r:id="rId10"/>
    <p:sldLayoutId id="2147487598" r:id="rId11"/>
    <p:sldLayoutId id="214748759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754" name="PlaceHolder 2"/>
          <p:cNvSpPr>
            <a:spLocks noGrp="1"/>
          </p:cNvSpPr>
          <p:nvPr>
            <p:ph type="ftr" idx="64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755" name="PlaceHolder 3"/>
          <p:cNvSpPr>
            <a:spLocks noGrp="1"/>
          </p:cNvSpPr>
          <p:nvPr>
            <p:ph type="sldNum" idx="65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987EA1D-957E-4942-8EF2-88A21B0C10D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756" name="PlaceHolder 4"/>
          <p:cNvSpPr>
            <a:spLocks noGrp="1"/>
          </p:cNvSpPr>
          <p:nvPr>
            <p:ph type="dt" idx="65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601" r:id="rId1"/>
    <p:sldLayoutId id="2147487602" r:id="rId2"/>
    <p:sldLayoutId id="2147487603" r:id="rId3"/>
    <p:sldLayoutId id="2147487604" r:id="rId4"/>
    <p:sldLayoutId id="2147487605" r:id="rId5"/>
    <p:sldLayoutId id="2147487606" r:id="rId6"/>
    <p:sldLayoutId id="2147487607" r:id="rId7"/>
    <p:sldLayoutId id="2147487608" r:id="rId8"/>
    <p:sldLayoutId id="2147487609" r:id="rId9"/>
    <p:sldLayoutId id="2147487610" r:id="rId10"/>
    <p:sldLayoutId id="2147487611" r:id="rId11"/>
    <p:sldLayoutId id="214748761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9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79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795" name="PlaceHolder 3"/>
          <p:cNvSpPr>
            <a:spLocks noGrp="1"/>
          </p:cNvSpPr>
          <p:nvPr>
            <p:ph type="ftr" idx="65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796" name="PlaceHolder 4"/>
          <p:cNvSpPr>
            <a:spLocks noGrp="1"/>
          </p:cNvSpPr>
          <p:nvPr>
            <p:ph type="sldNum" idx="65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35D666E-3A4A-4432-B8F0-AC8C4C93CB6E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797" name="PlaceHolder 5"/>
          <p:cNvSpPr>
            <a:spLocks noGrp="1"/>
          </p:cNvSpPr>
          <p:nvPr>
            <p:ph type="dt" idx="65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614" r:id="rId1"/>
    <p:sldLayoutId id="2147487615" r:id="rId2"/>
    <p:sldLayoutId id="2147487616" r:id="rId3"/>
    <p:sldLayoutId id="2147487617" r:id="rId4"/>
    <p:sldLayoutId id="2147487618" r:id="rId5"/>
    <p:sldLayoutId id="2147487619" r:id="rId6"/>
    <p:sldLayoutId id="2147487620" r:id="rId7"/>
    <p:sldLayoutId id="2147487621" r:id="rId8"/>
    <p:sldLayoutId id="2147487622" r:id="rId9"/>
    <p:sldLayoutId id="2147487623" r:id="rId10"/>
    <p:sldLayoutId id="2147487624" r:id="rId11"/>
    <p:sldLayoutId id="214748762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83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83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837" name="PlaceHolder 4"/>
          <p:cNvSpPr>
            <a:spLocks noGrp="1"/>
          </p:cNvSpPr>
          <p:nvPr>
            <p:ph type="ftr" idx="65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838" name="PlaceHolder 5"/>
          <p:cNvSpPr>
            <a:spLocks noGrp="1"/>
          </p:cNvSpPr>
          <p:nvPr>
            <p:ph type="sldNum" idx="65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B9E609C-867F-4C24-9C1E-0893175B28BD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839" name="PlaceHolder 6"/>
          <p:cNvSpPr>
            <a:spLocks noGrp="1"/>
          </p:cNvSpPr>
          <p:nvPr>
            <p:ph type="dt" idx="65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627" r:id="rId1"/>
    <p:sldLayoutId id="2147487628" r:id="rId2"/>
    <p:sldLayoutId id="2147487629" r:id="rId3"/>
    <p:sldLayoutId id="2147487630" r:id="rId4"/>
    <p:sldLayoutId id="2147487631" r:id="rId5"/>
    <p:sldLayoutId id="2147487632" r:id="rId6"/>
    <p:sldLayoutId id="2147487633" r:id="rId7"/>
    <p:sldLayoutId id="2147487634" r:id="rId8"/>
    <p:sldLayoutId id="2147487635" r:id="rId9"/>
    <p:sldLayoutId id="2147487636" r:id="rId10"/>
    <p:sldLayoutId id="2147487637" r:id="rId11"/>
    <p:sldLayoutId id="214748763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877" name="PlaceHolder 2"/>
          <p:cNvSpPr>
            <a:spLocks noGrp="1"/>
          </p:cNvSpPr>
          <p:nvPr>
            <p:ph type="ftr" idx="65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878" name="PlaceHolder 3"/>
          <p:cNvSpPr>
            <a:spLocks noGrp="1"/>
          </p:cNvSpPr>
          <p:nvPr>
            <p:ph type="sldNum" idx="65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482A629-284E-48C3-AD3A-C52C6314BE7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879" name="PlaceHolder 4"/>
          <p:cNvSpPr>
            <a:spLocks noGrp="1"/>
          </p:cNvSpPr>
          <p:nvPr>
            <p:ph type="dt" idx="66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640" r:id="rId1"/>
    <p:sldLayoutId id="2147487641" r:id="rId2"/>
    <p:sldLayoutId id="2147487642" r:id="rId3"/>
    <p:sldLayoutId id="2147487643" r:id="rId4"/>
    <p:sldLayoutId id="2147487644" r:id="rId5"/>
    <p:sldLayoutId id="2147487645" r:id="rId6"/>
    <p:sldLayoutId id="2147487646" r:id="rId7"/>
    <p:sldLayoutId id="2147487647" r:id="rId8"/>
    <p:sldLayoutId id="2147487648" r:id="rId9"/>
    <p:sldLayoutId id="2147487649" r:id="rId10"/>
    <p:sldLayoutId id="2147487650" r:id="rId11"/>
    <p:sldLayoutId id="214748765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6" name="PlaceHolder 1"/>
          <p:cNvSpPr>
            <a:spLocks noGrp="1"/>
          </p:cNvSpPr>
          <p:nvPr>
            <p:ph type="ftr" idx="66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917" name="PlaceHolder 2"/>
          <p:cNvSpPr>
            <a:spLocks noGrp="1"/>
          </p:cNvSpPr>
          <p:nvPr>
            <p:ph type="sldNum" idx="66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1FC06DA-3C0E-464B-9240-5D8E10B53BB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918" name="PlaceHolder 3"/>
          <p:cNvSpPr>
            <a:spLocks noGrp="1"/>
          </p:cNvSpPr>
          <p:nvPr>
            <p:ph type="dt" idx="66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653" r:id="rId1"/>
    <p:sldLayoutId id="2147487654" r:id="rId2"/>
    <p:sldLayoutId id="2147487655" r:id="rId3"/>
    <p:sldLayoutId id="2147487656" r:id="rId4"/>
    <p:sldLayoutId id="2147487657" r:id="rId5"/>
    <p:sldLayoutId id="2147487658" r:id="rId6"/>
    <p:sldLayoutId id="2147487659" r:id="rId7"/>
    <p:sldLayoutId id="2147487660" r:id="rId8"/>
    <p:sldLayoutId id="2147487661" r:id="rId9"/>
    <p:sldLayoutId id="2147487662" r:id="rId10"/>
    <p:sldLayoutId id="2147487663" r:id="rId11"/>
    <p:sldLayoutId id="214748766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95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95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95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959" name="PlaceHolder 5"/>
          <p:cNvSpPr>
            <a:spLocks noGrp="1"/>
          </p:cNvSpPr>
          <p:nvPr>
            <p:ph type="ftr" idx="66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2960" name="PlaceHolder 6"/>
          <p:cNvSpPr>
            <a:spLocks noGrp="1"/>
          </p:cNvSpPr>
          <p:nvPr>
            <p:ph type="sldNum" idx="66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5AE0FFC-8B49-4252-9732-5D51AD921EC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2961" name="PlaceHolder 7"/>
          <p:cNvSpPr>
            <a:spLocks noGrp="1"/>
          </p:cNvSpPr>
          <p:nvPr>
            <p:ph type="dt" idx="66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666" r:id="rId1"/>
    <p:sldLayoutId id="2147487667" r:id="rId2"/>
    <p:sldLayoutId id="2147487668" r:id="rId3"/>
    <p:sldLayoutId id="2147487669" r:id="rId4"/>
    <p:sldLayoutId id="2147487670" r:id="rId5"/>
    <p:sldLayoutId id="2147487671" r:id="rId6"/>
    <p:sldLayoutId id="2147487672" r:id="rId7"/>
    <p:sldLayoutId id="2147487673" r:id="rId8"/>
    <p:sldLayoutId id="2147487674" r:id="rId9"/>
    <p:sldLayoutId id="2147487675" r:id="rId10"/>
    <p:sldLayoutId id="2147487676" r:id="rId11"/>
    <p:sldLayoutId id="214748767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99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00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001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002" name="PlaceHolder 5"/>
          <p:cNvSpPr>
            <a:spLocks noGrp="1"/>
          </p:cNvSpPr>
          <p:nvPr>
            <p:ph type="ftr" idx="66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003" name="PlaceHolder 6"/>
          <p:cNvSpPr>
            <a:spLocks noGrp="1"/>
          </p:cNvSpPr>
          <p:nvPr>
            <p:ph type="sldNum" idx="66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5709ED2-6526-4F25-95BC-88C7E408C04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004" name="PlaceHolder 7"/>
          <p:cNvSpPr>
            <a:spLocks noGrp="1"/>
          </p:cNvSpPr>
          <p:nvPr>
            <p:ph type="dt" idx="66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679" r:id="rId1"/>
    <p:sldLayoutId id="2147487680" r:id="rId2"/>
    <p:sldLayoutId id="2147487681" r:id="rId3"/>
    <p:sldLayoutId id="2147487682" r:id="rId4"/>
    <p:sldLayoutId id="2147487683" r:id="rId5"/>
    <p:sldLayoutId id="2147487684" r:id="rId6"/>
    <p:sldLayoutId id="2147487685" r:id="rId7"/>
    <p:sldLayoutId id="2147487686" r:id="rId8"/>
    <p:sldLayoutId id="2147487687" r:id="rId9"/>
    <p:sldLayoutId id="2147487688" r:id="rId10"/>
    <p:sldLayoutId id="2147487689" r:id="rId11"/>
    <p:sldLayoutId id="214748769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04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04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04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045" name="PlaceHolder 5"/>
          <p:cNvSpPr>
            <a:spLocks noGrp="1"/>
          </p:cNvSpPr>
          <p:nvPr>
            <p:ph type="ftr" idx="67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046" name="PlaceHolder 6"/>
          <p:cNvSpPr>
            <a:spLocks noGrp="1"/>
          </p:cNvSpPr>
          <p:nvPr>
            <p:ph type="sldNum" idx="67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0FF8FF5-F7E3-446A-AABB-A3139D8441D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047" name="PlaceHolder 7"/>
          <p:cNvSpPr>
            <a:spLocks noGrp="1"/>
          </p:cNvSpPr>
          <p:nvPr>
            <p:ph type="dt" idx="67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692" r:id="rId1"/>
    <p:sldLayoutId id="2147487693" r:id="rId2"/>
    <p:sldLayoutId id="2147487694" r:id="rId3"/>
    <p:sldLayoutId id="2147487695" r:id="rId4"/>
    <p:sldLayoutId id="2147487696" r:id="rId5"/>
    <p:sldLayoutId id="2147487697" r:id="rId6"/>
    <p:sldLayoutId id="2147487698" r:id="rId7"/>
    <p:sldLayoutId id="2147487699" r:id="rId8"/>
    <p:sldLayoutId id="2147487700" r:id="rId9"/>
    <p:sldLayoutId id="2147487701" r:id="rId10"/>
    <p:sldLayoutId id="2147487702" r:id="rId11"/>
    <p:sldLayoutId id="214748770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3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3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35" name="PlaceHolder 4"/>
          <p:cNvSpPr>
            <a:spLocks noGrp="1"/>
          </p:cNvSpPr>
          <p:nvPr>
            <p:ph type="ftr" idx="5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236" name="PlaceHolder 5"/>
          <p:cNvSpPr>
            <a:spLocks noGrp="1"/>
          </p:cNvSpPr>
          <p:nvPr>
            <p:ph type="sldNum" idx="5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09628B5-8EF2-43E9-8392-899B7DD65E2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237" name="PlaceHolder 6"/>
          <p:cNvSpPr>
            <a:spLocks noGrp="1"/>
          </p:cNvSpPr>
          <p:nvPr>
            <p:ph type="dt" idx="5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9" r:id="rId1"/>
    <p:sldLayoutId id="2147484040" r:id="rId2"/>
    <p:sldLayoutId id="2147484041" r:id="rId3"/>
    <p:sldLayoutId id="2147484042" r:id="rId4"/>
    <p:sldLayoutId id="2147484043" r:id="rId5"/>
    <p:sldLayoutId id="2147484044" r:id="rId6"/>
    <p:sldLayoutId id="2147484045" r:id="rId7"/>
    <p:sldLayoutId id="2147484046" r:id="rId8"/>
    <p:sldLayoutId id="2147484047" r:id="rId9"/>
    <p:sldLayoutId id="2147484048" r:id="rId10"/>
    <p:sldLayoutId id="2147484049" r:id="rId11"/>
    <p:sldLayoutId id="214748405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4" name="PlaceHolder 1"/>
          <p:cNvSpPr>
            <a:spLocks noGrp="1"/>
          </p:cNvSpPr>
          <p:nvPr>
            <p:ph type="ftr" idx="67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085" name="PlaceHolder 2"/>
          <p:cNvSpPr>
            <a:spLocks noGrp="1"/>
          </p:cNvSpPr>
          <p:nvPr>
            <p:ph type="sldNum" idx="67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8819499-847C-4BDC-899B-8487E1AF1B3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086" name="PlaceHolder 3"/>
          <p:cNvSpPr>
            <a:spLocks noGrp="1"/>
          </p:cNvSpPr>
          <p:nvPr>
            <p:ph type="dt" idx="67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705" r:id="rId1"/>
    <p:sldLayoutId id="2147487706" r:id="rId2"/>
    <p:sldLayoutId id="2147487707" r:id="rId3"/>
    <p:sldLayoutId id="2147487708" r:id="rId4"/>
    <p:sldLayoutId id="2147487709" r:id="rId5"/>
    <p:sldLayoutId id="2147487710" r:id="rId6"/>
    <p:sldLayoutId id="2147487711" r:id="rId7"/>
    <p:sldLayoutId id="2147487712" r:id="rId8"/>
    <p:sldLayoutId id="2147487713" r:id="rId9"/>
    <p:sldLayoutId id="2147487714" r:id="rId10"/>
    <p:sldLayoutId id="2147487715" r:id="rId11"/>
    <p:sldLayoutId id="214748771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12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125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126" name="PlaceHolder 4"/>
          <p:cNvSpPr>
            <a:spLocks noGrp="1"/>
          </p:cNvSpPr>
          <p:nvPr>
            <p:ph type="ftr" idx="67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127" name="PlaceHolder 5"/>
          <p:cNvSpPr>
            <a:spLocks noGrp="1"/>
          </p:cNvSpPr>
          <p:nvPr>
            <p:ph type="sldNum" idx="67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B192538-EF98-4549-8136-E35B50C3062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128" name="PlaceHolder 6"/>
          <p:cNvSpPr>
            <a:spLocks noGrp="1"/>
          </p:cNvSpPr>
          <p:nvPr>
            <p:ph type="dt" idx="67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718" r:id="rId1"/>
    <p:sldLayoutId id="2147487719" r:id="rId2"/>
    <p:sldLayoutId id="2147487720" r:id="rId3"/>
    <p:sldLayoutId id="2147487721" r:id="rId4"/>
    <p:sldLayoutId id="2147487722" r:id="rId5"/>
    <p:sldLayoutId id="2147487723" r:id="rId6"/>
    <p:sldLayoutId id="2147487724" r:id="rId7"/>
    <p:sldLayoutId id="2147487725" r:id="rId8"/>
    <p:sldLayoutId id="2147487726" r:id="rId9"/>
    <p:sldLayoutId id="2147487727" r:id="rId10"/>
    <p:sldLayoutId id="2147487728" r:id="rId11"/>
    <p:sldLayoutId id="214748772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16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16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16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169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170" name="PlaceHolder 6"/>
          <p:cNvSpPr>
            <a:spLocks noGrp="1"/>
          </p:cNvSpPr>
          <p:nvPr>
            <p:ph type="ftr" idx="67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171" name="PlaceHolder 7"/>
          <p:cNvSpPr>
            <a:spLocks noGrp="1"/>
          </p:cNvSpPr>
          <p:nvPr>
            <p:ph type="sldNum" idx="68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F2A05A1-B6E3-42E5-A608-99E8D3236EA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172" name="PlaceHolder 8"/>
          <p:cNvSpPr>
            <a:spLocks noGrp="1"/>
          </p:cNvSpPr>
          <p:nvPr>
            <p:ph type="dt" idx="68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731" r:id="rId1"/>
    <p:sldLayoutId id="2147487732" r:id="rId2"/>
    <p:sldLayoutId id="2147487733" r:id="rId3"/>
    <p:sldLayoutId id="2147487734" r:id="rId4"/>
    <p:sldLayoutId id="2147487735" r:id="rId5"/>
    <p:sldLayoutId id="2147487736" r:id="rId6"/>
    <p:sldLayoutId id="2147487737" r:id="rId7"/>
    <p:sldLayoutId id="2147487738" r:id="rId8"/>
    <p:sldLayoutId id="2147487739" r:id="rId9"/>
    <p:sldLayoutId id="2147487740" r:id="rId10"/>
    <p:sldLayoutId id="2147487741" r:id="rId11"/>
    <p:sldLayoutId id="214748774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21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211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212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213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214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215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216" name="PlaceHolder 8"/>
          <p:cNvSpPr>
            <a:spLocks noGrp="1"/>
          </p:cNvSpPr>
          <p:nvPr>
            <p:ph type="ftr" idx="68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217" name="PlaceHolder 9"/>
          <p:cNvSpPr>
            <a:spLocks noGrp="1"/>
          </p:cNvSpPr>
          <p:nvPr>
            <p:ph type="sldNum" idx="68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67CCC3F-F1DB-43A6-AE4E-240FA66D0BF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218" name="PlaceHolder 10"/>
          <p:cNvSpPr>
            <a:spLocks noGrp="1"/>
          </p:cNvSpPr>
          <p:nvPr>
            <p:ph type="dt" idx="68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744" r:id="rId1"/>
    <p:sldLayoutId id="2147487745" r:id="rId2"/>
    <p:sldLayoutId id="2147487746" r:id="rId3"/>
    <p:sldLayoutId id="2147487747" r:id="rId4"/>
    <p:sldLayoutId id="2147487748" r:id="rId5"/>
    <p:sldLayoutId id="2147487749" r:id="rId6"/>
    <p:sldLayoutId id="2147487750" r:id="rId7"/>
    <p:sldLayoutId id="2147487751" r:id="rId8"/>
    <p:sldLayoutId id="2147487752" r:id="rId9"/>
    <p:sldLayoutId id="2147487753" r:id="rId10"/>
    <p:sldLayoutId id="2147487754" r:id="rId11"/>
    <p:sldLayoutId id="214748775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256" name="PlaceHolder 2"/>
          <p:cNvSpPr>
            <a:spLocks noGrp="1"/>
          </p:cNvSpPr>
          <p:nvPr>
            <p:ph type="ftr" idx="68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257" name="PlaceHolder 3"/>
          <p:cNvSpPr>
            <a:spLocks noGrp="1"/>
          </p:cNvSpPr>
          <p:nvPr>
            <p:ph type="sldNum" idx="68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5823037-4825-41E9-BEE3-3879730C9FD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258" name="PlaceHolder 4"/>
          <p:cNvSpPr>
            <a:spLocks noGrp="1"/>
          </p:cNvSpPr>
          <p:nvPr>
            <p:ph type="dt" idx="68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757" r:id="rId1"/>
    <p:sldLayoutId id="2147487758" r:id="rId2"/>
    <p:sldLayoutId id="2147487759" r:id="rId3"/>
    <p:sldLayoutId id="2147487760" r:id="rId4"/>
    <p:sldLayoutId id="2147487761" r:id="rId5"/>
    <p:sldLayoutId id="2147487762" r:id="rId6"/>
    <p:sldLayoutId id="2147487763" r:id="rId7"/>
    <p:sldLayoutId id="2147487764" r:id="rId8"/>
    <p:sldLayoutId id="2147487765" r:id="rId9"/>
    <p:sldLayoutId id="2147487766" r:id="rId10"/>
    <p:sldLayoutId id="2147487767" r:id="rId11"/>
    <p:sldLayoutId id="214748776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29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297" name="PlaceHolder 3"/>
          <p:cNvSpPr>
            <a:spLocks noGrp="1"/>
          </p:cNvSpPr>
          <p:nvPr>
            <p:ph type="ftr" idx="68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298" name="PlaceHolder 4"/>
          <p:cNvSpPr>
            <a:spLocks noGrp="1"/>
          </p:cNvSpPr>
          <p:nvPr>
            <p:ph type="sldNum" idx="68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CFF9C9C-0984-4B9F-839B-860DE48D2398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299" name="PlaceHolder 5"/>
          <p:cNvSpPr>
            <a:spLocks noGrp="1"/>
          </p:cNvSpPr>
          <p:nvPr>
            <p:ph type="dt" idx="69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770" r:id="rId1"/>
    <p:sldLayoutId id="2147487771" r:id="rId2"/>
    <p:sldLayoutId id="2147487772" r:id="rId3"/>
    <p:sldLayoutId id="2147487773" r:id="rId4"/>
    <p:sldLayoutId id="2147487774" r:id="rId5"/>
    <p:sldLayoutId id="2147487775" r:id="rId6"/>
    <p:sldLayoutId id="2147487776" r:id="rId7"/>
    <p:sldLayoutId id="2147487777" r:id="rId8"/>
    <p:sldLayoutId id="2147487778" r:id="rId9"/>
    <p:sldLayoutId id="2147487779" r:id="rId10"/>
    <p:sldLayoutId id="2147487780" r:id="rId11"/>
    <p:sldLayoutId id="214748778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337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338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339" name="PlaceHolder 4"/>
          <p:cNvSpPr>
            <a:spLocks noGrp="1"/>
          </p:cNvSpPr>
          <p:nvPr>
            <p:ph type="ftr" idx="69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340" name="PlaceHolder 5"/>
          <p:cNvSpPr>
            <a:spLocks noGrp="1"/>
          </p:cNvSpPr>
          <p:nvPr>
            <p:ph type="sldNum" idx="69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756211D-F37B-4902-BF22-3C40E64F147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341" name="PlaceHolder 6"/>
          <p:cNvSpPr>
            <a:spLocks noGrp="1"/>
          </p:cNvSpPr>
          <p:nvPr>
            <p:ph type="dt" idx="69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783" r:id="rId1"/>
    <p:sldLayoutId id="2147487784" r:id="rId2"/>
    <p:sldLayoutId id="2147487785" r:id="rId3"/>
    <p:sldLayoutId id="2147487786" r:id="rId4"/>
    <p:sldLayoutId id="2147487787" r:id="rId5"/>
    <p:sldLayoutId id="2147487788" r:id="rId6"/>
    <p:sldLayoutId id="2147487789" r:id="rId7"/>
    <p:sldLayoutId id="2147487790" r:id="rId8"/>
    <p:sldLayoutId id="2147487791" r:id="rId9"/>
    <p:sldLayoutId id="2147487792" r:id="rId10"/>
    <p:sldLayoutId id="2147487793" r:id="rId11"/>
    <p:sldLayoutId id="214748779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379" name="PlaceHolder 2"/>
          <p:cNvSpPr>
            <a:spLocks noGrp="1"/>
          </p:cNvSpPr>
          <p:nvPr>
            <p:ph type="ftr" idx="69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380" name="PlaceHolder 3"/>
          <p:cNvSpPr>
            <a:spLocks noGrp="1"/>
          </p:cNvSpPr>
          <p:nvPr>
            <p:ph type="sldNum" idx="69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B750726-D513-422C-9D32-CB83D3A67F1F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381" name="PlaceHolder 4"/>
          <p:cNvSpPr>
            <a:spLocks noGrp="1"/>
          </p:cNvSpPr>
          <p:nvPr>
            <p:ph type="dt" idx="69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796" r:id="rId1"/>
    <p:sldLayoutId id="2147487797" r:id="rId2"/>
    <p:sldLayoutId id="2147487798" r:id="rId3"/>
    <p:sldLayoutId id="2147487799" r:id="rId4"/>
    <p:sldLayoutId id="2147487800" r:id="rId5"/>
    <p:sldLayoutId id="2147487801" r:id="rId6"/>
    <p:sldLayoutId id="2147487802" r:id="rId7"/>
    <p:sldLayoutId id="2147487803" r:id="rId8"/>
    <p:sldLayoutId id="2147487804" r:id="rId9"/>
    <p:sldLayoutId id="2147487805" r:id="rId10"/>
    <p:sldLayoutId id="2147487806" r:id="rId11"/>
    <p:sldLayoutId id="214748780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8" name="PlaceHolder 1"/>
          <p:cNvSpPr>
            <a:spLocks noGrp="1"/>
          </p:cNvSpPr>
          <p:nvPr>
            <p:ph type="ftr" idx="69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419" name="PlaceHolder 2"/>
          <p:cNvSpPr>
            <a:spLocks noGrp="1"/>
          </p:cNvSpPr>
          <p:nvPr>
            <p:ph type="sldNum" idx="69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BE9F232-71C4-45D7-97D1-0BC3BB3A1D7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420" name="PlaceHolder 3"/>
          <p:cNvSpPr>
            <a:spLocks noGrp="1"/>
          </p:cNvSpPr>
          <p:nvPr>
            <p:ph type="dt" idx="69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809" r:id="rId1"/>
    <p:sldLayoutId id="2147487810" r:id="rId2"/>
    <p:sldLayoutId id="2147487811" r:id="rId3"/>
    <p:sldLayoutId id="2147487812" r:id="rId4"/>
    <p:sldLayoutId id="2147487813" r:id="rId5"/>
    <p:sldLayoutId id="2147487814" r:id="rId6"/>
    <p:sldLayoutId id="2147487815" r:id="rId7"/>
    <p:sldLayoutId id="2147487816" r:id="rId8"/>
    <p:sldLayoutId id="2147487817" r:id="rId9"/>
    <p:sldLayoutId id="2147487818" r:id="rId10"/>
    <p:sldLayoutId id="2147487819" r:id="rId11"/>
    <p:sldLayoutId id="214748782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45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45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46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461" name="PlaceHolder 5"/>
          <p:cNvSpPr>
            <a:spLocks noGrp="1"/>
          </p:cNvSpPr>
          <p:nvPr>
            <p:ph type="ftr" idx="70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462" name="PlaceHolder 6"/>
          <p:cNvSpPr>
            <a:spLocks noGrp="1"/>
          </p:cNvSpPr>
          <p:nvPr>
            <p:ph type="sldNum" idx="70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3A798EE-B74B-4713-9EE0-58959D58732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463" name="PlaceHolder 7"/>
          <p:cNvSpPr>
            <a:spLocks noGrp="1"/>
          </p:cNvSpPr>
          <p:nvPr>
            <p:ph type="dt" idx="70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822" r:id="rId1"/>
    <p:sldLayoutId id="2147487823" r:id="rId2"/>
    <p:sldLayoutId id="2147487824" r:id="rId3"/>
    <p:sldLayoutId id="2147487825" r:id="rId4"/>
    <p:sldLayoutId id="2147487826" r:id="rId5"/>
    <p:sldLayoutId id="2147487827" r:id="rId6"/>
    <p:sldLayoutId id="2147487828" r:id="rId7"/>
    <p:sldLayoutId id="2147487829" r:id="rId8"/>
    <p:sldLayoutId id="2147487830" r:id="rId9"/>
    <p:sldLayoutId id="2147487831" r:id="rId10"/>
    <p:sldLayoutId id="2147487832" r:id="rId11"/>
    <p:sldLayoutId id="214748783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75" name="PlaceHolder 2"/>
          <p:cNvSpPr>
            <a:spLocks noGrp="1"/>
          </p:cNvSpPr>
          <p:nvPr>
            <p:ph type="ftr" idx="5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276" name="PlaceHolder 3"/>
          <p:cNvSpPr>
            <a:spLocks noGrp="1"/>
          </p:cNvSpPr>
          <p:nvPr>
            <p:ph type="sldNum" idx="5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F36C0D1-05DC-4A01-A88B-6A4161BB92B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277" name="PlaceHolder 4"/>
          <p:cNvSpPr>
            <a:spLocks noGrp="1"/>
          </p:cNvSpPr>
          <p:nvPr>
            <p:ph type="dt" idx="6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2" r:id="rId1"/>
    <p:sldLayoutId id="2147484053" r:id="rId2"/>
    <p:sldLayoutId id="2147484054" r:id="rId3"/>
    <p:sldLayoutId id="2147484055" r:id="rId4"/>
    <p:sldLayoutId id="2147484056" r:id="rId5"/>
    <p:sldLayoutId id="2147484057" r:id="rId6"/>
    <p:sldLayoutId id="2147484058" r:id="rId7"/>
    <p:sldLayoutId id="2147484059" r:id="rId8"/>
    <p:sldLayoutId id="2147484060" r:id="rId9"/>
    <p:sldLayoutId id="2147484061" r:id="rId10"/>
    <p:sldLayoutId id="2147484062" r:id="rId11"/>
    <p:sldLayoutId id="214748406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50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50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503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504" name="PlaceHolder 5"/>
          <p:cNvSpPr>
            <a:spLocks noGrp="1"/>
          </p:cNvSpPr>
          <p:nvPr>
            <p:ph type="ftr" idx="70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505" name="PlaceHolder 6"/>
          <p:cNvSpPr>
            <a:spLocks noGrp="1"/>
          </p:cNvSpPr>
          <p:nvPr>
            <p:ph type="sldNum" idx="70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FBDB85E-20C4-412C-8647-D8AD68105C4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506" name="PlaceHolder 7"/>
          <p:cNvSpPr>
            <a:spLocks noGrp="1"/>
          </p:cNvSpPr>
          <p:nvPr>
            <p:ph type="dt" idx="70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835" r:id="rId1"/>
    <p:sldLayoutId id="2147487836" r:id="rId2"/>
    <p:sldLayoutId id="2147487837" r:id="rId3"/>
    <p:sldLayoutId id="2147487838" r:id="rId4"/>
    <p:sldLayoutId id="2147487839" r:id="rId5"/>
    <p:sldLayoutId id="2147487840" r:id="rId6"/>
    <p:sldLayoutId id="2147487841" r:id="rId7"/>
    <p:sldLayoutId id="2147487842" r:id="rId8"/>
    <p:sldLayoutId id="2147487843" r:id="rId9"/>
    <p:sldLayoutId id="2147487844" r:id="rId10"/>
    <p:sldLayoutId id="2147487845" r:id="rId11"/>
    <p:sldLayoutId id="214748784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54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54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54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547" name="PlaceHolder 5"/>
          <p:cNvSpPr>
            <a:spLocks noGrp="1"/>
          </p:cNvSpPr>
          <p:nvPr>
            <p:ph type="ftr" idx="70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548" name="PlaceHolder 6"/>
          <p:cNvSpPr>
            <a:spLocks noGrp="1"/>
          </p:cNvSpPr>
          <p:nvPr>
            <p:ph type="sldNum" idx="70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40B0D41-A689-4026-B3DD-1EF3DC345BF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549" name="PlaceHolder 7"/>
          <p:cNvSpPr>
            <a:spLocks noGrp="1"/>
          </p:cNvSpPr>
          <p:nvPr>
            <p:ph type="dt" idx="70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848" r:id="rId1"/>
    <p:sldLayoutId id="2147487849" r:id="rId2"/>
    <p:sldLayoutId id="2147487850" r:id="rId3"/>
    <p:sldLayoutId id="2147487851" r:id="rId4"/>
    <p:sldLayoutId id="2147487852" r:id="rId5"/>
    <p:sldLayoutId id="2147487853" r:id="rId6"/>
    <p:sldLayoutId id="2147487854" r:id="rId7"/>
    <p:sldLayoutId id="2147487855" r:id="rId8"/>
    <p:sldLayoutId id="2147487856" r:id="rId9"/>
    <p:sldLayoutId id="2147487857" r:id="rId10"/>
    <p:sldLayoutId id="2147487858" r:id="rId11"/>
    <p:sldLayoutId id="214748785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6" name="PlaceHolder 1"/>
          <p:cNvSpPr>
            <a:spLocks noGrp="1"/>
          </p:cNvSpPr>
          <p:nvPr>
            <p:ph type="ftr" idx="70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587" name="PlaceHolder 2"/>
          <p:cNvSpPr>
            <a:spLocks noGrp="1"/>
          </p:cNvSpPr>
          <p:nvPr>
            <p:ph type="sldNum" idx="71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B746BAC-D7E0-4D5E-964A-0F8BB74D805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588" name="PlaceHolder 3"/>
          <p:cNvSpPr>
            <a:spLocks noGrp="1"/>
          </p:cNvSpPr>
          <p:nvPr>
            <p:ph type="dt" idx="71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861" r:id="rId1"/>
    <p:sldLayoutId id="2147487862" r:id="rId2"/>
    <p:sldLayoutId id="2147487863" r:id="rId3"/>
    <p:sldLayoutId id="2147487864" r:id="rId4"/>
    <p:sldLayoutId id="2147487865" r:id="rId5"/>
    <p:sldLayoutId id="2147487866" r:id="rId6"/>
    <p:sldLayoutId id="2147487867" r:id="rId7"/>
    <p:sldLayoutId id="2147487868" r:id="rId8"/>
    <p:sldLayoutId id="2147487869" r:id="rId9"/>
    <p:sldLayoutId id="2147487870" r:id="rId10"/>
    <p:sldLayoutId id="2147487871" r:id="rId11"/>
    <p:sldLayoutId id="21474878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62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627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628" name="PlaceHolder 4"/>
          <p:cNvSpPr>
            <a:spLocks noGrp="1"/>
          </p:cNvSpPr>
          <p:nvPr>
            <p:ph type="ftr" idx="71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629" name="PlaceHolder 5"/>
          <p:cNvSpPr>
            <a:spLocks noGrp="1"/>
          </p:cNvSpPr>
          <p:nvPr>
            <p:ph type="sldNum" idx="71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0C30774-BAC5-4EA8-95AC-85F2051F35F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630" name="PlaceHolder 6"/>
          <p:cNvSpPr>
            <a:spLocks noGrp="1"/>
          </p:cNvSpPr>
          <p:nvPr>
            <p:ph type="dt" idx="71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874" r:id="rId1"/>
    <p:sldLayoutId id="2147487875" r:id="rId2"/>
    <p:sldLayoutId id="2147487876" r:id="rId3"/>
    <p:sldLayoutId id="2147487877" r:id="rId4"/>
    <p:sldLayoutId id="2147487878" r:id="rId5"/>
    <p:sldLayoutId id="2147487879" r:id="rId6"/>
    <p:sldLayoutId id="2147487880" r:id="rId7"/>
    <p:sldLayoutId id="2147487881" r:id="rId8"/>
    <p:sldLayoutId id="2147487882" r:id="rId9"/>
    <p:sldLayoutId id="2147487883" r:id="rId10"/>
    <p:sldLayoutId id="2147487884" r:id="rId11"/>
    <p:sldLayoutId id="214748788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66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66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67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671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672" name="PlaceHolder 6"/>
          <p:cNvSpPr>
            <a:spLocks noGrp="1"/>
          </p:cNvSpPr>
          <p:nvPr>
            <p:ph type="ftr" idx="71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673" name="PlaceHolder 7"/>
          <p:cNvSpPr>
            <a:spLocks noGrp="1"/>
          </p:cNvSpPr>
          <p:nvPr>
            <p:ph type="sldNum" idx="71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2B5612E-9C7A-48CA-B29D-0753F53F2E9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674" name="PlaceHolder 8"/>
          <p:cNvSpPr>
            <a:spLocks noGrp="1"/>
          </p:cNvSpPr>
          <p:nvPr>
            <p:ph type="dt" idx="71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887" r:id="rId1"/>
    <p:sldLayoutId id="2147487888" r:id="rId2"/>
    <p:sldLayoutId id="2147487889" r:id="rId3"/>
    <p:sldLayoutId id="2147487890" r:id="rId4"/>
    <p:sldLayoutId id="2147487891" r:id="rId5"/>
    <p:sldLayoutId id="2147487892" r:id="rId6"/>
    <p:sldLayoutId id="2147487893" r:id="rId7"/>
    <p:sldLayoutId id="2147487894" r:id="rId8"/>
    <p:sldLayoutId id="2147487895" r:id="rId9"/>
    <p:sldLayoutId id="2147487896" r:id="rId10"/>
    <p:sldLayoutId id="2147487897" r:id="rId11"/>
    <p:sldLayoutId id="214748789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71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713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714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715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716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717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718" name="PlaceHolder 8"/>
          <p:cNvSpPr>
            <a:spLocks noGrp="1"/>
          </p:cNvSpPr>
          <p:nvPr>
            <p:ph type="ftr" idx="71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719" name="PlaceHolder 9"/>
          <p:cNvSpPr>
            <a:spLocks noGrp="1"/>
          </p:cNvSpPr>
          <p:nvPr>
            <p:ph type="sldNum" idx="71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A727017-D322-43C8-B640-57F9BF25DC0D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720" name="PlaceHolder 10"/>
          <p:cNvSpPr>
            <a:spLocks noGrp="1"/>
          </p:cNvSpPr>
          <p:nvPr>
            <p:ph type="dt" idx="72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900" r:id="rId1"/>
    <p:sldLayoutId id="2147487901" r:id="rId2"/>
    <p:sldLayoutId id="2147487902" r:id="rId3"/>
    <p:sldLayoutId id="2147487903" r:id="rId4"/>
    <p:sldLayoutId id="2147487904" r:id="rId5"/>
    <p:sldLayoutId id="2147487905" r:id="rId6"/>
    <p:sldLayoutId id="2147487906" r:id="rId7"/>
    <p:sldLayoutId id="2147487907" r:id="rId8"/>
    <p:sldLayoutId id="2147487908" r:id="rId9"/>
    <p:sldLayoutId id="2147487909" r:id="rId10"/>
    <p:sldLayoutId id="2147487910" r:id="rId11"/>
    <p:sldLayoutId id="214748791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758" name="PlaceHolder 2"/>
          <p:cNvSpPr>
            <a:spLocks noGrp="1"/>
          </p:cNvSpPr>
          <p:nvPr>
            <p:ph type="ftr" idx="72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759" name="PlaceHolder 3"/>
          <p:cNvSpPr>
            <a:spLocks noGrp="1"/>
          </p:cNvSpPr>
          <p:nvPr>
            <p:ph type="sldNum" idx="72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D5A8BA5-EE05-4394-BC75-FDAD57568FF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760" name="PlaceHolder 4"/>
          <p:cNvSpPr>
            <a:spLocks noGrp="1"/>
          </p:cNvSpPr>
          <p:nvPr>
            <p:ph type="dt" idx="72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913" r:id="rId1"/>
    <p:sldLayoutId id="2147487914" r:id="rId2"/>
    <p:sldLayoutId id="2147487915" r:id="rId3"/>
    <p:sldLayoutId id="2147487916" r:id="rId4"/>
    <p:sldLayoutId id="2147487917" r:id="rId5"/>
    <p:sldLayoutId id="2147487918" r:id="rId6"/>
    <p:sldLayoutId id="2147487919" r:id="rId7"/>
    <p:sldLayoutId id="2147487920" r:id="rId8"/>
    <p:sldLayoutId id="2147487921" r:id="rId9"/>
    <p:sldLayoutId id="2147487922" r:id="rId10"/>
    <p:sldLayoutId id="2147487923" r:id="rId11"/>
    <p:sldLayoutId id="214748792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79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799" name="PlaceHolder 3"/>
          <p:cNvSpPr>
            <a:spLocks noGrp="1"/>
          </p:cNvSpPr>
          <p:nvPr>
            <p:ph type="ftr" idx="72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800" name="PlaceHolder 4"/>
          <p:cNvSpPr>
            <a:spLocks noGrp="1"/>
          </p:cNvSpPr>
          <p:nvPr>
            <p:ph type="sldNum" idx="72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A582B91-F39E-4BE9-89C1-EF6C4320420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801" name="PlaceHolder 5"/>
          <p:cNvSpPr>
            <a:spLocks noGrp="1"/>
          </p:cNvSpPr>
          <p:nvPr>
            <p:ph type="dt" idx="72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926" r:id="rId1"/>
    <p:sldLayoutId id="2147487927" r:id="rId2"/>
    <p:sldLayoutId id="2147487928" r:id="rId3"/>
    <p:sldLayoutId id="2147487929" r:id="rId4"/>
    <p:sldLayoutId id="2147487930" r:id="rId5"/>
    <p:sldLayoutId id="2147487931" r:id="rId6"/>
    <p:sldLayoutId id="2147487932" r:id="rId7"/>
    <p:sldLayoutId id="2147487933" r:id="rId8"/>
    <p:sldLayoutId id="2147487934" r:id="rId9"/>
    <p:sldLayoutId id="2147487935" r:id="rId10"/>
    <p:sldLayoutId id="2147487936" r:id="rId11"/>
    <p:sldLayoutId id="214748793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83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84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841" name="PlaceHolder 4"/>
          <p:cNvSpPr>
            <a:spLocks noGrp="1"/>
          </p:cNvSpPr>
          <p:nvPr>
            <p:ph type="ftr" idx="72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842" name="PlaceHolder 5"/>
          <p:cNvSpPr>
            <a:spLocks noGrp="1"/>
          </p:cNvSpPr>
          <p:nvPr>
            <p:ph type="sldNum" idx="72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B992819-4EB7-4DA9-860F-1D8E62074D6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843" name="PlaceHolder 6"/>
          <p:cNvSpPr>
            <a:spLocks noGrp="1"/>
          </p:cNvSpPr>
          <p:nvPr>
            <p:ph type="dt" idx="72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939" r:id="rId1"/>
    <p:sldLayoutId id="2147487940" r:id="rId2"/>
    <p:sldLayoutId id="2147487941" r:id="rId3"/>
    <p:sldLayoutId id="2147487942" r:id="rId4"/>
    <p:sldLayoutId id="2147487943" r:id="rId5"/>
    <p:sldLayoutId id="2147487944" r:id="rId6"/>
    <p:sldLayoutId id="2147487945" r:id="rId7"/>
    <p:sldLayoutId id="2147487946" r:id="rId8"/>
    <p:sldLayoutId id="2147487947" r:id="rId9"/>
    <p:sldLayoutId id="2147487948" r:id="rId10"/>
    <p:sldLayoutId id="2147487949" r:id="rId11"/>
    <p:sldLayoutId id="214748795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881" name="PlaceHolder 2"/>
          <p:cNvSpPr>
            <a:spLocks noGrp="1"/>
          </p:cNvSpPr>
          <p:nvPr>
            <p:ph type="ftr" idx="73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882" name="PlaceHolder 3"/>
          <p:cNvSpPr>
            <a:spLocks noGrp="1"/>
          </p:cNvSpPr>
          <p:nvPr>
            <p:ph type="sldNum" idx="73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1779C6B-422A-4EE9-8D53-7DCE01B2754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883" name="PlaceHolder 4"/>
          <p:cNvSpPr>
            <a:spLocks noGrp="1"/>
          </p:cNvSpPr>
          <p:nvPr>
            <p:ph type="dt" idx="73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952" r:id="rId1"/>
    <p:sldLayoutId id="2147487953" r:id="rId2"/>
    <p:sldLayoutId id="2147487954" r:id="rId3"/>
    <p:sldLayoutId id="2147487955" r:id="rId4"/>
    <p:sldLayoutId id="2147487956" r:id="rId5"/>
    <p:sldLayoutId id="2147487957" r:id="rId6"/>
    <p:sldLayoutId id="2147487958" r:id="rId7"/>
    <p:sldLayoutId id="2147487959" r:id="rId8"/>
    <p:sldLayoutId id="2147487960" r:id="rId9"/>
    <p:sldLayoutId id="2147487961" r:id="rId10"/>
    <p:sldLayoutId id="2147487962" r:id="rId11"/>
    <p:sldLayoutId id="214748796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" name="PlaceHolder 1"/>
          <p:cNvSpPr>
            <a:spLocks noGrp="1"/>
          </p:cNvSpPr>
          <p:nvPr>
            <p:ph type="ftr" idx="6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315" name="PlaceHolder 2"/>
          <p:cNvSpPr>
            <a:spLocks noGrp="1"/>
          </p:cNvSpPr>
          <p:nvPr>
            <p:ph type="sldNum" idx="6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810E4D0-CC8C-40A4-878C-F0671B38A8C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316" name="PlaceHolder 3"/>
          <p:cNvSpPr>
            <a:spLocks noGrp="1"/>
          </p:cNvSpPr>
          <p:nvPr>
            <p:ph type="dt" idx="6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5" r:id="rId1"/>
    <p:sldLayoutId id="2147484066" r:id="rId2"/>
    <p:sldLayoutId id="2147484067" r:id="rId3"/>
    <p:sldLayoutId id="2147484068" r:id="rId4"/>
    <p:sldLayoutId id="2147484069" r:id="rId5"/>
    <p:sldLayoutId id="2147484070" r:id="rId6"/>
    <p:sldLayoutId id="2147484071" r:id="rId7"/>
    <p:sldLayoutId id="2147484072" r:id="rId8"/>
    <p:sldLayoutId id="2147484073" r:id="rId9"/>
    <p:sldLayoutId id="2147484074" r:id="rId10"/>
    <p:sldLayoutId id="2147484075" r:id="rId11"/>
    <p:sldLayoutId id="214748407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0" name="PlaceHolder 1"/>
          <p:cNvSpPr>
            <a:spLocks noGrp="1"/>
          </p:cNvSpPr>
          <p:nvPr>
            <p:ph type="ftr" idx="73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921" name="PlaceHolder 2"/>
          <p:cNvSpPr>
            <a:spLocks noGrp="1"/>
          </p:cNvSpPr>
          <p:nvPr>
            <p:ph type="sldNum" idx="73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23898A1-EC28-4CF2-A0A5-FC15DAD8B26A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922" name="PlaceHolder 3"/>
          <p:cNvSpPr>
            <a:spLocks noGrp="1"/>
          </p:cNvSpPr>
          <p:nvPr>
            <p:ph type="dt" idx="73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965" r:id="rId1"/>
    <p:sldLayoutId id="2147487966" r:id="rId2"/>
    <p:sldLayoutId id="2147487967" r:id="rId3"/>
    <p:sldLayoutId id="2147487968" r:id="rId4"/>
    <p:sldLayoutId id="2147487969" r:id="rId5"/>
    <p:sldLayoutId id="2147487970" r:id="rId6"/>
    <p:sldLayoutId id="2147487971" r:id="rId7"/>
    <p:sldLayoutId id="2147487972" r:id="rId8"/>
    <p:sldLayoutId id="2147487973" r:id="rId9"/>
    <p:sldLayoutId id="2147487974" r:id="rId10"/>
    <p:sldLayoutId id="2147487975" r:id="rId11"/>
    <p:sldLayoutId id="214748797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96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96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96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963" name="PlaceHolder 5"/>
          <p:cNvSpPr>
            <a:spLocks noGrp="1"/>
          </p:cNvSpPr>
          <p:nvPr>
            <p:ph type="ftr" idx="73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3964" name="PlaceHolder 6"/>
          <p:cNvSpPr>
            <a:spLocks noGrp="1"/>
          </p:cNvSpPr>
          <p:nvPr>
            <p:ph type="sldNum" idx="73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977F9D7-A984-4151-8929-EE5AABEA1B0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3965" name="PlaceHolder 7"/>
          <p:cNvSpPr>
            <a:spLocks noGrp="1"/>
          </p:cNvSpPr>
          <p:nvPr>
            <p:ph type="dt" idx="73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978" r:id="rId1"/>
    <p:sldLayoutId id="2147487979" r:id="rId2"/>
    <p:sldLayoutId id="2147487980" r:id="rId3"/>
    <p:sldLayoutId id="2147487981" r:id="rId4"/>
    <p:sldLayoutId id="2147487982" r:id="rId5"/>
    <p:sldLayoutId id="2147487983" r:id="rId6"/>
    <p:sldLayoutId id="2147487984" r:id="rId7"/>
    <p:sldLayoutId id="2147487985" r:id="rId8"/>
    <p:sldLayoutId id="2147487986" r:id="rId9"/>
    <p:sldLayoutId id="2147487987" r:id="rId10"/>
    <p:sldLayoutId id="2147487988" r:id="rId11"/>
    <p:sldLayoutId id="214748798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0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400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004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005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006" name="PlaceHolder 5"/>
          <p:cNvSpPr>
            <a:spLocks noGrp="1"/>
          </p:cNvSpPr>
          <p:nvPr>
            <p:ph type="ftr" idx="73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4007" name="PlaceHolder 6"/>
          <p:cNvSpPr>
            <a:spLocks noGrp="1"/>
          </p:cNvSpPr>
          <p:nvPr>
            <p:ph type="sldNum" idx="74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9BA417D-A93A-4EF5-8004-8890657597A6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4008" name="PlaceHolder 7"/>
          <p:cNvSpPr>
            <a:spLocks noGrp="1"/>
          </p:cNvSpPr>
          <p:nvPr>
            <p:ph type="dt" idx="74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991" r:id="rId1"/>
    <p:sldLayoutId id="2147487992" r:id="rId2"/>
    <p:sldLayoutId id="2147487993" r:id="rId3"/>
    <p:sldLayoutId id="2147487994" r:id="rId4"/>
    <p:sldLayoutId id="2147487995" r:id="rId5"/>
    <p:sldLayoutId id="2147487996" r:id="rId6"/>
    <p:sldLayoutId id="2147487997" r:id="rId7"/>
    <p:sldLayoutId id="2147487998" r:id="rId8"/>
    <p:sldLayoutId id="2147487999" r:id="rId9"/>
    <p:sldLayoutId id="2147488000" r:id="rId10"/>
    <p:sldLayoutId id="2147488001" r:id="rId11"/>
    <p:sldLayoutId id="214748800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4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404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04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04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FFFFFF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FFFFFF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049" name="PlaceHolder 5"/>
          <p:cNvSpPr>
            <a:spLocks noGrp="1"/>
          </p:cNvSpPr>
          <p:nvPr>
            <p:ph type="ftr" idx="74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&lt;pied de page&gt;</a:t>
            </a:r>
          </a:p>
        </p:txBody>
      </p:sp>
      <p:sp>
        <p:nvSpPr>
          <p:cNvPr id="14050" name="PlaceHolder 6"/>
          <p:cNvSpPr>
            <a:spLocks noGrp="1"/>
          </p:cNvSpPr>
          <p:nvPr>
            <p:ph type="sldNum" idx="74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B462901-5C21-42E4-A2A4-A010029AACA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4051" name="PlaceHolder 7"/>
          <p:cNvSpPr>
            <a:spLocks noGrp="1"/>
          </p:cNvSpPr>
          <p:nvPr>
            <p:ph type="dt" idx="74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FFFFFF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8004" r:id="rId1"/>
    <p:sldLayoutId id="2147488005" r:id="rId2"/>
    <p:sldLayoutId id="2147488006" r:id="rId3"/>
    <p:sldLayoutId id="2147488007" r:id="rId4"/>
    <p:sldLayoutId id="2147488008" r:id="rId5"/>
    <p:sldLayoutId id="2147488009" r:id="rId6"/>
    <p:sldLayoutId id="2147488010" r:id="rId7"/>
    <p:sldLayoutId id="2147488011" r:id="rId8"/>
    <p:sldLayoutId id="2147488012" r:id="rId9"/>
    <p:sldLayoutId id="2147488013" r:id="rId10"/>
    <p:sldLayoutId id="2147488014" r:id="rId11"/>
    <p:sldLayoutId id="214748801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5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5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5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57" name="PlaceHolder 5"/>
          <p:cNvSpPr>
            <a:spLocks noGrp="1"/>
          </p:cNvSpPr>
          <p:nvPr>
            <p:ph type="ftr" idx="6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358" name="PlaceHolder 6"/>
          <p:cNvSpPr>
            <a:spLocks noGrp="1"/>
          </p:cNvSpPr>
          <p:nvPr>
            <p:ph type="sldNum" idx="6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19DDFA5-6E19-4DF4-88B7-AA722932BD3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359" name="PlaceHolder 7"/>
          <p:cNvSpPr>
            <a:spLocks noGrp="1"/>
          </p:cNvSpPr>
          <p:nvPr>
            <p:ph type="dt" idx="6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8" r:id="rId1"/>
    <p:sldLayoutId id="2147484079" r:id="rId2"/>
    <p:sldLayoutId id="2147484080" r:id="rId3"/>
    <p:sldLayoutId id="2147484081" r:id="rId4"/>
    <p:sldLayoutId id="2147484082" r:id="rId5"/>
    <p:sldLayoutId id="2147484083" r:id="rId6"/>
    <p:sldLayoutId id="2147484084" r:id="rId7"/>
    <p:sldLayoutId id="2147484085" r:id="rId8"/>
    <p:sldLayoutId id="2147484086" r:id="rId9"/>
    <p:sldLayoutId id="2147484087" r:id="rId10"/>
    <p:sldLayoutId id="2147484088" r:id="rId11"/>
    <p:sldLayoutId id="214748408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397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98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399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00" name="PlaceHolder 5"/>
          <p:cNvSpPr>
            <a:spLocks noGrp="1"/>
          </p:cNvSpPr>
          <p:nvPr>
            <p:ph type="ftr" idx="6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401" name="PlaceHolder 6"/>
          <p:cNvSpPr>
            <a:spLocks noGrp="1"/>
          </p:cNvSpPr>
          <p:nvPr>
            <p:ph type="sldNum" idx="6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988ED13-3433-441E-A749-8F7904E566B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402" name="PlaceHolder 7"/>
          <p:cNvSpPr>
            <a:spLocks noGrp="1"/>
          </p:cNvSpPr>
          <p:nvPr>
            <p:ph type="dt" idx="6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1" r:id="rId1"/>
    <p:sldLayoutId id="2147484092" r:id="rId2"/>
    <p:sldLayoutId id="2147484093" r:id="rId3"/>
    <p:sldLayoutId id="2147484094" r:id="rId4"/>
    <p:sldLayoutId id="2147484095" r:id="rId5"/>
    <p:sldLayoutId id="2147484096" r:id="rId6"/>
    <p:sldLayoutId id="2147484097" r:id="rId7"/>
    <p:sldLayoutId id="2147484098" r:id="rId8"/>
    <p:sldLayoutId id="2147484099" r:id="rId9"/>
    <p:sldLayoutId id="2147484100" r:id="rId10"/>
    <p:sldLayoutId id="2147484101" r:id="rId11"/>
    <p:sldLayoutId id="214748410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44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4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42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443" name="PlaceHolder 5"/>
          <p:cNvSpPr>
            <a:spLocks noGrp="1"/>
          </p:cNvSpPr>
          <p:nvPr>
            <p:ph type="ftr" idx="7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444" name="PlaceHolder 6"/>
          <p:cNvSpPr>
            <a:spLocks noGrp="1"/>
          </p:cNvSpPr>
          <p:nvPr>
            <p:ph type="sldNum" idx="7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3EF13A6-6FC6-4D4C-A5E2-6D08D1271CD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445" name="PlaceHolder 7"/>
          <p:cNvSpPr>
            <a:spLocks noGrp="1"/>
          </p:cNvSpPr>
          <p:nvPr>
            <p:ph type="dt" idx="7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4" r:id="rId1"/>
    <p:sldLayoutId id="2147484105" r:id="rId2"/>
    <p:sldLayoutId id="2147484106" r:id="rId3"/>
    <p:sldLayoutId id="2147484107" r:id="rId4"/>
    <p:sldLayoutId id="2147484108" r:id="rId5"/>
    <p:sldLayoutId id="2147484109" r:id="rId6"/>
    <p:sldLayoutId id="2147484110" r:id="rId7"/>
    <p:sldLayoutId id="2147484111" r:id="rId8"/>
    <p:sldLayoutId id="2147484112" r:id="rId9"/>
    <p:sldLayoutId id="2147484113" r:id="rId10"/>
    <p:sldLayoutId id="2147484114" r:id="rId11"/>
    <p:sldLayoutId id="214748411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" name="PlaceHolder 1"/>
          <p:cNvSpPr>
            <a:spLocks noGrp="1"/>
          </p:cNvSpPr>
          <p:nvPr>
            <p:ph type="ftr" idx="7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483" name="PlaceHolder 2"/>
          <p:cNvSpPr>
            <a:spLocks noGrp="1"/>
          </p:cNvSpPr>
          <p:nvPr>
            <p:ph type="sldNum" idx="7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C1C458C-52FF-4766-9C72-1F4FD78E7D00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484" name="PlaceHolder 3"/>
          <p:cNvSpPr>
            <a:spLocks noGrp="1"/>
          </p:cNvSpPr>
          <p:nvPr>
            <p:ph type="dt" idx="7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  <p:sldLayoutId id="214748412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52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523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524" name="PlaceHolder 4"/>
          <p:cNvSpPr>
            <a:spLocks noGrp="1"/>
          </p:cNvSpPr>
          <p:nvPr>
            <p:ph type="ftr" idx="7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525" name="PlaceHolder 5"/>
          <p:cNvSpPr>
            <a:spLocks noGrp="1"/>
          </p:cNvSpPr>
          <p:nvPr>
            <p:ph type="sldNum" idx="7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41D2D95-AC67-4FB2-8886-2712A6A656E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526" name="PlaceHolder 6"/>
          <p:cNvSpPr>
            <a:spLocks noGrp="1"/>
          </p:cNvSpPr>
          <p:nvPr>
            <p:ph type="dt" idx="7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30" r:id="rId1"/>
    <p:sldLayoutId id="2147484131" r:id="rId2"/>
    <p:sldLayoutId id="2147484132" r:id="rId3"/>
    <p:sldLayoutId id="2147484133" r:id="rId4"/>
    <p:sldLayoutId id="2147484134" r:id="rId5"/>
    <p:sldLayoutId id="2147484135" r:id="rId6"/>
    <p:sldLayoutId id="2147484136" r:id="rId7"/>
    <p:sldLayoutId id="2147484137" r:id="rId8"/>
    <p:sldLayoutId id="2147484138" r:id="rId9"/>
    <p:sldLayoutId id="2147484139" r:id="rId10"/>
    <p:sldLayoutId id="2147484140" r:id="rId11"/>
    <p:sldLayoutId id="214748414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56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56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56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567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568" name="PlaceHolder 6"/>
          <p:cNvSpPr>
            <a:spLocks noGrp="1"/>
          </p:cNvSpPr>
          <p:nvPr>
            <p:ph type="ftr" idx="7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569" name="PlaceHolder 7"/>
          <p:cNvSpPr>
            <a:spLocks noGrp="1"/>
          </p:cNvSpPr>
          <p:nvPr>
            <p:ph type="sldNum" idx="8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6E751A0-B04A-4AAB-B260-DB1C5B0D7D6D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570" name="PlaceHolder 8"/>
          <p:cNvSpPr>
            <a:spLocks noGrp="1"/>
          </p:cNvSpPr>
          <p:nvPr>
            <p:ph type="dt" idx="8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3" r:id="rId1"/>
    <p:sldLayoutId id="2147484144" r:id="rId2"/>
    <p:sldLayoutId id="2147484145" r:id="rId3"/>
    <p:sldLayoutId id="2147484146" r:id="rId4"/>
    <p:sldLayoutId id="2147484147" r:id="rId5"/>
    <p:sldLayoutId id="2147484148" r:id="rId6"/>
    <p:sldLayoutId id="2147484149" r:id="rId7"/>
    <p:sldLayoutId id="2147484150" r:id="rId8"/>
    <p:sldLayoutId id="2147484151" r:id="rId9"/>
    <p:sldLayoutId id="2147484152" r:id="rId10"/>
    <p:sldLayoutId id="2147484153" r:id="rId11"/>
    <p:sldLayoutId id="214748415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12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2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2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3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4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5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26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60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609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610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611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612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613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614" name="PlaceHolder 8"/>
          <p:cNvSpPr>
            <a:spLocks noGrp="1"/>
          </p:cNvSpPr>
          <p:nvPr>
            <p:ph type="ftr" idx="8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615" name="PlaceHolder 9"/>
          <p:cNvSpPr>
            <a:spLocks noGrp="1"/>
          </p:cNvSpPr>
          <p:nvPr>
            <p:ph type="sldNum" idx="8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B8DDAFF-108E-4637-9D10-09F90DFC8497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616" name="PlaceHolder 10"/>
          <p:cNvSpPr>
            <a:spLocks noGrp="1"/>
          </p:cNvSpPr>
          <p:nvPr>
            <p:ph type="dt" idx="8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56" r:id="rId1"/>
    <p:sldLayoutId id="2147484157" r:id="rId2"/>
    <p:sldLayoutId id="2147484158" r:id="rId3"/>
    <p:sldLayoutId id="2147484159" r:id="rId4"/>
    <p:sldLayoutId id="2147484160" r:id="rId5"/>
    <p:sldLayoutId id="2147484161" r:id="rId6"/>
    <p:sldLayoutId id="2147484162" r:id="rId7"/>
    <p:sldLayoutId id="2147484163" r:id="rId8"/>
    <p:sldLayoutId id="2147484164" r:id="rId9"/>
    <p:sldLayoutId id="2147484165" r:id="rId10"/>
    <p:sldLayoutId id="2147484166" r:id="rId11"/>
    <p:sldLayoutId id="214748416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654" name="PlaceHolder 2"/>
          <p:cNvSpPr>
            <a:spLocks noGrp="1"/>
          </p:cNvSpPr>
          <p:nvPr>
            <p:ph type="ftr" idx="8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655" name="PlaceHolder 3"/>
          <p:cNvSpPr>
            <a:spLocks noGrp="1"/>
          </p:cNvSpPr>
          <p:nvPr>
            <p:ph type="sldNum" idx="8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921EE09-E5A6-4C55-A996-1DFAF55D87D1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656" name="PlaceHolder 4"/>
          <p:cNvSpPr>
            <a:spLocks noGrp="1"/>
          </p:cNvSpPr>
          <p:nvPr>
            <p:ph type="dt" idx="8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9" r:id="rId1"/>
    <p:sldLayoutId id="2147484170" r:id="rId2"/>
    <p:sldLayoutId id="2147484171" r:id="rId3"/>
    <p:sldLayoutId id="2147484172" r:id="rId4"/>
    <p:sldLayoutId id="2147484173" r:id="rId5"/>
    <p:sldLayoutId id="2147484174" r:id="rId6"/>
    <p:sldLayoutId id="2147484175" r:id="rId7"/>
    <p:sldLayoutId id="2147484176" r:id="rId8"/>
    <p:sldLayoutId id="2147484177" r:id="rId9"/>
    <p:sldLayoutId id="2147484178" r:id="rId10"/>
    <p:sldLayoutId id="2147484179" r:id="rId11"/>
    <p:sldLayoutId id="214748418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69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695" name="PlaceHolder 3"/>
          <p:cNvSpPr>
            <a:spLocks noGrp="1"/>
          </p:cNvSpPr>
          <p:nvPr>
            <p:ph type="ftr" idx="8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696" name="PlaceHolder 4"/>
          <p:cNvSpPr>
            <a:spLocks noGrp="1"/>
          </p:cNvSpPr>
          <p:nvPr>
            <p:ph type="sldNum" idx="8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6C03938-CA5E-40EF-9EEB-32C59CEECA0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697" name="PlaceHolder 5"/>
          <p:cNvSpPr>
            <a:spLocks noGrp="1"/>
          </p:cNvSpPr>
          <p:nvPr>
            <p:ph type="dt" idx="9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2" r:id="rId1"/>
    <p:sldLayoutId id="2147484183" r:id="rId2"/>
    <p:sldLayoutId id="2147484184" r:id="rId3"/>
    <p:sldLayoutId id="2147484185" r:id="rId4"/>
    <p:sldLayoutId id="2147484186" r:id="rId5"/>
    <p:sldLayoutId id="2147484187" r:id="rId6"/>
    <p:sldLayoutId id="2147484188" r:id="rId7"/>
    <p:sldLayoutId id="2147484189" r:id="rId8"/>
    <p:sldLayoutId id="2147484190" r:id="rId9"/>
    <p:sldLayoutId id="2147484191" r:id="rId10"/>
    <p:sldLayoutId id="2147484192" r:id="rId11"/>
    <p:sldLayoutId id="214748419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73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73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737" name="PlaceHolder 4"/>
          <p:cNvSpPr>
            <a:spLocks noGrp="1"/>
          </p:cNvSpPr>
          <p:nvPr>
            <p:ph type="ftr" idx="9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738" name="PlaceHolder 5"/>
          <p:cNvSpPr>
            <a:spLocks noGrp="1"/>
          </p:cNvSpPr>
          <p:nvPr>
            <p:ph type="sldNum" idx="9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6E04CCD-6DA1-4A13-B438-02A45759916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739" name="PlaceHolder 6"/>
          <p:cNvSpPr>
            <a:spLocks noGrp="1"/>
          </p:cNvSpPr>
          <p:nvPr>
            <p:ph type="dt" idx="9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95" r:id="rId1"/>
    <p:sldLayoutId id="2147484196" r:id="rId2"/>
    <p:sldLayoutId id="2147484197" r:id="rId3"/>
    <p:sldLayoutId id="2147484198" r:id="rId4"/>
    <p:sldLayoutId id="2147484199" r:id="rId5"/>
    <p:sldLayoutId id="2147484200" r:id="rId6"/>
    <p:sldLayoutId id="2147484201" r:id="rId7"/>
    <p:sldLayoutId id="2147484202" r:id="rId8"/>
    <p:sldLayoutId id="2147484203" r:id="rId9"/>
    <p:sldLayoutId id="2147484204" r:id="rId10"/>
    <p:sldLayoutId id="2147484205" r:id="rId11"/>
    <p:sldLayoutId id="214748420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777" name="PlaceHolder 2"/>
          <p:cNvSpPr>
            <a:spLocks noGrp="1"/>
          </p:cNvSpPr>
          <p:nvPr>
            <p:ph type="ftr" idx="9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778" name="PlaceHolder 3"/>
          <p:cNvSpPr>
            <a:spLocks noGrp="1"/>
          </p:cNvSpPr>
          <p:nvPr>
            <p:ph type="sldNum" idx="9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578F17D-AE51-4299-96DD-6C091733A09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779" name="PlaceHolder 4"/>
          <p:cNvSpPr>
            <a:spLocks noGrp="1"/>
          </p:cNvSpPr>
          <p:nvPr>
            <p:ph type="dt" idx="9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8" r:id="rId1"/>
    <p:sldLayoutId id="2147484209" r:id="rId2"/>
    <p:sldLayoutId id="2147484210" r:id="rId3"/>
    <p:sldLayoutId id="2147484211" r:id="rId4"/>
    <p:sldLayoutId id="2147484212" r:id="rId5"/>
    <p:sldLayoutId id="2147484213" r:id="rId6"/>
    <p:sldLayoutId id="2147484214" r:id="rId7"/>
    <p:sldLayoutId id="2147484215" r:id="rId8"/>
    <p:sldLayoutId id="2147484216" r:id="rId9"/>
    <p:sldLayoutId id="2147484217" r:id="rId10"/>
    <p:sldLayoutId id="2147484218" r:id="rId11"/>
    <p:sldLayoutId id="214748421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6" name="PlaceHolder 1"/>
          <p:cNvSpPr>
            <a:spLocks noGrp="1"/>
          </p:cNvSpPr>
          <p:nvPr>
            <p:ph type="ftr" idx="9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817" name="PlaceHolder 2"/>
          <p:cNvSpPr>
            <a:spLocks noGrp="1"/>
          </p:cNvSpPr>
          <p:nvPr>
            <p:ph type="sldNum" idx="9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D449765-6B5D-497B-AAF6-D2AEF1B3811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818" name="PlaceHolder 3"/>
          <p:cNvSpPr>
            <a:spLocks noGrp="1"/>
          </p:cNvSpPr>
          <p:nvPr>
            <p:ph type="dt" idx="9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1" r:id="rId1"/>
    <p:sldLayoutId id="2147484222" r:id="rId2"/>
    <p:sldLayoutId id="2147484223" r:id="rId3"/>
    <p:sldLayoutId id="2147484224" r:id="rId4"/>
    <p:sldLayoutId id="2147484225" r:id="rId5"/>
    <p:sldLayoutId id="2147484226" r:id="rId6"/>
    <p:sldLayoutId id="2147484227" r:id="rId7"/>
    <p:sldLayoutId id="2147484228" r:id="rId8"/>
    <p:sldLayoutId id="2147484229" r:id="rId9"/>
    <p:sldLayoutId id="2147484230" r:id="rId10"/>
    <p:sldLayoutId id="2147484231" r:id="rId11"/>
    <p:sldLayoutId id="214748423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85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85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85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859" name="PlaceHolder 5"/>
          <p:cNvSpPr>
            <a:spLocks noGrp="1"/>
          </p:cNvSpPr>
          <p:nvPr>
            <p:ph type="ftr" idx="10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860" name="PlaceHolder 6"/>
          <p:cNvSpPr>
            <a:spLocks noGrp="1"/>
          </p:cNvSpPr>
          <p:nvPr>
            <p:ph type="sldNum" idx="10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077E334-22C6-47BD-A2C3-8E95196CD0F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861" name="PlaceHolder 7"/>
          <p:cNvSpPr>
            <a:spLocks noGrp="1"/>
          </p:cNvSpPr>
          <p:nvPr>
            <p:ph type="dt" idx="10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4" r:id="rId1"/>
    <p:sldLayoutId id="2147484235" r:id="rId2"/>
    <p:sldLayoutId id="2147484236" r:id="rId3"/>
    <p:sldLayoutId id="2147484237" r:id="rId4"/>
    <p:sldLayoutId id="2147484238" r:id="rId5"/>
    <p:sldLayoutId id="2147484239" r:id="rId6"/>
    <p:sldLayoutId id="2147484240" r:id="rId7"/>
    <p:sldLayoutId id="2147484241" r:id="rId8"/>
    <p:sldLayoutId id="2147484242" r:id="rId9"/>
    <p:sldLayoutId id="2147484243" r:id="rId10"/>
    <p:sldLayoutId id="2147484244" r:id="rId11"/>
    <p:sldLayoutId id="214748424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89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90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901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902" name="PlaceHolder 5"/>
          <p:cNvSpPr>
            <a:spLocks noGrp="1"/>
          </p:cNvSpPr>
          <p:nvPr>
            <p:ph type="ftr" idx="10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903" name="PlaceHolder 6"/>
          <p:cNvSpPr>
            <a:spLocks noGrp="1"/>
          </p:cNvSpPr>
          <p:nvPr>
            <p:ph type="sldNum" idx="10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B2A8325-F4C1-4838-8F67-2662D26D3028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904" name="PlaceHolder 7"/>
          <p:cNvSpPr>
            <a:spLocks noGrp="1"/>
          </p:cNvSpPr>
          <p:nvPr>
            <p:ph type="dt" idx="10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7" r:id="rId1"/>
    <p:sldLayoutId id="2147484248" r:id="rId2"/>
    <p:sldLayoutId id="2147484249" r:id="rId3"/>
    <p:sldLayoutId id="2147484250" r:id="rId4"/>
    <p:sldLayoutId id="2147484251" r:id="rId5"/>
    <p:sldLayoutId id="2147484252" r:id="rId6"/>
    <p:sldLayoutId id="2147484253" r:id="rId7"/>
    <p:sldLayoutId id="2147484254" r:id="rId8"/>
    <p:sldLayoutId id="2147484255" r:id="rId9"/>
    <p:sldLayoutId id="2147484256" r:id="rId10"/>
    <p:sldLayoutId id="2147484257" r:id="rId11"/>
    <p:sldLayoutId id="214748425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194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94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94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1945" name="PlaceHolder 5"/>
          <p:cNvSpPr>
            <a:spLocks noGrp="1"/>
          </p:cNvSpPr>
          <p:nvPr>
            <p:ph type="ftr" idx="10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946" name="PlaceHolder 6"/>
          <p:cNvSpPr>
            <a:spLocks noGrp="1"/>
          </p:cNvSpPr>
          <p:nvPr>
            <p:ph type="sldNum" idx="10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04FB605-29A6-4381-BEFC-DFD275574454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947" name="PlaceHolder 7"/>
          <p:cNvSpPr>
            <a:spLocks noGrp="1"/>
          </p:cNvSpPr>
          <p:nvPr>
            <p:ph type="dt" idx="10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60" r:id="rId1"/>
    <p:sldLayoutId id="2147484261" r:id="rId2"/>
    <p:sldLayoutId id="2147484262" r:id="rId3"/>
    <p:sldLayoutId id="2147484263" r:id="rId4"/>
    <p:sldLayoutId id="2147484264" r:id="rId5"/>
    <p:sldLayoutId id="2147484265" r:id="rId6"/>
    <p:sldLayoutId id="2147484266" r:id="rId7"/>
    <p:sldLayoutId id="2147484267" r:id="rId8"/>
    <p:sldLayoutId id="2147484268" r:id="rId9"/>
    <p:sldLayoutId id="2147484269" r:id="rId10"/>
    <p:sldLayoutId id="2147484270" r:id="rId11"/>
    <p:sldLayoutId id="214748427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PlaceHolder 1"/>
          <p:cNvSpPr>
            <a:spLocks noGrp="1"/>
          </p:cNvSpPr>
          <p:nvPr>
            <p:ph type="ftr" idx="10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1985" name="PlaceHolder 2"/>
          <p:cNvSpPr>
            <a:spLocks noGrp="1"/>
          </p:cNvSpPr>
          <p:nvPr>
            <p:ph type="sldNum" idx="11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81B8931-9823-4C30-8898-9AE55CBCD04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986" name="PlaceHolder 3"/>
          <p:cNvSpPr>
            <a:spLocks noGrp="1"/>
          </p:cNvSpPr>
          <p:nvPr>
            <p:ph type="dt" idx="11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  <p:sldLayoutId id="214748428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16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02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025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026" name="PlaceHolder 4"/>
          <p:cNvSpPr>
            <a:spLocks noGrp="1"/>
          </p:cNvSpPr>
          <p:nvPr>
            <p:ph type="ftr" idx="11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027" name="PlaceHolder 5"/>
          <p:cNvSpPr>
            <a:spLocks noGrp="1"/>
          </p:cNvSpPr>
          <p:nvPr>
            <p:ph type="sldNum" idx="11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6890716-736B-4095-9AFF-61383B32D08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028" name="PlaceHolder 6"/>
          <p:cNvSpPr>
            <a:spLocks noGrp="1"/>
          </p:cNvSpPr>
          <p:nvPr>
            <p:ph type="dt" idx="11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6" r:id="rId1"/>
    <p:sldLayoutId id="2147484287" r:id="rId2"/>
    <p:sldLayoutId id="2147484288" r:id="rId3"/>
    <p:sldLayoutId id="2147484289" r:id="rId4"/>
    <p:sldLayoutId id="2147484290" r:id="rId5"/>
    <p:sldLayoutId id="2147484291" r:id="rId6"/>
    <p:sldLayoutId id="2147484292" r:id="rId7"/>
    <p:sldLayoutId id="2147484293" r:id="rId8"/>
    <p:sldLayoutId id="2147484294" r:id="rId9"/>
    <p:sldLayoutId id="2147484295" r:id="rId10"/>
    <p:sldLayoutId id="2147484296" r:id="rId11"/>
    <p:sldLayoutId id="214748429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06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06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06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069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070" name="PlaceHolder 6"/>
          <p:cNvSpPr>
            <a:spLocks noGrp="1"/>
          </p:cNvSpPr>
          <p:nvPr>
            <p:ph type="ftr" idx="115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071" name="PlaceHolder 7"/>
          <p:cNvSpPr>
            <a:spLocks noGrp="1"/>
          </p:cNvSpPr>
          <p:nvPr>
            <p:ph type="sldNum" idx="116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43BE9D6-9BB7-4C42-880C-05AE13703ADB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072" name="PlaceHolder 8"/>
          <p:cNvSpPr>
            <a:spLocks noGrp="1"/>
          </p:cNvSpPr>
          <p:nvPr>
            <p:ph type="dt" idx="117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9" r:id="rId1"/>
    <p:sldLayoutId id="2147484300" r:id="rId2"/>
    <p:sldLayoutId id="2147484301" r:id="rId3"/>
    <p:sldLayoutId id="2147484302" r:id="rId4"/>
    <p:sldLayoutId id="2147484303" r:id="rId5"/>
    <p:sldLayoutId id="2147484304" r:id="rId6"/>
    <p:sldLayoutId id="2147484305" r:id="rId7"/>
    <p:sldLayoutId id="2147484306" r:id="rId8"/>
    <p:sldLayoutId id="2147484307" r:id="rId9"/>
    <p:sldLayoutId id="2147484308" r:id="rId10"/>
    <p:sldLayoutId id="2147484309" r:id="rId11"/>
    <p:sldLayoutId id="214748431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11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111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112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113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114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115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39080" lnSpcReduction="6092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116" name="PlaceHolder 8"/>
          <p:cNvSpPr>
            <a:spLocks noGrp="1"/>
          </p:cNvSpPr>
          <p:nvPr>
            <p:ph type="ftr" idx="118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117" name="PlaceHolder 9"/>
          <p:cNvSpPr>
            <a:spLocks noGrp="1"/>
          </p:cNvSpPr>
          <p:nvPr>
            <p:ph type="sldNum" idx="119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69F8841-0D00-4A3C-A8B6-AF37C7947E98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118" name="PlaceHolder 10"/>
          <p:cNvSpPr>
            <a:spLocks noGrp="1"/>
          </p:cNvSpPr>
          <p:nvPr>
            <p:ph type="dt" idx="120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12" r:id="rId1"/>
    <p:sldLayoutId id="2147484313" r:id="rId2"/>
    <p:sldLayoutId id="2147484314" r:id="rId3"/>
    <p:sldLayoutId id="2147484315" r:id="rId4"/>
    <p:sldLayoutId id="2147484316" r:id="rId5"/>
    <p:sldLayoutId id="2147484317" r:id="rId6"/>
    <p:sldLayoutId id="2147484318" r:id="rId7"/>
    <p:sldLayoutId id="2147484319" r:id="rId8"/>
    <p:sldLayoutId id="2147484320" r:id="rId9"/>
    <p:sldLayoutId id="2147484321" r:id="rId10"/>
    <p:sldLayoutId id="2147484322" r:id="rId11"/>
    <p:sldLayoutId id="214748432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156" name="PlaceHolder 2"/>
          <p:cNvSpPr>
            <a:spLocks noGrp="1"/>
          </p:cNvSpPr>
          <p:nvPr>
            <p:ph type="ftr" idx="121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157" name="PlaceHolder 3"/>
          <p:cNvSpPr>
            <a:spLocks noGrp="1"/>
          </p:cNvSpPr>
          <p:nvPr>
            <p:ph type="sldNum" idx="122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B4FC450-A55B-4D58-9D9B-C08CAE9895C8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158" name="PlaceHolder 4"/>
          <p:cNvSpPr>
            <a:spLocks noGrp="1"/>
          </p:cNvSpPr>
          <p:nvPr>
            <p:ph type="dt" idx="123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25" r:id="rId1"/>
    <p:sldLayoutId id="2147484326" r:id="rId2"/>
    <p:sldLayoutId id="2147484327" r:id="rId3"/>
    <p:sldLayoutId id="2147484328" r:id="rId4"/>
    <p:sldLayoutId id="2147484329" r:id="rId5"/>
    <p:sldLayoutId id="2147484330" r:id="rId6"/>
    <p:sldLayoutId id="2147484331" r:id="rId7"/>
    <p:sldLayoutId id="2147484332" r:id="rId8"/>
    <p:sldLayoutId id="2147484333" r:id="rId9"/>
    <p:sldLayoutId id="2147484334" r:id="rId10"/>
    <p:sldLayoutId id="2147484335" r:id="rId11"/>
    <p:sldLayoutId id="214748433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19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197" name="PlaceHolder 3"/>
          <p:cNvSpPr>
            <a:spLocks noGrp="1"/>
          </p:cNvSpPr>
          <p:nvPr>
            <p:ph type="ftr" idx="124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198" name="PlaceHolder 4"/>
          <p:cNvSpPr>
            <a:spLocks noGrp="1"/>
          </p:cNvSpPr>
          <p:nvPr>
            <p:ph type="sldNum" idx="125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2D22EBC-0B0C-4315-B110-E2DAE8BC24E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199" name="PlaceHolder 5"/>
          <p:cNvSpPr>
            <a:spLocks noGrp="1"/>
          </p:cNvSpPr>
          <p:nvPr>
            <p:ph type="dt" idx="126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8" r:id="rId1"/>
    <p:sldLayoutId id="2147484339" r:id="rId2"/>
    <p:sldLayoutId id="2147484340" r:id="rId3"/>
    <p:sldLayoutId id="2147484341" r:id="rId4"/>
    <p:sldLayoutId id="2147484342" r:id="rId5"/>
    <p:sldLayoutId id="2147484343" r:id="rId6"/>
    <p:sldLayoutId id="2147484344" r:id="rId7"/>
    <p:sldLayoutId id="2147484345" r:id="rId8"/>
    <p:sldLayoutId id="2147484346" r:id="rId9"/>
    <p:sldLayoutId id="2147484347" r:id="rId10"/>
    <p:sldLayoutId id="2147484348" r:id="rId11"/>
    <p:sldLayoutId id="214748434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237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238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239" name="PlaceHolder 4"/>
          <p:cNvSpPr>
            <a:spLocks noGrp="1"/>
          </p:cNvSpPr>
          <p:nvPr>
            <p:ph type="ftr" idx="127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240" name="PlaceHolder 5"/>
          <p:cNvSpPr>
            <a:spLocks noGrp="1"/>
          </p:cNvSpPr>
          <p:nvPr>
            <p:ph type="sldNum" idx="128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2CF5A7D-A958-4180-A644-C7DFB8C04AB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241" name="PlaceHolder 6"/>
          <p:cNvSpPr>
            <a:spLocks noGrp="1"/>
          </p:cNvSpPr>
          <p:nvPr>
            <p:ph type="dt" idx="129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1" r:id="rId1"/>
    <p:sldLayoutId id="2147484352" r:id="rId2"/>
    <p:sldLayoutId id="2147484353" r:id="rId3"/>
    <p:sldLayoutId id="2147484354" r:id="rId4"/>
    <p:sldLayoutId id="2147484355" r:id="rId5"/>
    <p:sldLayoutId id="2147484356" r:id="rId6"/>
    <p:sldLayoutId id="2147484357" r:id="rId7"/>
    <p:sldLayoutId id="2147484358" r:id="rId8"/>
    <p:sldLayoutId id="2147484359" r:id="rId9"/>
    <p:sldLayoutId id="2147484360" r:id="rId10"/>
    <p:sldLayoutId id="2147484361" r:id="rId11"/>
    <p:sldLayoutId id="214748436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279" name="PlaceHolder 2"/>
          <p:cNvSpPr>
            <a:spLocks noGrp="1"/>
          </p:cNvSpPr>
          <p:nvPr>
            <p:ph type="ftr" idx="130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280" name="PlaceHolder 3"/>
          <p:cNvSpPr>
            <a:spLocks noGrp="1"/>
          </p:cNvSpPr>
          <p:nvPr>
            <p:ph type="sldNum" idx="131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F286EFC-104C-4731-B16D-7559C9FD2D3C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281" name="PlaceHolder 4"/>
          <p:cNvSpPr>
            <a:spLocks noGrp="1"/>
          </p:cNvSpPr>
          <p:nvPr>
            <p:ph type="dt" idx="132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4" r:id="rId1"/>
    <p:sldLayoutId id="2147484365" r:id="rId2"/>
    <p:sldLayoutId id="2147484366" r:id="rId3"/>
    <p:sldLayoutId id="2147484367" r:id="rId4"/>
    <p:sldLayoutId id="2147484368" r:id="rId5"/>
    <p:sldLayoutId id="2147484369" r:id="rId6"/>
    <p:sldLayoutId id="2147484370" r:id="rId7"/>
    <p:sldLayoutId id="2147484371" r:id="rId8"/>
    <p:sldLayoutId id="2147484372" r:id="rId9"/>
    <p:sldLayoutId id="2147484373" r:id="rId10"/>
    <p:sldLayoutId id="2147484374" r:id="rId11"/>
    <p:sldLayoutId id="214748437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8" name="PlaceHolder 1"/>
          <p:cNvSpPr>
            <a:spLocks noGrp="1"/>
          </p:cNvSpPr>
          <p:nvPr>
            <p:ph type="ftr" idx="133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319" name="PlaceHolder 2"/>
          <p:cNvSpPr>
            <a:spLocks noGrp="1"/>
          </p:cNvSpPr>
          <p:nvPr>
            <p:ph type="sldNum" idx="134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65A61409-01C5-4FEB-BA6D-DFD780205822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320" name="PlaceHolder 3"/>
          <p:cNvSpPr>
            <a:spLocks noGrp="1"/>
          </p:cNvSpPr>
          <p:nvPr>
            <p:ph type="dt" idx="135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77" r:id="rId1"/>
    <p:sldLayoutId id="2147484378" r:id="rId2"/>
    <p:sldLayoutId id="2147484379" r:id="rId3"/>
    <p:sldLayoutId id="2147484380" r:id="rId4"/>
    <p:sldLayoutId id="2147484381" r:id="rId5"/>
    <p:sldLayoutId id="2147484382" r:id="rId6"/>
    <p:sldLayoutId id="2147484383" r:id="rId7"/>
    <p:sldLayoutId id="2147484384" r:id="rId8"/>
    <p:sldLayoutId id="2147484385" r:id="rId9"/>
    <p:sldLayoutId id="2147484386" r:id="rId10"/>
    <p:sldLayoutId id="2147484387" r:id="rId11"/>
    <p:sldLayoutId id="214748438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35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35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36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361" name="PlaceHolder 5"/>
          <p:cNvSpPr>
            <a:spLocks noGrp="1"/>
          </p:cNvSpPr>
          <p:nvPr>
            <p:ph type="ftr" idx="136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362" name="PlaceHolder 6"/>
          <p:cNvSpPr>
            <a:spLocks noGrp="1"/>
          </p:cNvSpPr>
          <p:nvPr>
            <p:ph type="sldNum" idx="137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FEF30FA-EFA0-4A5C-AF66-FBA68E908F13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363" name="PlaceHolder 7"/>
          <p:cNvSpPr>
            <a:spLocks noGrp="1"/>
          </p:cNvSpPr>
          <p:nvPr>
            <p:ph type="dt" idx="138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0" r:id="rId1"/>
    <p:sldLayoutId id="2147484391" r:id="rId2"/>
    <p:sldLayoutId id="2147484392" r:id="rId3"/>
    <p:sldLayoutId id="2147484393" r:id="rId4"/>
    <p:sldLayoutId id="2147484394" r:id="rId5"/>
    <p:sldLayoutId id="2147484395" r:id="rId6"/>
    <p:sldLayoutId id="2147484396" r:id="rId7"/>
    <p:sldLayoutId id="2147484397" r:id="rId8"/>
    <p:sldLayoutId id="2147484398" r:id="rId9"/>
    <p:sldLayoutId id="2147484399" r:id="rId10"/>
    <p:sldLayoutId id="2147484400" r:id="rId11"/>
    <p:sldLayoutId id="214748440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40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40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403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404" name="PlaceHolder 5"/>
          <p:cNvSpPr>
            <a:spLocks noGrp="1"/>
          </p:cNvSpPr>
          <p:nvPr>
            <p:ph type="ftr" idx="139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405" name="PlaceHolder 6"/>
          <p:cNvSpPr>
            <a:spLocks noGrp="1"/>
          </p:cNvSpPr>
          <p:nvPr>
            <p:ph type="sldNum" idx="140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9C2B72D-81B6-4F27-A9DD-A4A334DD16C5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406" name="PlaceHolder 7"/>
          <p:cNvSpPr>
            <a:spLocks noGrp="1"/>
          </p:cNvSpPr>
          <p:nvPr>
            <p:ph type="dt" idx="141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3" r:id="rId1"/>
    <p:sldLayoutId id="2147484404" r:id="rId2"/>
    <p:sldLayoutId id="2147484405" r:id="rId3"/>
    <p:sldLayoutId id="2147484406" r:id="rId4"/>
    <p:sldLayoutId id="2147484407" r:id="rId5"/>
    <p:sldLayoutId id="2147484408" r:id="rId6"/>
    <p:sldLayoutId id="2147484409" r:id="rId7"/>
    <p:sldLayoutId id="2147484410" r:id="rId8"/>
    <p:sldLayoutId id="2147484411" r:id="rId9"/>
    <p:sldLayoutId id="2147484412" r:id="rId10"/>
    <p:sldLayoutId id="2147484413" r:id="rId11"/>
    <p:sldLayoutId id="214748441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20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03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  <p:sldLayoutId id="214748372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44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44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48110" lnSpcReduction="5189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44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vert="eaVert" lIns="0" tIns="0" rIns="0" bIns="0" anchor="t">
            <a:normAutofit fontScale="70030" lnSpcReduction="2997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447" name="PlaceHolder 5"/>
          <p:cNvSpPr>
            <a:spLocks noGrp="1"/>
          </p:cNvSpPr>
          <p:nvPr>
            <p:ph type="ftr" idx="142"/>
          </p:nvPr>
        </p:nvSpPr>
        <p:spPr>
          <a:xfrm>
            <a:off x="4038480" y="6356520"/>
            <a:ext cx="41140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ctr" defTabSz="914400">
              <a:lnSpc>
                <a:spcPct val="100000"/>
              </a:lnSpc>
              <a:buNone/>
              <a:tabLst>
                <a:tab pos="0" algn="l"/>
              </a:tabLst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 algn="ctr" defTabSz="914400">
              <a:lnSpc>
                <a:spcPct val="100000"/>
              </a:lnSpc>
              <a:buNone/>
              <a:tabLst>
                <a:tab pos="0" algn="l"/>
              </a:tabLst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&lt;pied de page&gt;</a:t>
            </a:r>
          </a:p>
        </p:txBody>
      </p:sp>
      <p:sp>
        <p:nvSpPr>
          <p:cNvPr id="2448" name="PlaceHolder 6"/>
          <p:cNvSpPr>
            <a:spLocks noGrp="1"/>
          </p:cNvSpPr>
          <p:nvPr>
            <p:ph type="sldNum" idx="143"/>
          </p:nvPr>
        </p:nvSpPr>
        <p:spPr>
          <a:xfrm>
            <a:off x="86104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E12FBEF-8E16-4D89-88C1-A62341B04139}" type="slidenum">
              <a:rPr lang="fr-FR" sz="1200" b="0" strike="noStrike" spc="-1">
                <a:solidFill>
                  <a:schemeClr val="dk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449" name="PlaceHolder 7"/>
          <p:cNvSpPr>
            <a:spLocks noGrp="1"/>
          </p:cNvSpPr>
          <p:nvPr>
            <p:ph type="dt" idx="144"/>
          </p:nvPr>
        </p:nvSpPr>
        <p:spPr>
          <a:xfrm>
            <a:off x="838080" y="635652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6" r:id="rId1"/>
    <p:sldLayoutId id="2147484417" r:id="rId2"/>
    <p:sldLayoutId id="2147484418" r:id="rId3"/>
    <p:sldLayoutId id="2147484419" r:id="rId4"/>
    <p:sldLayoutId id="2147484420" r:id="rId5"/>
    <p:sldLayoutId id="2147484421" r:id="rId6"/>
    <p:sldLayoutId id="2147484422" r:id="rId7"/>
    <p:sldLayoutId id="2147484423" r:id="rId8"/>
    <p:sldLayoutId id="2147484424" r:id="rId9"/>
    <p:sldLayoutId id="2147484425" r:id="rId10"/>
    <p:sldLayoutId id="2147484426" r:id="rId11"/>
    <p:sldLayoutId id="214748442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52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527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528" name="PlaceHolder 4"/>
          <p:cNvSpPr>
            <a:spLocks noGrp="1"/>
          </p:cNvSpPr>
          <p:nvPr>
            <p:ph type="sldNum" idx="146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77B1385-F973-41F8-AEDF-0DD82109CD58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2" r:id="rId1"/>
    <p:sldLayoutId id="2147484443" r:id="rId2"/>
    <p:sldLayoutId id="2147484444" r:id="rId3"/>
    <p:sldLayoutId id="2147484445" r:id="rId4"/>
    <p:sldLayoutId id="2147484446" r:id="rId5"/>
    <p:sldLayoutId id="2147484447" r:id="rId6"/>
    <p:sldLayoutId id="2147484448" r:id="rId7"/>
    <p:sldLayoutId id="2147484449" r:id="rId8"/>
    <p:sldLayoutId id="2147484450" r:id="rId9"/>
    <p:sldLayoutId id="2147484451" r:id="rId10"/>
    <p:sldLayoutId id="2147484452" r:id="rId11"/>
    <p:sldLayoutId id="214748445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56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56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56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569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570" name="PlaceHolder 6"/>
          <p:cNvSpPr>
            <a:spLocks noGrp="1"/>
          </p:cNvSpPr>
          <p:nvPr>
            <p:ph type="sldNum" idx="147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DEBCBA1-026F-4287-B341-DA26A4763750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5" r:id="rId1"/>
    <p:sldLayoutId id="2147484456" r:id="rId2"/>
    <p:sldLayoutId id="2147484457" r:id="rId3"/>
    <p:sldLayoutId id="2147484458" r:id="rId4"/>
    <p:sldLayoutId id="2147484459" r:id="rId5"/>
    <p:sldLayoutId id="2147484460" r:id="rId6"/>
    <p:sldLayoutId id="2147484461" r:id="rId7"/>
    <p:sldLayoutId id="2147484462" r:id="rId8"/>
    <p:sldLayoutId id="2147484463" r:id="rId9"/>
    <p:sldLayoutId id="2147484464" r:id="rId10"/>
    <p:sldLayoutId id="2147484465" r:id="rId11"/>
    <p:sldLayoutId id="214748446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60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609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610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611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612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613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614" name="PlaceHolder 8"/>
          <p:cNvSpPr>
            <a:spLocks noGrp="1"/>
          </p:cNvSpPr>
          <p:nvPr>
            <p:ph type="sldNum" idx="148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BCB149D-8FAD-40FF-BAED-C2FDFB53A54E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8" r:id="rId1"/>
    <p:sldLayoutId id="2147484469" r:id="rId2"/>
    <p:sldLayoutId id="2147484470" r:id="rId3"/>
    <p:sldLayoutId id="2147484471" r:id="rId4"/>
    <p:sldLayoutId id="2147484472" r:id="rId5"/>
    <p:sldLayoutId id="2147484473" r:id="rId6"/>
    <p:sldLayoutId id="2147484474" r:id="rId7"/>
    <p:sldLayoutId id="2147484475" r:id="rId8"/>
    <p:sldLayoutId id="2147484476" r:id="rId9"/>
    <p:sldLayoutId id="2147484477" r:id="rId10"/>
    <p:sldLayoutId id="2147484478" r:id="rId11"/>
    <p:sldLayoutId id="214748447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652" name="PlaceHolder 2"/>
          <p:cNvSpPr>
            <a:spLocks noGrp="1"/>
          </p:cNvSpPr>
          <p:nvPr>
            <p:ph type="sldNum" idx="149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A50F1B9-B8C4-4F40-92EC-24CB412B65F5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81" r:id="rId1"/>
    <p:sldLayoutId id="2147484482" r:id="rId2"/>
    <p:sldLayoutId id="2147484483" r:id="rId3"/>
    <p:sldLayoutId id="2147484484" r:id="rId4"/>
    <p:sldLayoutId id="2147484485" r:id="rId5"/>
    <p:sldLayoutId id="2147484486" r:id="rId6"/>
    <p:sldLayoutId id="2147484487" r:id="rId7"/>
    <p:sldLayoutId id="2147484488" r:id="rId8"/>
    <p:sldLayoutId id="2147484489" r:id="rId9"/>
    <p:sldLayoutId id="2147484490" r:id="rId10"/>
    <p:sldLayoutId id="2147484491" r:id="rId11"/>
    <p:sldLayoutId id="214748449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69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691" name="PlaceHolder 3"/>
          <p:cNvSpPr>
            <a:spLocks noGrp="1"/>
          </p:cNvSpPr>
          <p:nvPr>
            <p:ph type="sldNum" idx="150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02037CE-634D-476A-91C2-782AD7C87BE6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4" r:id="rId1"/>
    <p:sldLayoutId id="2147484495" r:id="rId2"/>
    <p:sldLayoutId id="2147484496" r:id="rId3"/>
    <p:sldLayoutId id="2147484497" r:id="rId4"/>
    <p:sldLayoutId id="2147484498" r:id="rId5"/>
    <p:sldLayoutId id="2147484499" r:id="rId6"/>
    <p:sldLayoutId id="2147484500" r:id="rId7"/>
    <p:sldLayoutId id="2147484501" r:id="rId8"/>
    <p:sldLayoutId id="2147484502" r:id="rId9"/>
    <p:sldLayoutId id="2147484503" r:id="rId10"/>
    <p:sldLayoutId id="2147484504" r:id="rId11"/>
    <p:sldLayoutId id="214748450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72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73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731" name="PlaceHolder 4"/>
          <p:cNvSpPr>
            <a:spLocks noGrp="1"/>
          </p:cNvSpPr>
          <p:nvPr>
            <p:ph type="sldNum" idx="151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6F4CA0C-781E-400C-8B30-339A9146E2A4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07" r:id="rId1"/>
    <p:sldLayoutId id="2147484508" r:id="rId2"/>
    <p:sldLayoutId id="2147484509" r:id="rId3"/>
    <p:sldLayoutId id="2147484510" r:id="rId4"/>
    <p:sldLayoutId id="2147484511" r:id="rId5"/>
    <p:sldLayoutId id="2147484512" r:id="rId6"/>
    <p:sldLayoutId id="2147484513" r:id="rId7"/>
    <p:sldLayoutId id="2147484514" r:id="rId8"/>
    <p:sldLayoutId id="2147484515" r:id="rId9"/>
    <p:sldLayoutId id="2147484516" r:id="rId10"/>
    <p:sldLayoutId id="2147484517" r:id="rId11"/>
    <p:sldLayoutId id="214748451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769" name="PlaceHolder 2"/>
          <p:cNvSpPr>
            <a:spLocks noGrp="1"/>
          </p:cNvSpPr>
          <p:nvPr>
            <p:ph type="sldNum" idx="152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605E0E8-032C-42F1-8749-82B96AD198A4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20" r:id="rId1"/>
    <p:sldLayoutId id="2147484521" r:id="rId2"/>
    <p:sldLayoutId id="2147484522" r:id="rId3"/>
    <p:sldLayoutId id="2147484523" r:id="rId4"/>
    <p:sldLayoutId id="2147484524" r:id="rId5"/>
    <p:sldLayoutId id="2147484525" r:id="rId6"/>
    <p:sldLayoutId id="2147484526" r:id="rId7"/>
    <p:sldLayoutId id="2147484527" r:id="rId8"/>
    <p:sldLayoutId id="2147484528" r:id="rId9"/>
    <p:sldLayoutId id="2147484529" r:id="rId10"/>
    <p:sldLayoutId id="2147484530" r:id="rId11"/>
    <p:sldLayoutId id="214748453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6" name="PlaceHolder 1"/>
          <p:cNvSpPr>
            <a:spLocks noGrp="1"/>
          </p:cNvSpPr>
          <p:nvPr>
            <p:ph type="sldNum" idx="153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BD1CD390-4F42-4373-9DB3-865DB6120B36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33" r:id="rId1"/>
    <p:sldLayoutId id="2147484534" r:id="rId2"/>
    <p:sldLayoutId id="2147484535" r:id="rId3"/>
    <p:sldLayoutId id="2147484536" r:id="rId4"/>
    <p:sldLayoutId id="2147484537" r:id="rId5"/>
    <p:sldLayoutId id="2147484538" r:id="rId6"/>
    <p:sldLayoutId id="2147484539" r:id="rId7"/>
    <p:sldLayoutId id="2147484540" r:id="rId8"/>
    <p:sldLayoutId id="2147484541" r:id="rId9"/>
    <p:sldLayoutId id="2147484542" r:id="rId10"/>
    <p:sldLayoutId id="2147484543" r:id="rId11"/>
    <p:sldLayoutId id="214748454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84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84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84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847" name="PlaceHolder 5"/>
          <p:cNvSpPr>
            <a:spLocks noGrp="1"/>
          </p:cNvSpPr>
          <p:nvPr>
            <p:ph type="sldNum" idx="154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55FCA60-6BFD-402F-9E05-7B172951DB9D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46" r:id="rId1"/>
    <p:sldLayoutId id="2147484547" r:id="rId2"/>
    <p:sldLayoutId id="2147484548" r:id="rId3"/>
    <p:sldLayoutId id="2147484549" r:id="rId4"/>
    <p:sldLayoutId id="2147484550" r:id="rId5"/>
    <p:sldLayoutId id="2147484551" r:id="rId6"/>
    <p:sldLayoutId id="2147484552" r:id="rId7"/>
    <p:sldLayoutId id="2147484553" r:id="rId8"/>
    <p:sldLayoutId id="2147484554" r:id="rId9"/>
    <p:sldLayoutId id="2147484555" r:id="rId10"/>
    <p:sldLayoutId id="2147484556" r:id="rId11"/>
    <p:sldLayoutId id="214748455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24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4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4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88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88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887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888" name="PlaceHolder 5"/>
          <p:cNvSpPr>
            <a:spLocks noGrp="1"/>
          </p:cNvSpPr>
          <p:nvPr>
            <p:ph type="sldNum" idx="155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0474625-98CB-4271-8755-125C31B99E34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59" r:id="rId1"/>
    <p:sldLayoutId id="2147484560" r:id="rId2"/>
    <p:sldLayoutId id="2147484561" r:id="rId3"/>
    <p:sldLayoutId id="2147484562" r:id="rId4"/>
    <p:sldLayoutId id="2147484563" r:id="rId5"/>
    <p:sldLayoutId id="2147484564" r:id="rId6"/>
    <p:sldLayoutId id="2147484565" r:id="rId7"/>
    <p:sldLayoutId id="2147484566" r:id="rId8"/>
    <p:sldLayoutId id="2147484567" r:id="rId9"/>
    <p:sldLayoutId id="2147484568" r:id="rId10"/>
    <p:sldLayoutId id="2147484569" r:id="rId11"/>
    <p:sldLayoutId id="214748457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92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92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928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2929" name="PlaceHolder 5"/>
          <p:cNvSpPr>
            <a:spLocks noGrp="1"/>
          </p:cNvSpPr>
          <p:nvPr>
            <p:ph type="sldNum" idx="156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FFE11D7-CC27-4E4A-A1C4-9CA408B3D897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72" r:id="rId1"/>
    <p:sldLayoutId id="2147484573" r:id="rId2"/>
    <p:sldLayoutId id="2147484574" r:id="rId3"/>
    <p:sldLayoutId id="2147484575" r:id="rId4"/>
    <p:sldLayoutId id="2147484576" r:id="rId5"/>
    <p:sldLayoutId id="2147484577" r:id="rId6"/>
    <p:sldLayoutId id="2147484578" r:id="rId7"/>
    <p:sldLayoutId id="2147484579" r:id="rId8"/>
    <p:sldLayoutId id="2147484580" r:id="rId9"/>
    <p:sldLayoutId id="2147484581" r:id="rId10"/>
    <p:sldLayoutId id="2147484582" r:id="rId11"/>
    <p:sldLayoutId id="214748458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6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967" name="PlaceHolder 1"/>
          <p:cNvSpPr>
            <a:spLocks noGrp="1"/>
          </p:cNvSpPr>
          <p:nvPr>
            <p:ph type="sldNum" idx="157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55F9C94-CE35-48A7-A216-A3477D230C51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968" name="PlaceHolder 2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2969" name="PlaceHolder 3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2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20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20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20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20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85" r:id="rId1"/>
    <p:sldLayoutId id="2147484586" r:id="rId2"/>
    <p:sldLayoutId id="2147484587" r:id="rId3"/>
    <p:sldLayoutId id="2147484588" r:id="rId4"/>
    <p:sldLayoutId id="2147484589" r:id="rId5"/>
    <p:sldLayoutId id="2147484590" r:id="rId6"/>
    <p:sldLayoutId id="2147484591" r:id="rId7"/>
    <p:sldLayoutId id="2147484592" r:id="rId8"/>
    <p:sldLayoutId id="2147484593" r:id="rId9"/>
    <p:sldLayoutId id="2147484594" r:id="rId10"/>
    <p:sldLayoutId id="2147484595" r:id="rId11"/>
    <p:sldLayoutId id="2147484596" r:id="rId12"/>
    <p:sldLayoutId id="2147488016" r:id="rId13"/>
    <p:sldLayoutId id="2147488017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6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00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00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09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10" name="PlaceHolder 4"/>
          <p:cNvSpPr>
            <a:spLocks noGrp="1"/>
          </p:cNvSpPr>
          <p:nvPr>
            <p:ph type="sldNum" idx="158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310C2CB-0767-48AD-ABCC-1D352B281796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98" r:id="rId1"/>
    <p:sldLayoutId id="2147484599" r:id="rId2"/>
    <p:sldLayoutId id="2147484600" r:id="rId3"/>
    <p:sldLayoutId id="2147484601" r:id="rId4"/>
    <p:sldLayoutId id="2147484602" r:id="rId5"/>
    <p:sldLayoutId id="2147484603" r:id="rId6"/>
    <p:sldLayoutId id="2147484604" r:id="rId7"/>
    <p:sldLayoutId id="2147484605" r:id="rId8"/>
    <p:sldLayoutId id="2147484606" r:id="rId9"/>
    <p:sldLayoutId id="2147484607" r:id="rId10"/>
    <p:sldLayoutId id="2147484608" r:id="rId11"/>
    <p:sldLayoutId id="214748460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7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048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049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50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51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52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53" name="PlaceHolder 6"/>
          <p:cNvSpPr>
            <a:spLocks noGrp="1"/>
          </p:cNvSpPr>
          <p:nvPr>
            <p:ph type="sldNum" idx="159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E4952F2-F28E-492C-A7CE-251965A8FD61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11" r:id="rId1"/>
    <p:sldLayoutId id="2147484612" r:id="rId2"/>
    <p:sldLayoutId id="2147484613" r:id="rId3"/>
    <p:sldLayoutId id="2147484614" r:id="rId4"/>
    <p:sldLayoutId id="2147484615" r:id="rId5"/>
    <p:sldLayoutId id="2147484616" r:id="rId6"/>
    <p:sldLayoutId id="2147484617" r:id="rId7"/>
    <p:sldLayoutId id="2147484618" r:id="rId8"/>
    <p:sldLayoutId id="2147484619" r:id="rId9"/>
    <p:sldLayoutId id="2147484620" r:id="rId10"/>
    <p:sldLayoutId id="2147484621" r:id="rId11"/>
    <p:sldLayoutId id="214748462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09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09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93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94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95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96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97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098" name="PlaceHolder 8"/>
          <p:cNvSpPr>
            <a:spLocks noGrp="1"/>
          </p:cNvSpPr>
          <p:nvPr>
            <p:ph type="sldNum" idx="160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53EEFDC8-AAA1-4D4E-BCA7-92EF6360222A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24" r:id="rId1"/>
    <p:sldLayoutId id="2147484625" r:id="rId2"/>
    <p:sldLayoutId id="2147484626" r:id="rId3"/>
    <p:sldLayoutId id="2147484627" r:id="rId4"/>
    <p:sldLayoutId id="2147484628" r:id="rId5"/>
    <p:sldLayoutId id="2147484629" r:id="rId6"/>
    <p:sldLayoutId id="2147484630" r:id="rId7"/>
    <p:sldLayoutId id="2147484631" r:id="rId8"/>
    <p:sldLayoutId id="2147484632" r:id="rId9"/>
    <p:sldLayoutId id="2147484633" r:id="rId10"/>
    <p:sldLayoutId id="2147484634" r:id="rId11"/>
    <p:sldLayoutId id="214748463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5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13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137" name="PlaceHolder 2"/>
          <p:cNvSpPr>
            <a:spLocks noGrp="1"/>
          </p:cNvSpPr>
          <p:nvPr>
            <p:ph type="sldNum" idx="161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FDCE6DF-D122-4120-9B62-78C05068BBEC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37" r:id="rId1"/>
    <p:sldLayoutId id="2147484638" r:id="rId2"/>
    <p:sldLayoutId id="2147484639" r:id="rId3"/>
    <p:sldLayoutId id="2147484640" r:id="rId4"/>
    <p:sldLayoutId id="2147484641" r:id="rId5"/>
    <p:sldLayoutId id="2147484642" r:id="rId6"/>
    <p:sldLayoutId id="2147484643" r:id="rId7"/>
    <p:sldLayoutId id="2147484644" r:id="rId8"/>
    <p:sldLayoutId id="2147484645" r:id="rId9"/>
    <p:sldLayoutId id="2147484646" r:id="rId10"/>
    <p:sldLayoutId id="2147484647" r:id="rId11"/>
    <p:sldLayoutId id="214748464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17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17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177" name="PlaceHolder 3"/>
          <p:cNvSpPr>
            <a:spLocks noGrp="1"/>
          </p:cNvSpPr>
          <p:nvPr>
            <p:ph type="sldNum" idx="162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A0A0EDE-4ADB-4D8E-9362-505EC1F54D4B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50" r:id="rId1"/>
    <p:sldLayoutId id="2147484651" r:id="rId2"/>
    <p:sldLayoutId id="2147484652" r:id="rId3"/>
    <p:sldLayoutId id="2147484653" r:id="rId4"/>
    <p:sldLayoutId id="2147484654" r:id="rId5"/>
    <p:sldLayoutId id="2147484655" r:id="rId6"/>
    <p:sldLayoutId id="2147484656" r:id="rId7"/>
    <p:sldLayoutId id="2147484657" r:id="rId8"/>
    <p:sldLayoutId id="2147484658" r:id="rId9"/>
    <p:sldLayoutId id="2147484659" r:id="rId10"/>
    <p:sldLayoutId id="2147484660" r:id="rId11"/>
    <p:sldLayoutId id="214748466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4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21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21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21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218" name="PlaceHolder 4"/>
          <p:cNvSpPr>
            <a:spLocks noGrp="1"/>
          </p:cNvSpPr>
          <p:nvPr>
            <p:ph type="sldNum" idx="163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EEBC1EE-AAC8-4190-B918-D33782401430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63" r:id="rId1"/>
    <p:sldLayoutId id="2147484664" r:id="rId2"/>
    <p:sldLayoutId id="2147484665" r:id="rId3"/>
    <p:sldLayoutId id="2147484666" r:id="rId4"/>
    <p:sldLayoutId id="2147484667" r:id="rId5"/>
    <p:sldLayoutId id="2147484668" r:id="rId6"/>
    <p:sldLayoutId id="2147484669" r:id="rId7"/>
    <p:sldLayoutId id="2147484670" r:id="rId8"/>
    <p:sldLayoutId id="2147484671" r:id="rId9"/>
    <p:sldLayoutId id="2147484672" r:id="rId10"/>
    <p:sldLayoutId id="2147484673" r:id="rId11"/>
    <p:sldLayoutId id="214748467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5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25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257" name="PlaceHolder 2"/>
          <p:cNvSpPr>
            <a:spLocks noGrp="1"/>
          </p:cNvSpPr>
          <p:nvPr>
            <p:ph type="sldNum" idx="164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36507D96-B331-49D5-BF4D-697D7F11B6D5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76" r:id="rId1"/>
    <p:sldLayoutId id="2147484677" r:id="rId2"/>
    <p:sldLayoutId id="2147484678" r:id="rId3"/>
    <p:sldLayoutId id="2147484679" r:id="rId4"/>
    <p:sldLayoutId id="2147484680" r:id="rId5"/>
    <p:sldLayoutId id="2147484681" r:id="rId6"/>
    <p:sldLayoutId id="2147484682" r:id="rId7"/>
    <p:sldLayoutId id="2147484683" r:id="rId8"/>
    <p:sldLayoutId id="2147484684" r:id="rId9"/>
    <p:sldLayoutId id="2147484685" r:id="rId10"/>
    <p:sldLayoutId id="2147484686" r:id="rId11"/>
    <p:sldLayoutId id="214748468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  <p:sp>
        <p:nvSpPr>
          <p:cNvPr id="28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  <p:sldLayoutId id="214748375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4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295" name="PlaceHolder 1"/>
          <p:cNvSpPr>
            <a:spLocks noGrp="1"/>
          </p:cNvSpPr>
          <p:nvPr>
            <p:ph type="sldNum" idx="165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8956DEB-F100-4388-AD70-AB5FA2A06032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89" r:id="rId1"/>
    <p:sldLayoutId id="2147484690" r:id="rId2"/>
    <p:sldLayoutId id="2147484691" r:id="rId3"/>
    <p:sldLayoutId id="2147484692" r:id="rId4"/>
    <p:sldLayoutId id="2147484693" r:id="rId5"/>
    <p:sldLayoutId id="2147484694" r:id="rId6"/>
    <p:sldLayoutId id="2147484695" r:id="rId7"/>
    <p:sldLayoutId id="2147484696" r:id="rId8"/>
    <p:sldLayoutId id="2147484697" r:id="rId9"/>
    <p:sldLayoutId id="2147484698" r:id="rId10"/>
    <p:sldLayoutId id="2147484699" r:id="rId11"/>
    <p:sldLayoutId id="214748470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2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33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33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33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33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337" name="PlaceHolder 5"/>
          <p:cNvSpPr>
            <a:spLocks noGrp="1"/>
          </p:cNvSpPr>
          <p:nvPr>
            <p:ph type="sldNum" idx="166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1B7D6AFB-8051-4391-BAE2-0E25EE5BB443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2" r:id="rId1"/>
    <p:sldLayoutId id="2147484703" r:id="rId2"/>
    <p:sldLayoutId id="2147484704" r:id="rId3"/>
    <p:sldLayoutId id="2147484705" r:id="rId4"/>
    <p:sldLayoutId id="2147484706" r:id="rId5"/>
    <p:sldLayoutId id="2147484707" r:id="rId6"/>
    <p:sldLayoutId id="2147484708" r:id="rId7"/>
    <p:sldLayoutId id="2147484709" r:id="rId8"/>
    <p:sldLayoutId id="2147484710" r:id="rId9"/>
    <p:sldLayoutId id="2147484711" r:id="rId10"/>
    <p:sldLayoutId id="2147484712" r:id="rId11"/>
    <p:sldLayoutId id="214748471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375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376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377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378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379" name="PlaceHolder 5"/>
          <p:cNvSpPr>
            <a:spLocks noGrp="1"/>
          </p:cNvSpPr>
          <p:nvPr>
            <p:ph type="sldNum" idx="167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9053D028-12F6-4701-B7DF-1F8D6168BFE7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15" r:id="rId1"/>
    <p:sldLayoutId id="2147484716" r:id="rId2"/>
    <p:sldLayoutId id="2147484717" r:id="rId3"/>
    <p:sldLayoutId id="2147484718" r:id="rId4"/>
    <p:sldLayoutId id="2147484719" r:id="rId5"/>
    <p:sldLayoutId id="2147484720" r:id="rId6"/>
    <p:sldLayoutId id="2147484721" r:id="rId7"/>
    <p:sldLayoutId id="2147484722" r:id="rId8"/>
    <p:sldLayoutId id="2147484723" r:id="rId9"/>
    <p:sldLayoutId id="2147484724" r:id="rId10"/>
    <p:sldLayoutId id="2147484725" r:id="rId11"/>
    <p:sldLayoutId id="214748472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6" name="ZoneTexte 3"/>
          <p:cNvSpPr/>
          <p:nvPr/>
        </p:nvSpPr>
        <p:spPr>
          <a:xfrm>
            <a:off x="5780160" y="6559200"/>
            <a:ext cx="1534680" cy="2725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200" b="1" strike="noStrike" spc="-1">
                <a:solidFill>
                  <a:schemeClr val="lt1"/>
                </a:solidFill>
                <a:latin typeface="Calibri"/>
              </a:rPr>
              <a:t>Confidentiel</a:t>
            </a:r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41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41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41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420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421" name="PlaceHolder 5"/>
          <p:cNvSpPr>
            <a:spLocks noGrp="1"/>
          </p:cNvSpPr>
          <p:nvPr>
            <p:ph type="sldNum" idx="168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D052DB79-DB48-41C3-8E7B-6F75E541E702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28" r:id="rId1"/>
    <p:sldLayoutId id="2147484729" r:id="rId2"/>
    <p:sldLayoutId id="2147484730" r:id="rId3"/>
    <p:sldLayoutId id="2147484731" r:id="rId4"/>
    <p:sldLayoutId id="2147484732" r:id="rId5"/>
    <p:sldLayoutId id="2147484733" r:id="rId6"/>
    <p:sldLayoutId id="2147484734" r:id="rId7"/>
    <p:sldLayoutId id="2147484735" r:id="rId8"/>
    <p:sldLayoutId id="2147484736" r:id="rId9"/>
    <p:sldLayoutId id="2147484737" r:id="rId10"/>
    <p:sldLayoutId id="2147484738" r:id="rId11"/>
    <p:sldLayoutId id="214748473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8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459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460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461" name="PlaceHolder 1"/>
          <p:cNvSpPr>
            <a:spLocks noGrp="1"/>
          </p:cNvSpPr>
          <p:nvPr>
            <p:ph type="sldNum" idx="169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28CF03C4-72B7-43BC-AAE5-BB67CB02062C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41" r:id="rId1"/>
    <p:sldLayoutId id="2147484742" r:id="rId2"/>
    <p:sldLayoutId id="2147484743" r:id="rId3"/>
    <p:sldLayoutId id="2147484744" r:id="rId4"/>
    <p:sldLayoutId id="2147484745" r:id="rId5"/>
    <p:sldLayoutId id="2147484746" r:id="rId6"/>
    <p:sldLayoutId id="2147484747" r:id="rId7"/>
    <p:sldLayoutId id="2147484748" r:id="rId8"/>
    <p:sldLayoutId id="2147484749" r:id="rId9"/>
    <p:sldLayoutId id="2147484750" r:id="rId10"/>
    <p:sldLayoutId id="2147484751" r:id="rId11"/>
    <p:sldLayoutId id="214748475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8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499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500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50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50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03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04" name="PlaceHolder 4"/>
          <p:cNvSpPr>
            <a:spLocks noGrp="1"/>
          </p:cNvSpPr>
          <p:nvPr>
            <p:ph type="sldNum" idx="170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CC8A73C7-C73C-4BB2-A982-5A98C000F406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54" r:id="rId1"/>
    <p:sldLayoutId id="2147484755" r:id="rId2"/>
    <p:sldLayoutId id="2147484756" r:id="rId3"/>
    <p:sldLayoutId id="2147484757" r:id="rId4"/>
    <p:sldLayoutId id="2147484758" r:id="rId5"/>
    <p:sldLayoutId id="2147484759" r:id="rId6"/>
    <p:sldLayoutId id="2147484760" r:id="rId7"/>
    <p:sldLayoutId id="2147484761" r:id="rId8"/>
    <p:sldLayoutId id="2147484762" r:id="rId9"/>
    <p:sldLayoutId id="2147484763" r:id="rId10"/>
    <p:sldLayoutId id="2147484764" r:id="rId11"/>
    <p:sldLayoutId id="214748476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542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543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544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545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46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47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48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49" name="PlaceHolder 6"/>
          <p:cNvSpPr>
            <a:spLocks noGrp="1"/>
          </p:cNvSpPr>
          <p:nvPr>
            <p:ph type="sldNum" idx="171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B04555C-F14F-4D10-8690-17595E3D0603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67" r:id="rId1"/>
    <p:sldLayoutId id="2147484768" r:id="rId2"/>
    <p:sldLayoutId id="2147484769" r:id="rId3"/>
    <p:sldLayoutId id="2147484770" r:id="rId4"/>
    <p:sldLayoutId id="2147484771" r:id="rId5"/>
    <p:sldLayoutId id="2147484772" r:id="rId6"/>
    <p:sldLayoutId id="2147484773" r:id="rId7"/>
    <p:sldLayoutId id="2147484774" r:id="rId8"/>
    <p:sldLayoutId id="2147484775" r:id="rId9"/>
    <p:sldLayoutId id="2147484776" r:id="rId10"/>
    <p:sldLayoutId id="2147484777" r:id="rId11"/>
    <p:sldLayoutId id="214748477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6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587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588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58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59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91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92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93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94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95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596" name="PlaceHolder 8"/>
          <p:cNvSpPr>
            <a:spLocks noGrp="1"/>
          </p:cNvSpPr>
          <p:nvPr>
            <p:ph type="sldNum" idx="172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B7F139E-1568-44C2-A999-53CE015E7918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80" r:id="rId1"/>
    <p:sldLayoutId id="2147484781" r:id="rId2"/>
    <p:sldLayoutId id="2147484782" r:id="rId3"/>
    <p:sldLayoutId id="2147484783" r:id="rId4"/>
    <p:sldLayoutId id="2147484784" r:id="rId5"/>
    <p:sldLayoutId id="2147484785" r:id="rId6"/>
    <p:sldLayoutId id="2147484786" r:id="rId7"/>
    <p:sldLayoutId id="2147484787" r:id="rId8"/>
    <p:sldLayoutId id="2147484788" r:id="rId9"/>
    <p:sldLayoutId id="2147484789" r:id="rId10"/>
    <p:sldLayoutId id="2147484790" r:id="rId11"/>
    <p:sldLayoutId id="214748479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3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634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635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636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637" name="PlaceHolder 2"/>
          <p:cNvSpPr>
            <a:spLocks noGrp="1"/>
          </p:cNvSpPr>
          <p:nvPr>
            <p:ph type="sldNum" idx="173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7444A42F-70F8-40FE-B8ED-B833E95B7869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93" r:id="rId1"/>
    <p:sldLayoutId id="2147484794" r:id="rId2"/>
    <p:sldLayoutId id="2147484795" r:id="rId3"/>
    <p:sldLayoutId id="2147484796" r:id="rId4"/>
    <p:sldLayoutId id="2147484797" r:id="rId5"/>
    <p:sldLayoutId id="2147484798" r:id="rId6"/>
    <p:sldLayoutId id="2147484799" r:id="rId7"/>
    <p:sldLayoutId id="2147484800" r:id="rId8"/>
    <p:sldLayoutId id="2147484801" r:id="rId9"/>
    <p:sldLayoutId id="2147484802" r:id="rId10"/>
    <p:sldLayoutId id="2147484803" r:id="rId11"/>
    <p:sldLayoutId id="214748480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4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675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676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67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67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679" name="PlaceHolder 3"/>
          <p:cNvSpPr>
            <a:spLocks noGrp="1"/>
          </p:cNvSpPr>
          <p:nvPr>
            <p:ph type="sldNum" idx="174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2BAB5FF-3828-4565-BC79-E6F4230195A8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06" r:id="rId1"/>
    <p:sldLayoutId id="2147484807" r:id="rId2"/>
    <p:sldLayoutId id="2147484808" r:id="rId3"/>
    <p:sldLayoutId id="2147484809" r:id="rId4"/>
    <p:sldLayoutId id="2147484810" r:id="rId5"/>
    <p:sldLayoutId id="2147484811" r:id="rId6"/>
    <p:sldLayoutId id="2147484812" r:id="rId7"/>
    <p:sldLayoutId id="2147484813" r:id="rId8"/>
    <p:sldLayoutId id="2147484814" r:id="rId9"/>
    <p:sldLayoutId id="2147484815" r:id="rId10"/>
    <p:sldLayoutId id="2147484816" r:id="rId11"/>
    <p:sldLayoutId id="214748481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Titre 1"/>
          <p:cNvSpPr/>
          <p:nvPr/>
        </p:nvSpPr>
        <p:spPr>
          <a:xfrm>
            <a:off x="745200" y="2033280"/>
            <a:ext cx="5700960" cy="113220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normAutofit/>
          </a:bodyPr>
          <a:lstStyle/>
          <a:p>
            <a:pPr defTabSz="914400">
              <a:lnSpc>
                <a:spcPct val="90000"/>
              </a:lnSpc>
            </a:pPr>
            <a:endParaRPr lang="fr-FR" sz="3200" b="1" strike="noStrike" cap="small" spc="-1">
              <a:solidFill>
                <a:schemeClr val="lt1"/>
              </a:solidFill>
              <a:latin typeface="Nunito San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5" r:id="rId3"/>
    <p:sldLayoutId id="2147483756" r:id="rId4"/>
    <p:sldLayoutId id="2147483757" r:id="rId5"/>
    <p:sldLayoutId id="2147483758" r:id="rId6"/>
    <p:sldLayoutId id="2147483759" r:id="rId7"/>
    <p:sldLayoutId id="2147483760" r:id="rId8"/>
    <p:sldLayoutId id="2147483761" r:id="rId9"/>
    <p:sldLayoutId id="2147483762" r:id="rId10"/>
    <p:sldLayoutId id="2147483763" r:id="rId11"/>
    <p:sldLayoutId id="214748376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6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717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718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71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72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721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722" name="PlaceHolder 4"/>
          <p:cNvSpPr>
            <a:spLocks noGrp="1"/>
          </p:cNvSpPr>
          <p:nvPr>
            <p:ph type="sldNum" idx="175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F4D04D4-A67C-4E80-BC37-1F4C75E55DE7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19" r:id="rId1"/>
    <p:sldLayoutId id="2147484820" r:id="rId2"/>
    <p:sldLayoutId id="2147484821" r:id="rId3"/>
    <p:sldLayoutId id="2147484822" r:id="rId4"/>
    <p:sldLayoutId id="2147484823" r:id="rId5"/>
    <p:sldLayoutId id="2147484824" r:id="rId6"/>
    <p:sldLayoutId id="2147484825" r:id="rId7"/>
    <p:sldLayoutId id="2147484826" r:id="rId8"/>
    <p:sldLayoutId id="2147484827" r:id="rId9"/>
    <p:sldLayoutId id="2147484828" r:id="rId10"/>
    <p:sldLayoutId id="2147484829" r:id="rId11"/>
    <p:sldLayoutId id="214748483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9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760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761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762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763" name="PlaceHolder 2"/>
          <p:cNvSpPr>
            <a:spLocks noGrp="1"/>
          </p:cNvSpPr>
          <p:nvPr>
            <p:ph type="sldNum" idx="176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8051E10F-CE17-45E0-AF7C-BDE92C80C549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2" r:id="rId1"/>
    <p:sldLayoutId id="2147484833" r:id="rId2"/>
    <p:sldLayoutId id="2147484834" r:id="rId3"/>
    <p:sldLayoutId id="2147484835" r:id="rId4"/>
    <p:sldLayoutId id="2147484836" r:id="rId5"/>
    <p:sldLayoutId id="2147484837" r:id="rId6"/>
    <p:sldLayoutId id="2147484838" r:id="rId7"/>
    <p:sldLayoutId id="2147484839" r:id="rId8"/>
    <p:sldLayoutId id="2147484840" r:id="rId9"/>
    <p:sldLayoutId id="2147484841" r:id="rId10"/>
    <p:sldLayoutId id="2147484842" r:id="rId11"/>
    <p:sldLayoutId id="214748484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0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801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802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803" name="PlaceHolder 1"/>
          <p:cNvSpPr>
            <a:spLocks noGrp="1"/>
          </p:cNvSpPr>
          <p:nvPr>
            <p:ph type="sldNum" idx="177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03ADA9A2-6499-4F7F-A039-097628C1A4A4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5" r:id="rId1"/>
    <p:sldLayoutId id="2147484846" r:id="rId2"/>
    <p:sldLayoutId id="2147484847" r:id="rId3"/>
    <p:sldLayoutId id="2147484848" r:id="rId4"/>
    <p:sldLayoutId id="2147484849" r:id="rId5"/>
    <p:sldLayoutId id="2147484850" r:id="rId6"/>
    <p:sldLayoutId id="2147484851" r:id="rId7"/>
    <p:sldLayoutId id="2147484852" r:id="rId8"/>
    <p:sldLayoutId id="2147484853" r:id="rId9"/>
    <p:sldLayoutId id="2147484854" r:id="rId10"/>
    <p:sldLayoutId id="2147484855" r:id="rId11"/>
    <p:sldLayoutId id="214748485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841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842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84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84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845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846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847" name="PlaceHolder 5"/>
          <p:cNvSpPr>
            <a:spLocks noGrp="1"/>
          </p:cNvSpPr>
          <p:nvPr>
            <p:ph type="sldNum" idx="178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4532ADB8-D37D-47D2-959D-72E319810A92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58" r:id="rId1"/>
    <p:sldLayoutId id="2147484859" r:id="rId2"/>
    <p:sldLayoutId id="2147484860" r:id="rId3"/>
    <p:sldLayoutId id="2147484861" r:id="rId4"/>
    <p:sldLayoutId id="2147484862" r:id="rId5"/>
    <p:sldLayoutId id="2147484863" r:id="rId6"/>
    <p:sldLayoutId id="2147484864" r:id="rId7"/>
    <p:sldLayoutId id="2147484865" r:id="rId8"/>
    <p:sldLayoutId id="2147484866" r:id="rId9"/>
    <p:sldLayoutId id="2147484867" r:id="rId10"/>
    <p:sldLayoutId id="2147484868" r:id="rId11"/>
    <p:sldLayoutId id="214748486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4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885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886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887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888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43506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889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890" name="PlaceHolder 4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891" name="PlaceHolder 5"/>
          <p:cNvSpPr>
            <a:spLocks noGrp="1"/>
          </p:cNvSpPr>
          <p:nvPr>
            <p:ph type="sldNum" idx="179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E51EA3B9-F785-4913-A4D5-2838CE728AF5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71" r:id="rId1"/>
    <p:sldLayoutId id="2147484872" r:id="rId2"/>
    <p:sldLayoutId id="2147484873" r:id="rId3"/>
    <p:sldLayoutId id="2147484874" r:id="rId4"/>
    <p:sldLayoutId id="2147484875" r:id="rId5"/>
    <p:sldLayoutId id="2147484876" r:id="rId6"/>
    <p:sldLayoutId id="2147484877" r:id="rId7"/>
    <p:sldLayoutId id="2147484878" r:id="rId8"/>
    <p:sldLayoutId id="2147484879" r:id="rId9"/>
    <p:sldLayoutId id="2147484880" r:id="rId10"/>
    <p:sldLayoutId id="2147484881" r:id="rId11"/>
    <p:sldLayoutId id="214748488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8" name="Rectangle 12"/>
          <p:cNvSpPr/>
          <p:nvPr/>
        </p:nvSpPr>
        <p:spPr>
          <a:xfrm>
            <a:off x="720" y="-33480"/>
            <a:ext cx="12191400" cy="113220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18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929" name="Rectangle 16"/>
          <p:cNvSpPr/>
          <p:nvPr/>
        </p:nvSpPr>
        <p:spPr>
          <a:xfrm>
            <a:off x="0" y="6467040"/>
            <a:ext cx="12191400" cy="38988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800" b="0" strike="noStrike" spc="-1">
                <a:solidFill>
                  <a:schemeClr val="lt1"/>
                </a:solidFill>
                <a:latin typeface="Calibri"/>
              </a:rPr>
              <a:t>GeodAIsics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cxnSp>
        <p:nvCxnSpPr>
          <p:cNvPr id="3930" name="Straight Connector 5"/>
          <p:cNvCxnSpPr/>
          <p:nvPr/>
        </p:nvCxnSpPr>
        <p:spPr>
          <a:xfrm>
            <a:off x="-9720" y="64670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931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3932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933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934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3935" name="PlaceHolder 5"/>
          <p:cNvSpPr>
            <a:spLocks noGrp="1"/>
          </p:cNvSpPr>
          <p:nvPr>
            <p:ph type="sldNum" idx="180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A83C9AD2-064F-4FE1-98AC-D7C2667A87E6}" type="slidenum">
              <a:rPr lang="fr-FR" sz="1200" b="0" strike="noStrike" spc="-1">
                <a:solidFill>
                  <a:schemeClr val="lt1">
                    <a:tint val="75000"/>
                  </a:schemeClr>
                </a:solidFill>
                <a:latin typeface="Calibri"/>
              </a:rPr>
              <a:t>‹N°›</a:t>
            </a:fld>
            <a:endParaRPr lang="fr-FR" sz="1200" b="0" strike="noStrike" spc="-1">
              <a:solidFill>
                <a:srgbClr val="000000"/>
              </a:solidFill>
              <a:latin typeface="Calibri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84" r:id="rId1"/>
    <p:sldLayoutId id="2147484885" r:id="rId2"/>
    <p:sldLayoutId id="2147484886" r:id="rId3"/>
    <p:sldLayoutId id="2147484887" r:id="rId4"/>
    <p:sldLayoutId id="2147484888" r:id="rId5"/>
    <p:sldLayoutId id="2147484889" r:id="rId6"/>
    <p:sldLayoutId id="2147484890" r:id="rId7"/>
    <p:sldLayoutId id="2147484891" r:id="rId8"/>
    <p:sldLayoutId id="2147484892" r:id="rId9"/>
    <p:sldLayoutId id="2147484893" r:id="rId10"/>
    <p:sldLayoutId id="2147484894" r:id="rId11"/>
    <p:sldLayoutId id="214748489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72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3973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3974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975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3976" name="Picture 12" descr="A picture containing text, clipart&#10;&#10;Description automatically generated"/>
          <p:cNvPicPr/>
          <p:nvPr/>
        </p:nvPicPr>
        <p:blipFill>
          <a:blip r:embed="rId16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3977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3978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3979" name="PlaceHolder 1"/>
          <p:cNvSpPr>
            <a:spLocks noGrp="1"/>
          </p:cNvSpPr>
          <p:nvPr>
            <p:ph type="dt" idx="181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97" r:id="rId1"/>
    <p:sldLayoutId id="2147484898" r:id="rId2"/>
    <p:sldLayoutId id="2147484899" r:id="rId3"/>
    <p:sldLayoutId id="2147484900" r:id="rId4"/>
    <p:sldLayoutId id="2147484901" r:id="rId5"/>
    <p:sldLayoutId id="2147484902" r:id="rId6"/>
    <p:sldLayoutId id="2147484903" r:id="rId7"/>
    <p:sldLayoutId id="2147484904" r:id="rId8"/>
    <p:sldLayoutId id="2147484905" r:id="rId9"/>
    <p:sldLayoutId id="2147484906" r:id="rId10"/>
    <p:sldLayoutId id="2147484907" r:id="rId11"/>
    <p:sldLayoutId id="214748490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16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017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018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019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020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021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022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023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024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025" name="PlaceHolder 3"/>
          <p:cNvSpPr>
            <a:spLocks noGrp="1"/>
          </p:cNvSpPr>
          <p:nvPr>
            <p:ph type="body"/>
          </p:nvPr>
        </p:nvSpPr>
        <p:spPr>
          <a:xfrm>
            <a:off x="838080" y="4098240"/>
            <a:ext cx="1051488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026" name="PlaceHolder 4"/>
          <p:cNvSpPr>
            <a:spLocks noGrp="1"/>
          </p:cNvSpPr>
          <p:nvPr>
            <p:ph type="dt" idx="182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10" r:id="rId1"/>
    <p:sldLayoutId id="2147484911" r:id="rId2"/>
    <p:sldLayoutId id="2147484912" r:id="rId3"/>
    <p:sldLayoutId id="2147484913" r:id="rId4"/>
    <p:sldLayoutId id="2147484914" r:id="rId5"/>
    <p:sldLayoutId id="2147484915" r:id="rId6"/>
    <p:sldLayoutId id="2147484916" r:id="rId7"/>
    <p:sldLayoutId id="2147484917" r:id="rId8"/>
    <p:sldLayoutId id="2147484918" r:id="rId9"/>
    <p:sldLayoutId id="2147484919" r:id="rId10"/>
    <p:sldLayoutId id="2147484920" r:id="rId11"/>
    <p:sldLayoutId id="214748492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63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064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065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066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067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068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069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070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07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072" name="PlaceHolder 3"/>
          <p:cNvSpPr>
            <a:spLocks noGrp="1"/>
          </p:cNvSpPr>
          <p:nvPr>
            <p:ph type="body"/>
          </p:nvPr>
        </p:nvSpPr>
        <p:spPr>
          <a:xfrm>
            <a:off x="6226200" y="182556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073" name="PlaceHolder 4"/>
          <p:cNvSpPr>
            <a:spLocks noGrp="1"/>
          </p:cNvSpPr>
          <p:nvPr>
            <p:ph type="body"/>
          </p:nvPr>
        </p:nvSpPr>
        <p:spPr>
          <a:xfrm>
            <a:off x="83808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074" name="PlaceHolder 5"/>
          <p:cNvSpPr>
            <a:spLocks noGrp="1"/>
          </p:cNvSpPr>
          <p:nvPr>
            <p:ph type="body"/>
          </p:nvPr>
        </p:nvSpPr>
        <p:spPr>
          <a:xfrm>
            <a:off x="6226200" y="4098240"/>
            <a:ext cx="513072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93333" lnSpcReduction="1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075" name="PlaceHolder 6"/>
          <p:cNvSpPr>
            <a:spLocks noGrp="1"/>
          </p:cNvSpPr>
          <p:nvPr>
            <p:ph type="dt" idx="183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23" r:id="rId1"/>
    <p:sldLayoutId id="2147484924" r:id="rId2"/>
    <p:sldLayoutId id="2147484925" r:id="rId3"/>
    <p:sldLayoutId id="2147484926" r:id="rId4"/>
    <p:sldLayoutId id="2147484927" r:id="rId5"/>
    <p:sldLayoutId id="2147484928" r:id="rId6"/>
    <p:sldLayoutId id="2147484929" r:id="rId7"/>
    <p:sldLayoutId id="2147484930" r:id="rId8"/>
    <p:sldLayoutId id="2147484931" r:id="rId9"/>
    <p:sldLayoutId id="2147484932" r:id="rId10"/>
    <p:sldLayoutId id="2147484933" r:id="rId11"/>
    <p:sldLayoutId id="214748493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12" name="Image 6"/>
          <p:cNvPicPr/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/>
        </p:blipFill>
        <p:spPr>
          <a:xfrm>
            <a:off x="6724800" y="1295280"/>
            <a:ext cx="5479200" cy="4845240"/>
          </a:xfrm>
          <a:prstGeom prst="rect">
            <a:avLst/>
          </a:prstGeom>
          <a:ln w="0">
            <a:noFill/>
          </a:ln>
        </p:spPr>
      </p:pic>
      <p:sp>
        <p:nvSpPr>
          <p:cNvPr id="4113" name="Rectangle 7"/>
          <p:cNvSpPr/>
          <p:nvPr/>
        </p:nvSpPr>
        <p:spPr>
          <a:xfrm>
            <a:off x="0" y="1295280"/>
            <a:ext cx="6787800" cy="4845240"/>
          </a:xfrm>
          <a:prstGeom prst="rect">
            <a:avLst/>
          </a:prstGeom>
          <a:solidFill>
            <a:srgbClr val="060E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</a:pPr>
            <a:endParaRPr lang="fr-FR" sz="3600" b="0" strike="noStrike" spc="-1">
              <a:solidFill>
                <a:schemeClr val="lt1"/>
              </a:solidFill>
              <a:latin typeface="Calibri"/>
            </a:endParaRPr>
          </a:p>
        </p:txBody>
      </p:sp>
      <p:sp>
        <p:nvSpPr>
          <p:cNvPr id="4114" name="ZoneTexte 8"/>
          <p:cNvSpPr/>
          <p:nvPr/>
        </p:nvSpPr>
        <p:spPr>
          <a:xfrm>
            <a:off x="525600" y="2829960"/>
            <a:ext cx="2632320" cy="57744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3200" b="1" strike="noStrike" cap="small" spc="-1">
                <a:solidFill>
                  <a:schemeClr val="lt1"/>
                </a:solidFill>
                <a:latin typeface="Nunito Sans"/>
                <a:ea typeface="Arial"/>
              </a:rPr>
              <a:t>Contacts </a:t>
            </a:r>
            <a:endParaRPr lang="fr-FR" sz="3200" b="0" strike="noStrike" spc="-1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115" name="ZoneTexte 11"/>
          <p:cNvSpPr/>
          <p:nvPr/>
        </p:nvSpPr>
        <p:spPr>
          <a:xfrm>
            <a:off x="10248120" y="6354360"/>
            <a:ext cx="1699200" cy="303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 anchor="t">
            <a:spAutoFit/>
          </a:bodyPr>
          <a:lstStyle/>
          <a:p>
            <a:pPr defTabSz="914400">
              <a:lnSpc>
                <a:spcPct val="100000"/>
              </a:lnSpc>
            </a:pPr>
            <a:r>
              <a:rPr lang="fr-FR" sz="1400" b="0" strike="noStrike" spc="-1">
                <a:solidFill>
                  <a:schemeClr val="dk1"/>
                </a:solidFill>
                <a:latin typeface="Nunito Sans"/>
              </a:rPr>
              <a:t>Grenoble, France</a:t>
            </a:r>
            <a:endParaRPr lang="fr-FR" sz="1400" b="0" strike="noStrike" spc="-1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4116" name="Picture 12" descr="A picture containing text, clipart&#10;&#10;Description automatically generated"/>
          <p:cNvPicPr/>
          <p:nvPr/>
        </p:nvPicPr>
        <p:blipFill>
          <a:blip r:embed="rId15"/>
          <a:stretch/>
        </p:blipFill>
        <p:spPr>
          <a:xfrm>
            <a:off x="219600" y="205200"/>
            <a:ext cx="3353760" cy="1040400"/>
          </a:xfrm>
          <a:prstGeom prst="rect">
            <a:avLst/>
          </a:prstGeom>
          <a:ln w="0">
            <a:noFill/>
          </a:ln>
        </p:spPr>
      </p:pic>
      <p:cxnSp>
        <p:nvCxnSpPr>
          <p:cNvPr id="4117" name="Straight Connector 5"/>
          <p:cNvCxnSpPr/>
          <p:nvPr/>
        </p:nvCxnSpPr>
        <p:spPr>
          <a:xfrm>
            <a:off x="-9000" y="126936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cxnSp>
        <p:nvCxnSpPr>
          <p:cNvPr id="4118" name="Straight Connector 7"/>
          <p:cNvCxnSpPr/>
          <p:nvPr/>
        </p:nvCxnSpPr>
        <p:spPr>
          <a:xfrm>
            <a:off x="-9000" y="6141240"/>
            <a:ext cx="12201480" cy="720"/>
          </a:xfrm>
          <a:prstGeom prst="straightConnector1">
            <a:avLst/>
          </a:prstGeom>
          <a:ln w="50800">
            <a:solidFill>
              <a:srgbClr val="F6AB2A"/>
            </a:solidFill>
            <a:round/>
          </a:ln>
        </p:spPr>
      </p:cxnSp>
      <p:sp>
        <p:nvSpPr>
          <p:cNvPr id="4119" name="PlaceHolder 1"/>
          <p:cNvSpPr>
            <a:spLocks noGrp="1"/>
          </p:cNvSpPr>
          <p:nvPr>
            <p:ph type="title"/>
          </p:nvPr>
        </p:nvSpPr>
        <p:spPr>
          <a:xfrm>
            <a:off x="832680" y="0"/>
            <a:ext cx="10514880" cy="113220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>
            <a:noAutofit/>
          </a:bodyPr>
          <a:lstStyle/>
          <a:p>
            <a:pPr indent="0">
              <a:buNone/>
            </a:pPr>
            <a:r>
              <a:rPr lang="fr-FR" sz="4400" b="0" strike="noStrike" spc="-1">
                <a:solidFill>
                  <a:schemeClr val="dk1"/>
                </a:solidFill>
                <a:latin typeface="Calibri"/>
              </a:rPr>
              <a:t>Cliquez pour éditer le format du texte-titre</a:t>
            </a:r>
          </a:p>
        </p:txBody>
      </p:sp>
      <p:sp>
        <p:nvSpPr>
          <p:cNvPr id="4120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121" name="PlaceHolder 3"/>
          <p:cNvSpPr>
            <a:spLocks noGrp="1"/>
          </p:cNvSpPr>
          <p:nvPr>
            <p:ph type="body"/>
          </p:nvPr>
        </p:nvSpPr>
        <p:spPr>
          <a:xfrm>
            <a:off x="439344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122" name="PlaceHolder 4"/>
          <p:cNvSpPr>
            <a:spLocks noGrp="1"/>
          </p:cNvSpPr>
          <p:nvPr>
            <p:ph type="body"/>
          </p:nvPr>
        </p:nvSpPr>
        <p:spPr>
          <a:xfrm>
            <a:off x="7949160" y="182556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123" name="PlaceHolder 5"/>
          <p:cNvSpPr>
            <a:spLocks noGrp="1"/>
          </p:cNvSpPr>
          <p:nvPr>
            <p:ph type="body"/>
          </p:nvPr>
        </p:nvSpPr>
        <p:spPr>
          <a:xfrm>
            <a:off x="83808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124" name="PlaceHolder 6"/>
          <p:cNvSpPr>
            <a:spLocks noGrp="1"/>
          </p:cNvSpPr>
          <p:nvPr>
            <p:ph type="body"/>
          </p:nvPr>
        </p:nvSpPr>
        <p:spPr>
          <a:xfrm>
            <a:off x="439344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125" name="PlaceHolder 7"/>
          <p:cNvSpPr>
            <a:spLocks noGrp="1"/>
          </p:cNvSpPr>
          <p:nvPr>
            <p:ph type="body"/>
          </p:nvPr>
        </p:nvSpPr>
        <p:spPr>
          <a:xfrm>
            <a:off x="7949160" y="4098240"/>
            <a:ext cx="3385440" cy="207468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t">
            <a:normAutofit fontScale="62222" lnSpcReduction="20000"/>
          </a:bodyPr>
          <a:lstStyle/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Cliquez pour éditer le format du plan de texte</a:t>
            </a:r>
          </a:p>
          <a:p>
            <a:pPr marL="864000" lvl="1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Second niveau de plan</a:t>
            </a:r>
          </a:p>
          <a:p>
            <a:pPr marL="1296000" lvl="2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Troisième niveau de plan</a:t>
            </a:r>
          </a:p>
          <a:p>
            <a:pPr marL="1728000" lvl="3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Quatrième niveau de plan</a:t>
            </a:r>
          </a:p>
          <a:p>
            <a:pPr marL="2160000" lvl="4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Cinquième niveau de plan</a:t>
            </a:r>
          </a:p>
          <a:p>
            <a:pPr marL="2592000" lvl="5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Sixième niveau de plan</a:t>
            </a:r>
          </a:p>
          <a:p>
            <a:pPr marL="3024000" lvl="6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fr-FR" sz="1800" b="0" strike="noStrike" spc="-1">
                <a:solidFill>
                  <a:schemeClr val="dk1"/>
                </a:solidFill>
                <a:latin typeface="Calibri"/>
              </a:rPr>
              <a:t>Septième niveau de plan</a:t>
            </a:r>
          </a:p>
        </p:txBody>
      </p:sp>
      <p:sp>
        <p:nvSpPr>
          <p:cNvPr id="4126" name="PlaceHolder 8"/>
          <p:cNvSpPr>
            <a:spLocks noGrp="1"/>
          </p:cNvSpPr>
          <p:nvPr>
            <p:ph type="dt" idx="184"/>
          </p:nvPr>
        </p:nvSpPr>
        <p:spPr>
          <a:xfrm>
            <a:off x="219600" y="6354360"/>
            <a:ext cx="149940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>
              <a:buNone/>
              <a:defRPr lang="fr-FR" sz="1400" b="0" strike="noStrike" spc="-1">
                <a:solidFill>
                  <a:srgbClr val="000000"/>
                </a:solidFill>
                <a:latin typeface="Calibri"/>
              </a:defRPr>
            </a:lvl1pPr>
          </a:lstStyle>
          <a:p>
            <a:pPr indent="0">
              <a:buNone/>
            </a:pPr>
            <a:r>
              <a:rPr lang="fr-FR" sz="1400" b="0" strike="noStrike" spc="-1">
                <a:solidFill>
                  <a:srgbClr val="000000"/>
                </a:solidFill>
                <a:latin typeface="Calibri"/>
              </a:rPr>
              <a:t>&lt;date/heure&gt;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36" r:id="rId1"/>
    <p:sldLayoutId id="2147484937" r:id="rId2"/>
    <p:sldLayoutId id="2147484938" r:id="rId3"/>
    <p:sldLayoutId id="2147484939" r:id="rId4"/>
    <p:sldLayoutId id="2147484940" r:id="rId5"/>
    <p:sldLayoutId id="2147484941" r:id="rId6"/>
    <p:sldLayoutId id="2147484942" r:id="rId7"/>
    <p:sldLayoutId id="2147484943" r:id="rId8"/>
    <p:sldLayoutId id="2147484944" r:id="rId9"/>
    <p:sldLayoutId id="2147484945" r:id="rId10"/>
    <p:sldLayoutId id="2147484946" r:id="rId11"/>
    <p:sldLayoutId id="214748494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53.xml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5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53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865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86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94" name="Image 2" descr="Une image contenant Caractère coloré, léger&#10;&#10;Description générée automatiquement"/>
          <p:cNvPicPr/>
          <p:nvPr/>
        </p:nvPicPr>
        <p:blipFill>
          <a:blip r:embed="rId3"/>
          <a:srcRect l="487"/>
          <a:stretch/>
        </p:blipFill>
        <p:spPr>
          <a:xfrm>
            <a:off x="8587800" y="1637280"/>
            <a:ext cx="3060000" cy="3132360"/>
          </a:xfrm>
          <a:prstGeom prst="rect">
            <a:avLst/>
          </a:prstGeom>
          <a:ln w="0">
            <a:noFill/>
          </a:ln>
        </p:spPr>
      </p:pic>
      <p:sp>
        <p:nvSpPr>
          <p:cNvPr id="14096" name="Titre 2"/>
          <p:cNvSpPr/>
          <p:nvPr/>
        </p:nvSpPr>
        <p:spPr>
          <a:xfrm>
            <a:off x="391320" y="2914560"/>
            <a:ext cx="8195760" cy="185508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noAutofit/>
          </a:bodyPr>
          <a:lstStyle/>
          <a:p>
            <a:pPr algn="ctr" defTabSz="914400">
              <a:lnSpc>
                <a:spcPct val="150000"/>
              </a:lnSpc>
            </a:pPr>
            <a:r>
              <a:rPr lang="fr-FR" sz="3600" b="0" strike="noStrike" spc="-1" dirty="0" err="1">
                <a:solidFill>
                  <a:srgbClr val="F6AB2A"/>
                </a:solidFill>
                <a:latin typeface="Open Sans SemiBold"/>
                <a:ea typeface="Open Sans SemiBold"/>
              </a:rPr>
              <a:t>BrainGML</a:t>
            </a:r>
            <a:r>
              <a:rPr lang="fr-FR" sz="3600" b="0" strike="noStrike" spc="-1" baseline="30000" dirty="0">
                <a:solidFill>
                  <a:srgbClr val="F6AB2A"/>
                </a:solidFill>
                <a:latin typeface="Open Sans SemiBold"/>
                <a:ea typeface="Open Sans SemiBold"/>
              </a:rPr>
              <a:t>®</a:t>
            </a:r>
            <a:r>
              <a:rPr lang="fr-FR" sz="3600" b="0" strike="noStrike" spc="-1" dirty="0">
                <a:solidFill>
                  <a:srgbClr val="F6AB2A"/>
                </a:solidFill>
                <a:latin typeface="Open Sans SemiBold"/>
                <a:ea typeface="Open Sans SemiBold"/>
              </a:rPr>
              <a:t>-AD</a:t>
            </a:r>
          </a:p>
          <a:p>
            <a:pPr algn="ctr" defTabSz="914400">
              <a:lnSpc>
                <a:spcPct val="150000"/>
              </a:lnSpc>
            </a:pPr>
            <a:r>
              <a:rPr lang="fr-FR" sz="3600" spc="-1" dirty="0">
                <a:solidFill>
                  <a:srgbClr val="F6AB2A"/>
                </a:solidFill>
                <a:latin typeface="Open Sans SemiBold"/>
                <a:ea typeface="Open Sans SemiBold"/>
              </a:rPr>
              <a:t>Présentation SFNR</a:t>
            </a:r>
            <a:endParaRPr lang="fr-FR" sz="3600" b="0" strike="noStrike" spc="-1" dirty="0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4098" name="ZoneTexte 1"/>
          <p:cNvSpPr/>
          <p:nvPr/>
        </p:nvSpPr>
        <p:spPr>
          <a:xfrm>
            <a:off x="2554920" y="4872600"/>
            <a:ext cx="3930120" cy="36396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algn="ctr" defTabSz="914400">
              <a:lnSpc>
                <a:spcPct val="100000"/>
              </a:lnSpc>
              <a:tabLst>
                <a:tab pos="0" algn="l"/>
              </a:tabLst>
            </a:pPr>
            <a:r>
              <a:rPr lang="fr-FR" sz="1800" b="0" strike="noStrike" cap="small" spc="-1">
                <a:solidFill>
                  <a:srgbClr val="FFFFFF"/>
                </a:solidFill>
                <a:latin typeface="Nunito Sans"/>
              </a:rPr>
              <a:t>Arnaud Attyé, MD, PhD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4099" name="TextBox 13"/>
          <p:cNvSpPr/>
          <p:nvPr/>
        </p:nvSpPr>
        <p:spPr>
          <a:xfrm>
            <a:off x="3313800" y="5344200"/>
            <a:ext cx="2387520" cy="36396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algn="ctr" defTabSz="914400">
              <a:lnSpc>
                <a:spcPct val="100000"/>
              </a:lnSpc>
              <a:tabLst>
                <a:tab pos="0" algn="l"/>
              </a:tabLst>
            </a:pPr>
            <a:r>
              <a:rPr lang="en-GB" sz="1800" b="0" strike="noStrike" spc="-1">
                <a:solidFill>
                  <a:srgbClr val="FFFFFF"/>
                </a:solidFill>
                <a:latin typeface="Nunito Sans"/>
              </a:rPr>
              <a:t>CEO</a:t>
            </a: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2" name="PlaceHolder 1"/>
          <p:cNvSpPr>
            <a:spLocks noGrp="1"/>
          </p:cNvSpPr>
          <p:nvPr>
            <p:ph type="sldNum" idx="157"/>
          </p:nvPr>
        </p:nvSpPr>
        <p:spPr/>
        <p:txBody>
          <a:bodyPr/>
          <a:lstStyle/>
          <a:p>
            <a:fld id="{176D7D65-CDAF-48E6-B5D1-18EF04AF29A4}" type="slidenum">
              <a:rPr/>
              <a:t>1</a:t>
            </a:fld>
            <a:endParaRPr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A4118FF-C238-0874-493C-B56BCB2CB2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985"/>
            <a:ext cx="5401706" cy="1285606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62C8B8-2B52-3FC1-987A-A887F51A7D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0" name="PlaceHolder 1">
            <a:extLst>
              <a:ext uri="{FF2B5EF4-FFF2-40B4-BE49-F238E27FC236}">
                <a16:creationId xmlns:a16="http://schemas.microsoft.com/office/drawing/2014/main" id="{C0CD62A8-F426-DC1F-7744-D33AD30F078B}"/>
              </a:ext>
            </a:extLst>
          </p:cNvPr>
          <p:cNvSpPr>
            <a:spLocks noGrp="1"/>
          </p:cNvSpPr>
          <p:nvPr>
            <p:ph type="sldNum" idx="748"/>
          </p:nvPr>
        </p:nvSpPr>
        <p:spPr>
          <a:xfrm>
            <a:off x="9163440" y="6481080"/>
            <a:ext cx="2742480" cy="364320"/>
          </a:xfrm>
          <a:prstGeom prst="rect">
            <a:avLst/>
          </a:prstGeom>
          <a:noFill/>
          <a:ln w="0">
            <a:noFill/>
          </a:ln>
        </p:spPr>
        <p:txBody>
          <a:bodyPr lIns="90000" tIns="45000" rIns="90000" bIns="45000" anchor="ctr">
            <a:noAutofit/>
          </a:bodyPr>
          <a:lstStyle>
            <a:lvl1pPr indent="0" algn="r" defTabSz="914400">
              <a:lnSpc>
                <a:spcPct val="100000"/>
              </a:lnSpc>
              <a:buNone/>
              <a:tabLst>
                <a:tab pos="0" algn="l"/>
              </a:tabLst>
              <a:defRPr lang="fr-FR" sz="1200" b="0" strike="noStrike" spc="-1">
                <a:solidFill>
                  <a:srgbClr val="FFFFFF"/>
                </a:solidFill>
                <a:latin typeface="Calibri"/>
              </a:defRPr>
            </a:lvl1pPr>
          </a:lstStyle>
          <a:p>
            <a:pPr indent="0" algn="r" defTabSz="914400">
              <a:lnSpc>
                <a:spcPct val="100000"/>
              </a:lnSpc>
              <a:buNone/>
              <a:tabLst>
                <a:tab pos="0" algn="l"/>
              </a:tabLst>
            </a:pPr>
            <a:fld id="{FB57673A-7A8C-4F44-9664-89DC17902FB6}" type="slidenum">
              <a:rPr lang="fr-FR" sz="1200" b="0" strike="noStrike" spc="-1">
                <a:solidFill>
                  <a:srgbClr val="FFFFFF"/>
                </a:solidFill>
                <a:latin typeface="Calibri"/>
              </a:rPr>
              <a:t>2</a:t>
            </a:fld>
            <a:endParaRPr lang="fr-FR" sz="12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4101" name="Titre 2">
            <a:extLst>
              <a:ext uri="{FF2B5EF4-FFF2-40B4-BE49-F238E27FC236}">
                <a16:creationId xmlns:a16="http://schemas.microsoft.com/office/drawing/2014/main" id="{DBB28F22-71F7-91E1-5E6C-01E7F4DA96FA}"/>
              </a:ext>
            </a:extLst>
          </p:cNvPr>
          <p:cNvSpPr/>
          <p:nvPr/>
        </p:nvSpPr>
        <p:spPr>
          <a:xfrm>
            <a:off x="431025" y="857520"/>
            <a:ext cx="11594841" cy="514296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noAutofit/>
          </a:bodyPr>
          <a:lstStyle/>
          <a:p>
            <a:pPr algn="just">
              <a:lnSpc>
                <a:spcPct val="150000"/>
              </a:lnSpc>
            </a:pPr>
            <a:r>
              <a:rPr lang="fr-FR" sz="2000" b="1" spc="-1" dirty="0">
                <a:solidFill>
                  <a:srgbClr val="FFFFFF"/>
                </a:solidFill>
                <a:latin typeface="Open Sans SemiBold"/>
                <a:ea typeface="Open Sans SemiBold"/>
              </a:rPr>
              <a:t>Utilisation</a:t>
            </a:r>
            <a:endParaRPr lang="fr-FR" sz="2000" b="1" strike="noStrike" spc="-1" dirty="0">
              <a:solidFill>
                <a:srgbClr val="FFFFFF"/>
              </a:solidFill>
              <a:latin typeface="Open Sans SemiBold"/>
              <a:ea typeface="Open Sans SemiBold"/>
            </a:endParaRPr>
          </a:p>
          <a:p>
            <a:pPr algn="just">
              <a:lnSpc>
                <a:spcPct val="150000"/>
              </a:lnSpc>
            </a:pPr>
            <a:r>
              <a:rPr lang="fr-FR" b="0" strike="noStrike" spc="-1" dirty="0" err="1">
                <a:solidFill>
                  <a:srgbClr val="FFFFFF"/>
                </a:solidFill>
                <a:ea typeface="Open Sans SemiBold"/>
              </a:rPr>
              <a:t>BrainGML</a:t>
            </a:r>
            <a:r>
              <a:rPr lang="fr-FR" b="0" strike="noStrike" spc="-1" dirty="0">
                <a:solidFill>
                  <a:srgbClr val="FFFFFF"/>
                </a:solidFill>
                <a:ea typeface="Open Sans SemiBold"/>
              </a:rPr>
              <a:t>-AD est conçu pour fournir des informations supplémentaires pour le diagnostic des maladies neurodégénératives à partir de données d’IRM cérébrale.</a:t>
            </a:r>
          </a:p>
          <a:p>
            <a:pPr algn="just">
              <a:lnSpc>
                <a:spcPct val="150000"/>
              </a:lnSpc>
            </a:pPr>
            <a:endParaRPr lang="fr-FR" sz="2000" b="0" strike="noStrike" spc="-1" dirty="0">
              <a:solidFill>
                <a:srgbClr val="FFFFFF"/>
              </a:solidFill>
              <a:latin typeface="Open Sans SemiBold"/>
              <a:ea typeface="Open Sans SemiBold"/>
            </a:endParaRPr>
          </a:p>
          <a:p>
            <a:pPr algn="just">
              <a:lnSpc>
                <a:spcPct val="150000"/>
              </a:lnSpc>
            </a:pPr>
            <a:r>
              <a:rPr lang="fr-FR" sz="2000" b="0" strike="noStrike" spc="-1" dirty="0">
                <a:solidFill>
                  <a:srgbClr val="FFFFFF"/>
                </a:solidFill>
                <a:latin typeface="Open Sans SemiBold"/>
                <a:ea typeface="Open Sans SemiBold"/>
              </a:rPr>
              <a:t>Indication</a:t>
            </a:r>
          </a:p>
          <a:p>
            <a:pPr algn="just">
              <a:lnSpc>
                <a:spcPct val="150000"/>
              </a:lnSpc>
            </a:pPr>
            <a:r>
              <a:rPr lang="en-GB" sz="1800" kern="1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BrainGML</a:t>
            </a:r>
            <a:r>
              <a:rPr lang="en-GB" sz="18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-AD </a:t>
            </a:r>
            <a:r>
              <a:rPr lang="fr-FR" sz="18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est indiqué pour les suspicions de </a:t>
            </a:r>
            <a:r>
              <a:rPr lang="fr-FR" sz="1800" kern="100" dirty="0">
                <a:solidFill>
                  <a:srgbClr val="F7A623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maladie d’Alzheimer.</a:t>
            </a:r>
            <a:endParaRPr lang="fr-FR" sz="18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>
              <a:spcAft>
                <a:spcPts val="600"/>
              </a:spcAft>
            </a:pPr>
            <a:r>
              <a:rPr lang="en-US" sz="18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18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>
              <a:spcAft>
                <a:spcPts val="600"/>
              </a:spcAft>
            </a:pPr>
            <a:r>
              <a:rPr lang="en-GB" sz="1800" kern="1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BrainGML</a:t>
            </a:r>
            <a:r>
              <a:rPr lang="en-GB" sz="18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-AD </a:t>
            </a:r>
            <a:r>
              <a:rPr lang="fr-FR" sz="18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est indiqué pour les patients:</a:t>
            </a:r>
          </a:p>
          <a:p>
            <a:pPr marL="342900" lvl="0" indent="-342900">
              <a:spcAft>
                <a:spcPts val="600"/>
              </a:spcAft>
              <a:buFont typeface="Century Gothic" panose="020B0502020202020204" pitchFamily="34" charset="0"/>
              <a:buChar char="-"/>
            </a:pPr>
            <a:r>
              <a:rPr lang="fr-FR" sz="1800" kern="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Entre 45 et 89 ans.</a:t>
            </a:r>
            <a:endParaRPr lang="fr-FR" sz="18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entury Gothic" panose="020B0502020202020204" pitchFamily="34" charset="0"/>
            </a:endParaRPr>
          </a:p>
          <a:p>
            <a:pPr marL="342900" lvl="0" indent="-342900">
              <a:spcAft>
                <a:spcPts val="600"/>
              </a:spcAft>
              <a:buFont typeface="Century Gothic" panose="020B0502020202020204" pitchFamily="34" charset="0"/>
              <a:buChar char="-"/>
            </a:pPr>
            <a:r>
              <a:rPr lang="fr-FR" sz="1800" kern="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Avec des signes cliniques de maladies neurologiques.</a:t>
            </a:r>
            <a:endParaRPr lang="fr-FR" sz="18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entury Gothic" panose="020B0502020202020204" pitchFamily="34" charset="0"/>
            </a:endParaRPr>
          </a:p>
          <a:p>
            <a:pPr marL="342900" lvl="0" indent="-342900">
              <a:spcAft>
                <a:spcPts val="600"/>
              </a:spcAft>
              <a:buFont typeface="Century Gothic" panose="020B0502020202020204" pitchFamily="34" charset="0"/>
              <a:buChar char="-"/>
            </a:pPr>
            <a:r>
              <a:rPr lang="fr-FR" sz="1800" kern="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Pour lesquelles se posent la question du diagnostic différentiel avec des signes cliniques décrits comme associés à la maladie d’Alzheimer.</a:t>
            </a:r>
            <a:endParaRPr lang="fr-FR" sz="18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entury Gothic" panose="020B0502020202020204" pitchFamily="34" charset="0"/>
            </a:endParaRPr>
          </a:p>
          <a:p>
            <a:pPr algn="just">
              <a:lnSpc>
                <a:spcPct val="150000"/>
              </a:lnSpc>
            </a:pPr>
            <a:endParaRPr lang="fr-FR" sz="2000" b="0" strike="noStrike" spc="-1" dirty="0">
              <a:solidFill>
                <a:srgbClr val="FFFFFF"/>
              </a:solidFill>
              <a:latin typeface="Open Sans SemiBold"/>
              <a:ea typeface="Open Sans SemiBold"/>
            </a:endParaRPr>
          </a:p>
          <a:p>
            <a:pPr algn="just">
              <a:lnSpc>
                <a:spcPct val="150000"/>
              </a:lnSpc>
            </a:pPr>
            <a:endParaRPr lang="fr-FR" sz="2000" b="0" strike="noStrike" spc="-1" dirty="0">
              <a:solidFill>
                <a:srgbClr val="FFFFFF"/>
              </a:solidFill>
              <a:latin typeface="Open Sans SemiBold"/>
              <a:ea typeface="Open Sans SemiBold"/>
            </a:endParaRPr>
          </a:p>
          <a:p>
            <a:pPr algn="just">
              <a:lnSpc>
                <a:spcPct val="150000"/>
              </a:lnSpc>
            </a:pPr>
            <a:endParaRPr lang="fr-FR" sz="2000" b="0" strike="noStrike" spc="-1" dirty="0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4102" name="Hexagone 2">
            <a:extLst>
              <a:ext uri="{FF2B5EF4-FFF2-40B4-BE49-F238E27FC236}">
                <a16:creationId xmlns:a16="http://schemas.microsoft.com/office/drawing/2014/main" id="{8C3A545B-48BB-DF8F-62C1-92F255355F14}"/>
              </a:ext>
            </a:extLst>
          </p:cNvPr>
          <p:cNvSpPr/>
          <p:nvPr/>
        </p:nvSpPr>
        <p:spPr>
          <a:xfrm rot="5400000">
            <a:off x="116271" y="1049191"/>
            <a:ext cx="298440" cy="257400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6AB2A"/>
          </a:solidFill>
          <a:ln>
            <a:solidFill>
              <a:srgbClr val="060E3C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  <a:tabLst>
                <a:tab pos="0" algn="l"/>
              </a:tabLst>
            </a:pP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4105" name="Hexagone 6">
            <a:extLst>
              <a:ext uri="{FF2B5EF4-FFF2-40B4-BE49-F238E27FC236}">
                <a16:creationId xmlns:a16="http://schemas.microsoft.com/office/drawing/2014/main" id="{4F034982-5BA6-2E34-42C7-6D218B4E70D6}"/>
              </a:ext>
            </a:extLst>
          </p:cNvPr>
          <p:cNvSpPr/>
          <p:nvPr/>
        </p:nvSpPr>
        <p:spPr>
          <a:xfrm rot="5400000">
            <a:off x="153105" y="2763688"/>
            <a:ext cx="298440" cy="257400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6AB2A"/>
          </a:solidFill>
          <a:ln>
            <a:solidFill>
              <a:srgbClr val="060E3C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lIns="90000" tIns="45000" rIns="90000" bIns="45000" anchor="ctr">
            <a:noAutofit/>
          </a:bodyPr>
          <a:lstStyle/>
          <a:p>
            <a:pPr algn="ctr" defTabSz="914400">
              <a:lnSpc>
                <a:spcPct val="100000"/>
              </a:lnSpc>
              <a:tabLst>
                <a:tab pos="0" algn="l"/>
              </a:tabLst>
            </a:pPr>
            <a:endParaRPr lang="fr-FR" sz="1800" b="0" strike="noStrike" spc="-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14106" name="Titre 2">
            <a:extLst>
              <a:ext uri="{FF2B5EF4-FFF2-40B4-BE49-F238E27FC236}">
                <a16:creationId xmlns:a16="http://schemas.microsoft.com/office/drawing/2014/main" id="{444CD2FE-378C-044A-D96C-36BA1D25FD10}"/>
              </a:ext>
            </a:extLst>
          </p:cNvPr>
          <p:cNvSpPr/>
          <p:nvPr/>
        </p:nvSpPr>
        <p:spPr>
          <a:xfrm>
            <a:off x="0" y="299880"/>
            <a:ext cx="12191400" cy="798120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noAutofit/>
          </a:bodyPr>
          <a:lstStyle/>
          <a:p>
            <a:pPr algn="ctr">
              <a:lnSpc>
                <a:spcPct val="150000"/>
              </a:lnSpc>
              <a:tabLst>
                <a:tab pos="0" algn="l"/>
              </a:tabLst>
            </a:pPr>
            <a:r>
              <a:rPr lang="en-US" sz="2800" spc="-1" dirty="0" err="1">
                <a:solidFill>
                  <a:schemeClr val="lt1"/>
                </a:solidFill>
                <a:latin typeface="Open Sans SemiBold"/>
                <a:ea typeface="Open Sans SemiBold"/>
              </a:rPr>
              <a:t>BrainGML</a:t>
            </a:r>
            <a:r>
              <a:rPr lang="en-US" sz="2800" spc="-1" baseline="30000" dirty="0">
                <a:solidFill>
                  <a:schemeClr val="lt1"/>
                </a:solidFill>
                <a:latin typeface="Open Sans SemiBold"/>
                <a:ea typeface="Open Sans SemiBold"/>
              </a:rPr>
              <a:t>®</a:t>
            </a:r>
            <a:r>
              <a:rPr lang="en-US" sz="2800" spc="-1" dirty="0">
                <a:solidFill>
                  <a:schemeClr val="lt1"/>
                </a:solidFill>
                <a:latin typeface="Open Sans SemiBold"/>
                <a:ea typeface="Open Sans SemiBold"/>
              </a:rPr>
              <a:t> -</a:t>
            </a:r>
            <a:r>
              <a:rPr lang="en-US" sz="2800" b="0" strike="noStrike" spc="-1" dirty="0">
                <a:solidFill>
                  <a:schemeClr val="lt1"/>
                </a:solidFill>
                <a:latin typeface="Open Sans SemiBold"/>
                <a:ea typeface="Open Sans SemiBold"/>
              </a:rPr>
              <a:t>AD </a:t>
            </a:r>
            <a:r>
              <a:rPr lang="en-US" sz="2800" spc="-1" dirty="0" err="1">
                <a:solidFill>
                  <a:schemeClr val="lt1"/>
                </a:solidFill>
                <a:latin typeface="Open Sans SemiBold"/>
                <a:ea typeface="Open Sans SemiBold"/>
              </a:rPr>
              <a:t>en</a:t>
            </a:r>
            <a:r>
              <a:rPr lang="en-US" sz="2800" spc="-1" dirty="0">
                <a:solidFill>
                  <a:schemeClr val="lt1"/>
                </a:solidFill>
                <a:latin typeface="Open Sans SemiBold"/>
                <a:ea typeface="Open Sans SemiBold"/>
              </a:rPr>
              <a:t> résumé</a:t>
            </a:r>
            <a:endParaRPr lang="fr-FR" sz="2800" b="0" strike="noStrike" spc="-1" dirty="0">
              <a:solidFill>
                <a:srgbClr val="FFFFFF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727149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PlaceHolder 1"/>
          <p:cNvSpPr>
            <a:spLocks noGrp="1"/>
          </p:cNvSpPr>
          <p:nvPr>
            <p:ph type="title"/>
          </p:nvPr>
        </p:nvSpPr>
        <p:spPr>
          <a:xfrm>
            <a:off x="19620" y="8077"/>
            <a:ext cx="12172380" cy="680760"/>
          </a:xfrm>
          <a:prstGeom prst="rect">
            <a:avLst/>
          </a:prstGeom>
          <a:noFill/>
          <a:ln w="0">
            <a:noFill/>
          </a:ln>
        </p:spPr>
        <p:txBody>
          <a:bodyPr lIns="91440" tIns="45720" rIns="91440" bIns="45720" anchor="ctr">
            <a:normAutofit fontScale="90000"/>
          </a:bodyPr>
          <a:lstStyle/>
          <a:p>
            <a:pPr>
              <a:lnSpc>
                <a:spcPct val="100000"/>
              </a:lnSpc>
            </a:pPr>
            <a:r>
              <a:rPr lang="fr-FR" sz="3200" spc="-1" dirty="0" err="1">
                <a:solidFill>
                  <a:schemeClr val="bg1"/>
                </a:solidFill>
                <a:latin typeface="Aptos" panose="020B0004020202020204" pitchFamily="34" charset="0"/>
              </a:rPr>
              <a:t>BrainGML</a:t>
            </a:r>
            <a:r>
              <a:rPr lang="fr-FR" sz="3200" spc="-1" dirty="0">
                <a:solidFill>
                  <a:schemeClr val="bg1"/>
                </a:solidFill>
                <a:latin typeface="Aptos" panose="020B0004020202020204" pitchFamily="34" charset="0"/>
              </a:rPr>
              <a:t>® – AD : Evolution du Gold standard</a:t>
            </a:r>
            <a:br>
              <a:rPr lang="fr-FR" sz="3200" spc="-1" dirty="0">
                <a:solidFill>
                  <a:schemeClr val="bg1"/>
                </a:solidFill>
                <a:latin typeface="Aptos" panose="020B0004020202020204" pitchFamily="34" charset="0"/>
              </a:rPr>
            </a:br>
            <a:endParaRPr lang="fr-FR" sz="2400" b="0" strike="noStrike" cap="small" spc="-1" dirty="0">
              <a:solidFill>
                <a:schemeClr val="dk1"/>
              </a:solidFill>
              <a:latin typeface="+mn-lt"/>
            </a:endParaRPr>
          </a:p>
        </p:txBody>
      </p:sp>
      <p:grpSp>
        <p:nvGrpSpPr>
          <p:cNvPr id="12" name="Groupe 31">
            <a:extLst>
              <a:ext uri="{FF2B5EF4-FFF2-40B4-BE49-F238E27FC236}">
                <a16:creationId xmlns:a16="http://schemas.microsoft.com/office/drawing/2014/main" id="{8F3B466D-0BF4-1DC2-30E9-8399AEDC2F7C}"/>
              </a:ext>
            </a:extLst>
          </p:cNvPr>
          <p:cNvGrpSpPr/>
          <p:nvPr/>
        </p:nvGrpSpPr>
        <p:grpSpPr>
          <a:xfrm>
            <a:off x="206844" y="3089043"/>
            <a:ext cx="2999160" cy="1047553"/>
            <a:chOff x="200520" y="2489760"/>
            <a:chExt cx="2999160" cy="1047553"/>
          </a:xfrm>
        </p:grpSpPr>
        <p:grpSp>
          <p:nvGrpSpPr>
            <p:cNvPr id="13" name="Groupe 26">
              <a:extLst>
                <a:ext uri="{FF2B5EF4-FFF2-40B4-BE49-F238E27FC236}">
                  <a16:creationId xmlns:a16="http://schemas.microsoft.com/office/drawing/2014/main" id="{1AFC666F-86C8-DF43-696C-3A556C2A7E05}"/>
                </a:ext>
              </a:extLst>
            </p:cNvPr>
            <p:cNvGrpSpPr/>
            <p:nvPr/>
          </p:nvGrpSpPr>
          <p:grpSpPr>
            <a:xfrm>
              <a:off x="200520" y="2504520"/>
              <a:ext cx="845280" cy="699840"/>
              <a:chOff x="200520" y="2504520"/>
              <a:chExt cx="845280" cy="699840"/>
            </a:xfrm>
          </p:grpSpPr>
          <p:sp>
            <p:nvSpPr>
              <p:cNvPr id="28" name="CustomShape 13">
                <a:extLst>
                  <a:ext uri="{FF2B5EF4-FFF2-40B4-BE49-F238E27FC236}">
                    <a16:creationId xmlns:a16="http://schemas.microsoft.com/office/drawing/2014/main" id="{580C5F93-B1E0-3343-D270-9139BCE99876}"/>
                  </a:ext>
                </a:extLst>
              </p:cNvPr>
              <p:cNvSpPr/>
              <p:nvPr/>
            </p:nvSpPr>
            <p:spPr>
              <a:xfrm>
                <a:off x="200520" y="3045600"/>
                <a:ext cx="845280" cy="15876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/>
            </p:style>
            <p:txBody>
              <a:bodyPr lIns="90000" tIns="45000" rIns="90000" bIns="45000" anchor="ctr">
                <a:noAutofit/>
              </a:bodyPr>
              <a:lstStyle/>
              <a:p>
                <a:pPr algn="ctr" defTabSz="914400">
                  <a:lnSpc>
                    <a:spcPct val="100000"/>
                  </a:lnSpc>
                </a:pPr>
                <a:r>
                  <a:rPr lang="fr-FR" sz="1100" b="1" strike="noStrike" spc="-1">
                    <a:solidFill>
                      <a:schemeClr val="bg1"/>
                    </a:solidFill>
                  </a:rPr>
                  <a:t>Patient</a:t>
                </a:r>
                <a:endParaRPr lang="fr-FR" sz="1100" b="0" strike="noStrike" spc="-1">
                  <a:solidFill>
                    <a:schemeClr val="bg1"/>
                  </a:solidFill>
                </a:endParaRPr>
              </a:p>
            </p:txBody>
          </p:sp>
          <p:pic>
            <p:nvPicPr>
              <p:cNvPr id="29" name="Graphique 41" descr="Cerveau dans une tête avec un remplissage uni">
                <a:extLst>
                  <a:ext uri="{FF2B5EF4-FFF2-40B4-BE49-F238E27FC236}">
                    <a16:creationId xmlns:a16="http://schemas.microsoft.com/office/drawing/2014/main" id="{2BF34E76-80BD-FB04-FDAE-87781A807F4B}"/>
                  </a:ext>
                </a:extLst>
              </p:cNvPr>
              <p:cNvPicPr/>
              <p:nvPr/>
            </p:nvPicPr>
            <p:blipFill>
              <a:blip r:embed="rId3"/>
              <a:stretch/>
            </p:blipFill>
            <p:spPr>
              <a:xfrm>
                <a:off x="358200" y="2504520"/>
                <a:ext cx="529920" cy="529920"/>
              </a:xfrm>
              <a:prstGeom prst="rect">
                <a:avLst/>
              </a:prstGeom>
              <a:ln w="0">
                <a:noFill/>
              </a:ln>
            </p:spPr>
          </p:pic>
        </p:grpSp>
        <p:grpSp>
          <p:nvGrpSpPr>
            <p:cNvPr id="14" name="Groupe 22">
              <a:extLst>
                <a:ext uri="{FF2B5EF4-FFF2-40B4-BE49-F238E27FC236}">
                  <a16:creationId xmlns:a16="http://schemas.microsoft.com/office/drawing/2014/main" id="{E1EE1E68-BD20-34FB-5F36-11CF85A677D5}"/>
                </a:ext>
              </a:extLst>
            </p:cNvPr>
            <p:cNvGrpSpPr/>
            <p:nvPr/>
          </p:nvGrpSpPr>
          <p:grpSpPr>
            <a:xfrm>
              <a:off x="1151640" y="2567160"/>
              <a:ext cx="848520" cy="956520"/>
              <a:chOff x="1151640" y="2567160"/>
              <a:chExt cx="848520" cy="956520"/>
            </a:xfrm>
          </p:grpSpPr>
          <p:pic>
            <p:nvPicPr>
              <p:cNvPr id="26" name="Graphique 14" descr="Stéthoscope avec un remplissage uni">
                <a:extLst>
                  <a:ext uri="{FF2B5EF4-FFF2-40B4-BE49-F238E27FC236}">
                    <a16:creationId xmlns:a16="http://schemas.microsoft.com/office/drawing/2014/main" id="{493A81B7-051C-ED80-4DF4-D386B6ECE3D1}"/>
                  </a:ext>
                </a:extLst>
              </p:cNvPr>
              <p:cNvPicPr/>
              <p:nvPr/>
            </p:nvPicPr>
            <p:blipFill>
              <a:blip r:embed="rId4"/>
              <a:stretch/>
            </p:blipFill>
            <p:spPr>
              <a:xfrm>
                <a:off x="1276920" y="2567160"/>
                <a:ext cx="598320" cy="598320"/>
              </a:xfrm>
              <a:prstGeom prst="rect">
                <a:avLst/>
              </a:prstGeom>
              <a:ln w="0">
                <a:noFill/>
              </a:ln>
            </p:spPr>
          </p:pic>
          <p:sp>
            <p:nvSpPr>
              <p:cNvPr id="27" name="CustomShape 15">
                <a:extLst>
                  <a:ext uri="{FF2B5EF4-FFF2-40B4-BE49-F238E27FC236}">
                    <a16:creationId xmlns:a16="http://schemas.microsoft.com/office/drawing/2014/main" id="{06F6AE30-C60A-3644-B304-5C1D6A302B85}"/>
                  </a:ext>
                </a:extLst>
              </p:cNvPr>
              <p:cNvSpPr/>
              <p:nvPr/>
            </p:nvSpPr>
            <p:spPr>
              <a:xfrm>
                <a:off x="1151640" y="3152520"/>
                <a:ext cx="848520" cy="37116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/>
            </p:style>
            <p:txBody>
              <a:bodyPr lIns="90000" tIns="45000" rIns="90000" bIns="45000" anchor="ctr">
                <a:noAutofit/>
              </a:bodyPr>
              <a:lstStyle/>
              <a:p>
                <a:pPr algn="ctr" defTabSz="914400">
                  <a:lnSpc>
                    <a:spcPct val="100000"/>
                  </a:lnSpc>
                </a:pPr>
                <a:r>
                  <a:rPr lang="fr-FR" sz="1100" b="1" strike="noStrike" spc="-1">
                    <a:solidFill>
                      <a:schemeClr val="bg1"/>
                    </a:solidFill>
                  </a:rPr>
                  <a:t>Médecin traitant</a:t>
                </a:r>
                <a:endParaRPr lang="fr-FR" sz="1100" b="0" strike="noStrike" spc="-1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5" name="CustomShape 26">
              <a:extLst>
                <a:ext uri="{FF2B5EF4-FFF2-40B4-BE49-F238E27FC236}">
                  <a16:creationId xmlns:a16="http://schemas.microsoft.com/office/drawing/2014/main" id="{E516FE05-238D-B38E-A95D-B0588ED69FBA}"/>
                </a:ext>
              </a:extLst>
            </p:cNvPr>
            <p:cNvSpPr/>
            <p:nvPr/>
          </p:nvSpPr>
          <p:spPr>
            <a:xfrm>
              <a:off x="940320" y="2765880"/>
              <a:ext cx="284400" cy="129240"/>
            </a:xfrm>
            <a:prstGeom prst="rightArrow">
              <a:avLst>
                <a:gd name="adj1" fmla="val 41677"/>
                <a:gd name="adj2" fmla="val 95776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/>
          </p:style>
          <p:txBody>
            <a:bodyPr lIns="90000" tIns="9360" rIns="90000" bIns="9360" anchor="t">
              <a:noAutofit/>
            </a:bodyPr>
            <a:lstStyle/>
            <a:p>
              <a:pPr defTabSz="914400">
                <a:lnSpc>
                  <a:spcPct val="100000"/>
                </a:lnSpc>
              </a:pPr>
              <a:endParaRPr lang="fr-FR" sz="1100" b="0" strike="noStrike" spc="-1">
                <a:solidFill>
                  <a:schemeClr val="bg1"/>
                </a:solidFill>
              </a:endParaRPr>
            </a:p>
          </p:txBody>
        </p:sp>
        <p:sp>
          <p:nvSpPr>
            <p:cNvPr id="16" name="CustomShape 27">
              <a:extLst>
                <a:ext uri="{FF2B5EF4-FFF2-40B4-BE49-F238E27FC236}">
                  <a16:creationId xmlns:a16="http://schemas.microsoft.com/office/drawing/2014/main" id="{209D45B5-09FC-6D86-2D3B-666C501CA247}"/>
                </a:ext>
              </a:extLst>
            </p:cNvPr>
            <p:cNvSpPr/>
            <p:nvPr/>
          </p:nvSpPr>
          <p:spPr>
            <a:xfrm>
              <a:off x="1927440" y="2765880"/>
              <a:ext cx="287280" cy="129240"/>
            </a:xfrm>
            <a:prstGeom prst="rightArrow">
              <a:avLst>
                <a:gd name="adj1" fmla="val 41677"/>
                <a:gd name="adj2" fmla="val 95776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/>
          </p:style>
          <p:txBody>
            <a:bodyPr lIns="90000" tIns="9360" rIns="90000" bIns="9360" anchor="t">
              <a:noAutofit/>
            </a:bodyPr>
            <a:lstStyle/>
            <a:p>
              <a:pPr defTabSz="914400">
                <a:lnSpc>
                  <a:spcPct val="100000"/>
                </a:lnSpc>
              </a:pPr>
              <a:endParaRPr lang="fr-FR" sz="1100" b="0" strike="noStrike" spc="-1">
                <a:solidFill>
                  <a:schemeClr val="bg1"/>
                </a:solidFill>
              </a:endParaRPr>
            </a:p>
          </p:txBody>
        </p:sp>
        <p:grpSp>
          <p:nvGrpSpPr>
            <p:cNvPr id="19" name="Groupe 25">
              <a:extLst>
                <a:ext uri="{FF2B5EF4-FFF2-40B4-BE49-F238E27FC236}">
                  <a16:creationId xmlns:a16="http://schemas.microsoft.com/office/drawing/2014/main" id="{F8D834B0-C889-69B9-D326-A365FFA23DFB}"/>
                </a:ext>
              </a:extLst>
            </p:cNvPr>
            <p:cNvGrpSpPr/>
            <p:nvPr/>
          </p:nvGrpSpPr>
          <p:grpSpPr>
            <a:xfrm>
              <a:off x="2078640" y="2489760"/>
              <a:ext cx="1121040" cy="1047553"/>
              <a:chOff x="2078640" y="2489760"/>
              <a:chExt cx="1121040" cy="1047553"/>
            </a:xfrm>
          </p:grpSpPr>
          <p:sp>
            <p:nvSpPr>
              <p:cNvPr id="20" name="CustomShape 7">
                <a:extLst>
                  <a:ext uri="{FF2B5EF4-FFF2-40B4-BE49-F238E27FC236}">
                    <a16:creationId xmlns:a16="http://schemas.microsoft.com/office/drawing/2014/main" id="{421E7661-BD84-BAD6-98E3-7585776C1405}"/>
                  </a:ext>
                </a:extLst>
              </p:cNvPr>
              <p:cNvSpPr/>
              <p:nvPr/>
            </p:nvSpPr>
            <p:spPr>
              <a:xfrm>
                <a:off x="2078640" y="3107880"/>
                <a:ext cx="1121040" cy="429433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 lIns="90000" tIns="45000" rIns="90000" bIns="45000" anchor="t">
                <a:spAutoFit/>
              </a:bodyPr>
              <a:lstStyle/>
              <a:p>
                <a:pPr algn="ctr" defTabSz="914400">
                  <a:lnSpc>
                    <a:spcPct val="100000"/>
                  </a:lnSpc>
                </a:pPr>
                <a:r>
                  <a:rPr lang="fr-FR" sz="1100" b="1" strike="noStrike" spc="-1">
                    <a:solidFill>
                      <a:schemeClr val="bg1"/>
                    </a:solidFill>
                  </a:rPr>
                  <a:t>Centres de radiologie</a:t>
                </a:r>
                <a:endParaRPr lang="fr-FR" sz="1100" b="0" strike="noStrike" spc="-1">
                  <a:solidFill>
                    <a:schemeClr val="bg1"/>
                  </a:solidFill>
                </a:endParaRPr>
              </a:p>
            </p:txBody>
          </p:sp>
          <p:pic>
            <p:nvPicPr>
              <p:cNvPr id="21" name="Image 24" descr="Une image contenant noir, obscurité&#10;&#10;Description générée automatiquement">
                <a:extLst>
                  <a:ext uri="{FF2B5EF4-FFF2-40B4-BE49-F238E27FC236}">
                    <a16:creationId xmlns:a16="http://schemas.microsoft.com/office/drawing/2014/main" id="{03D48C7C-96C2-2B06-4789-CFC054DEAA93}"/>
                  </a:ext>
                </a:extLst>
              </p:cNvPr>
              <p:cNvPicPr/>
              <p:nvPr/>
            </p:nvPicPr>
            <p:blipFill>
              <a:blip r:embed="rId5"/>
              <a:stretch/>
            </p:blipFill>
            <p:spPr>
              <a:xfrm>
                <a:off x="2324880" y="2489760"/>
                <a:ext cx="645840" cy="645840"/>
              </a:xfrm>
              <a:prstGeom prst="rect">
                <a:avLst/>
              </a:prstGeom>
              <a:solidFill>
                <a:schemeClr val="bg1"/>
              </a:solidFill>
              <a:ln w="0">
                <a:noFill/>
              </a:ln>
            </p:spPr>
          </p:pic>
        </p:grp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F22FD151-A23F-F27D-FDF9-D66D71F6F52E}"/>
              </a:ext>
            </a:extLst>
          </p:cNvPr>
          <p:cNvSpPr txBox="1"/>
          <p:nvPr/>
        </p:nvSpPr>
        <p:spPr>
          <a:xfrm>
            <a:off x="4212757" y="694140"/>
            <a:ext cx="21418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CREATION JUMEAUX NUMERIQUES « SAINS »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E7C470A-0C25-7009-BC78-CDE0DDB68E18}"/>
              </a:ext>
            </a:extLst>
          </p:cNvPr>
          <p:cNvSpPr txBox="1"/>
          <p:nvPr/>
        </p:nvSpPr>
        <p:spPr>
          <a:xfrm>
            <a:off x="8797258" y="694140"/>
            <a:ext cx="120520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GOLD </a:t>
            </a:r>
          </a:p>
          <a:p>
            <a:pPr algn="ctr"/>
            <a:r>
              <a:rPr lang="fr-FR" dirty="0">
                <a:solidFill>
                  <a:schemeClr val="bg1"/>
                </a:solidFill>
              </a:rPr>
              <a:t>STANDARD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DD422C8-BE9E-610D-6F35-8F6B521FAA8D}"/>
              </a:ext>
            </a:extLst>
          </p:cNvPr>
          <p:cNvSpPr txBox="1"/>
          <p:nvPr/>
        </p:nvSpPr>
        <p:spPr>
          <a:xfrm>
            <a:off x="6316939" y="682927"/>
            <a:ext cx="21418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BASE APPRENTISSAGE MALADIES</a:t>
            </a:r>
          </a:p>
        </p:txBody>
      </p:sp>
      <p:sp>
        <p:nvSpPr>
          <p:cNvPr id="54" name="CustomShape 2">
            <a:extLst>
              <a:ext uri="{FF2B5EF4-FFF2-40B4-BE49-F238E27FC236}">
                <a16:creationId xmlns:a16="http://schemas.microsoft.com/office/drawing/2014/main" id="{373A4C9D-ED3A-EBB6-E139-B8E914856401}"/>
              </a:ext>
            </a:extLst>
          </p:cNvPr>
          <p:cNvSpPr/>
          <p:nvPr/>
        </p:nvSpPr>
        <p:spPr>
          <a:xfrm>
            <a:off x="3172381" y="2221895"/>
            <a:ext cx="1177920" cy="306323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400" b="1" strike="noStrike" spc="-1" dirty="0">
                <a:solidFill>
                  <a:schemeClr val="bg1"/>
                </a:solidFill>
              </a:rPr>
              <a:t>2022-2024</a:t>
            </a:r>
            <a:endParaRPr lang="fr-FR" sz="1400" b="0" strike="noStrike" spc="-1" dirty="0">
              <a:solidFill>
                <a:schemeClr val="bg1"/>
              </a:solidFill>
            </a:endParaRPr>
          </a:p>
        </p:txBody>
      </p:sp>
      <p:sp>
        <p:nvSpPr>
          <p:cNvPr id="55" name="CustomShape 2">
            <a:extLst>
              <a:ext uri="{FF2B5EF4-FFF2-40B4-BE49-F238E27FC236}">
                <a16:creationId xmlns:a16="http://schemas.microsoft.com/office/drawing/2014/main" id="{DD4A7B88-CFF1-DD4A-45CB-517C860C2ED6}"/>
              </a:ext>
            </a:extLst>
          </p:cNvPr>
          <p:cNvSpPr/>
          <p:nvPr/>
        </p:nvSpPr>
        <p:spPr>
          <a:xfrm>
            <a:off x="3142154" y="3969499"/>
            <a:ext cx="1177920" cy="306323"/>
          </a:xfrm>
          <a:prstGeom prst="rect">
            <a:avLst/>
          </a:prstGeom>
          <a:noFill/>
          <a:ln w="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t">
            <a:spAutoFit/>
          </a:bodyPr>
          <a:lstStyle/>
          <a:p>
            <a:pPr algn="ctr" defTabSz="914400">
              <a:lnSpc>
                <a:spcPct val="100000"/>
              </a:lnSpc>
            </a:pPr>
            <a:r>
              <a:rPr lang="fr-FR" sz="1400" b="1" strike="noStrike" spc="-1" dirty="0">
                <a:solidFill>
                  <a:schemeClr val="bg1"/>
                </a:solidFill>
              </a:rPr>
              <a:t>2025</a:t>
            </a:r>
            <a:endParaRPr lang="fr-FR" sz="1400" b="0" strike="noStrike" spc="-1" dirty="0">
              <a:solidFill>
                <a:schemeClr val="bg1"/>
              </a:solidFill>
            </a:endParaRPr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ACDF8449-EF24-11C5-AB80-EB0AF0D297E3}"/>
              </a:ext>
            </a:extLst>
          </p:cNvPr>
          <p:cNvSpPr txBox="1"/>
          <p:nvPr/>
        </p:nvSpPr>
        <p:spPr>
          <a:xfrm>
            <a:off x="6655264" y="1922905"/>
            <a:ext cx="162075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1090 IRM sélectionnées sur la clinique</a:t>
            </a:r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4227A160-5C84-9F2B-EDF4-241846A87557}"/>
              </a:ext>
            </a:extLst>
          </p:cNvPr>
          <p:cNvSpPr txBox="1"/>
          <p:nvPr/>
        </p:nvSpPr>
        <p:spPr>
          <a:xfrm>
            <a:off x="4487845" y="1913392"/>
            <a:ext cx="162075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2400 IRM sélectionnées sur la clinique</a:t>
            </a: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E6420F27-3407-C80C-7373-94AC5003CE35}"/>
              </a:ext>
            </a:extLst>
          </p:cNvPr>
          <p:cNvSpPr txBox="1"/>
          <p:nvPr/>
        </p:nvSpPr>
        <p:spPr>
          <a:xfrm>
            <a:off x="8551108" y="1927236"/>
            <a:ext cx="162075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600 IRM avec ponction lombaire</a:t>
            </a:r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742D8EF-E7A6-11EF-A9B5-3E68F11A097D}"/>
              </a:ext>
            </a:extLst>
          </p:cNvPr>
          <p:cNvSpPr txBox="1"/>
          <p:nvPr/>
        </p:nvSpPr>
        <p:spPr>
          <a:xfrm>
            <a:off x="4487845" y="3764763"/>
            <a:ext cx="162075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2400 IRM sélectionnées sur la clinique </a:t>
            </a:r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B7CEDCB4-C324-8BAF-1B2F-00103CB3EBC6}"/>
              </a:ext>
            </a:extLst>
          </p:cNvPr>
          <p:cNvSpPr txBox="1"/>
          <p:nvPr/>
        </p:nvSpPr>
        <p:spPr>
          <a:xfrm>
            <a:off x="6655264" y="3707163"/>
            <a:ext cx="1620756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1202 IRM sélectionnées sur la ponction lombaire uniquement </a:t>
            </a:r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226BCF12-7E05-B149-D487-CC7E03D91403}"/>
              </a:ext>
            </a:extLst>
          </p:cNvPr>
          <p:cNvSpPr txBox="1"/>
          <p:nvPr/>
        </p:nvSpPr>
        <p:spPr>
          <a:xfrm>
            <a:off x="8551108" y="3799496"/>
            <a:ext cx="162075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435 IRM avec autopsie</a:t>
            </a:r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FD505F38-88E6-68B4-2A90-A9A6C1090DB6}"/>
              </a:ext>
            </a:extLst>
          </p:cNvPr>
          <p:cNvSpPr txBox="1"/>
          <p:nvPr/>
        </p:nvSpPr>
        <p:spPr>
          <a:xfrm>
            <a:off x="6354648" y="5494302"/>
            <a:ext cx="21418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>
                <a:solidFill>
                  <a:srgbClr val="FFFF00"/>
                </a:solidFill>
              </a:rPr>
              <a:t>CREATION D’UNE PONCTION LOMBAIRE IN SILICO</a:t>
            </a:r>
          </a:p>
        </p:txBody>
      </p:sp>
    </p:spTree>
    <p:extLst>
      <p:ext uri="{BB962C8B-B14F-4D97-AF65-F5344CB8AC3E}">
        <p14:creationId xmlns:p14="http://schemas.microsoft.com/office/powerpoint/2010/main" val="282483037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C3B7F3-1B54-68EC-9975-7A64CDFF42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2">
            <a:extLst>
              <a:ext uri="{FF2B5EF4-FFF2-40B4-BE49-F238E27FC236}">
                <a16:creationId xmlns:a16="http://schemas.microsoft.com/office/drawing/2014/main" id="{C240A25E-D3AF-048F-1195-F7B4A1A450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86" y="1"/>
            <a:ext cx="12186613" cy="1133062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  <a:tabLst>
                <a:tab pos="0" algn="l"/>
              </a:tabLst>
            </a:pPr>
            <a:r>
              <a:rPr lang="en-US" sz="2800" spc="-1" dirty="0" err="1">
                <a:solidFill>
                  <a:schemeClr val="lt1"/>
                </a:solidFill>
                <a:latin typeface="Open Sans SemiBold"/>
                <a:ea typeface="Open Sans SemiBold"/>
              </a:rPr>
              <a:t>BrainGML</a:t>
            </a:r>
            <a:r>
              <a:rPr lang="en-US" sz="2800" spc="-1" baseline="30000" dirty="0">
                <a:solidFill>
                  <a:schemeClr val="lt1"/>
                </a:solidFill>
                <a:latin typeface="Open Sans SemiBold"/>
                <a:ea typeface="Open Sans SemiBold"/>
              </a:rPr>
              <a:t>® </a:t>
            </a:r>
            <a:r>
              <a:rPr lang="en-US" sz="2800" spc="-1" dirty="0">
                <a:solidFill>
                  <a:schemeClr val="lt1"/>
                </a:solidFill>
                <a:latin typeface="Open Sans SemiBold"/>
                <a:ea typeface="Open Sans SemiBold"/>
              </a:rPr>
              <a:t>-AD</a:t>
            </a:r>
            <a:r>
              <a:rPr lang="en-US" sz="2800" spc="-1" baseline="30000" dirty="0">
                <a:solidFill>
                  <a:schemeClr val="lt1"/>
                </a:solidFill>
                <a:latin typeface="Open Sans SemiBold"/>
                <a:ea typeface="Open Sans SemiBold"/>
              </a:rPr>
              <a:t> </a:t>
            </a:r>
            <a:r>
              <a:rPr lang="en-US" sz="2800" spc="-1" dirty="0">
                <a:solidFill>
                  <a:schemeClr val="lt1"/>
                </a:solidFill>
                <a:latin typeface="Open Sans SemiBold"/>
                <a:ea typeface="Open Sans SemiBold"/>
              </a:rPr>
              <a:t>: FORMULAIRE DE RÉSULTATS</a:t>
            </a:r>
            <a:endParaRPr lang="fr-FR" sz="2800" spc="-1" dirty="0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3D9331F-845E-B02B-49C3-CF227E581509}"/>
              </a:ext>
            </a:extLst>
          </p:cNvPr>
          <p:cNvSpPr txBox="1"/>
          <p:nvPr/>
        </p:nvSpPr>
        <p:spPr>
          <a:xfrm>
            <a:off x="0" y="580243"/>
            <a:ext cx="12192000" cy="15388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fr-FR" dirty="0"/>
          </a:p>
          <a:p>
            <a:endParaRPr lang="fr-FR" sz="20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2000" dirty="0"/>
              <a:t>BRAINGML®-AD</a:t>
            </a:r>
          </a:p>
          <a:p>
            <a:r>
              <a:rPr lang="fr-FR" dirty="0"/>
              <a:t>										</a:t>
            </a:r>
          </a:p>
          <a:p>
            <a:endParaRPr lang="fr-FR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C0EB968-1EB5-EAFE-4AB0-9D693BEF2F82}"/>
              </a:ext>
            </a:extLst>
          </p:cNvPr>
          <p:cNvSpPr/>
          <p:nvPr/>
        </p:nvSpPr>
        <p:spPr>
          <a:xfrm>
            <a:off x="0" y="1207083"/>
            <a:ext cx="4194629" cy="506222"/>
          </a:xfrm>
          <a:prstGeom prst="rect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noProof="0" dirty="0"/>
              <a:t>BIOMARQUEURS SYNTHETIQUES DE LA MALADIE D’ALZHEIMER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D9B879E5-62D2-C4F5-49D7-3D575A69B74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5" t="1546" b="74255"/>
          <a:stretch>
            <a:fillRect/>
          </a:stretch>
        </p:blipFill>
        <p:spPr>
          <a:xfrm>
            <a:off x="5981129" y="1266619"/>
            <a:ext cx="6089088" cy="4346369"/>
          </a:xfrm>
          <a:prstGeom prst="rect">
            <a:avLst/>
          </a:prstGeom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id="{A428D4D5-D22B-8E6D-09DD-9099D729BA05}"/>
              </a:ext>
            </a:extLst>
          </p:cNvPr>
          <p:cNvSpPr txBox="1"/>
          <p:nvPr/>
        </p:nvSpPr>
        <p:spPr>
          <a:xfrm>
            <a:off x="5885690" y="5399225"/>
            <a:ext cx="6115252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fr-FR" dirty="0">
              <a:solidFill>
                <a:schemeClr val="bg1"/>
              </a:solidFill>
            </a:endParaRPr>
          </a:p>
          <a:p>
            <a:r>
              <a:rPr lang="fr-FR" b="1" dirty="0" err="1">
                <a:solidFill>
                  <a:schemeClr val="bg1"/>
                </a:solidFill>
              </a:rPr>
              <a:t>Synthetic</a:t>
            </a:r>
            <a:r>
              <a:rPr lang="fr-FR" b="1" dirty="0">
                <a:solidFill>
                  <a:schemeClr val="bg1"/>
                </a:solidFill>
              </a:rPr>
              <a:t> pTau181/A42 double </a:t>
            </a:r>
            <a:r>
              <a:rPr lang="fr-FR" b="1" dirty="0" err="1">
                <a:solidFill>
                  <a:schemeClr val="bg1"/>
                </a:solidFill>
              </a:rPr>
              <a:t>thresholds</a:t>
            </a:r>
            <a:r>
              <a:rPr lang="fr-FR" b="1" dirty="0">
                <a:solidFill>
                  <a:schemeClr val="bg1"/>
                </a:solidFill>
              </a:rPr>
              <a:t> </a:t>
            </a:r>
            <a:r>
              <a:rPr lang="fr-FR" b="1" dirty="0" err="1">
                <a:solidFill>
                  <a:schemeClr val="bg1"/>
                </a:solidFill>
              </a:rPr>
              <a:t>cutoffs</a:t>
            </a:r>
            <a:r>
              <a:rPr lang="fr-FR" b="1" dirty="0">
                <a:solidFill>
                  <a:schemeClr val="bg1"/>
                </a:solidFill>
              </a:rPr>
              <a:t> for patients </a:t>
            </a:r>
            <a:r>
              <a:rPr lang="fr-FR" b="1" dirty="0" err="1">
                <a:solidFill>
                  <a:schemeClr val="bg1"/>
                </a:solidFill>
              </a:rPr>
              <a:t>with</a:t>
            </a:r>
            <a:r>
              <a:rPr lang="fr-FR" b="1" dirty="0">
                <a:solidFill>
                  <a:schemeClr val="bg1"/>
                </a:solidFill>
              </a:rPr>
              <a:t> cognitive </a:t>
            </a:r>
            <a:r>
              <a:rPr lang="fr-FR" b="1" dirty="0" err="1">
                <a:solidFill>
                  <a:schemeClr val="bg1"/>
                </a:solidFill>
              </a:rPr>
              <a:t>disorders</a:t>
            </a:r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75153230-B91D-AF9C-7825-928E3202054A}"/>
              </a:ext>
            </a:extLst>
          </p:cNvPr>
          <p:cNvSpPr txBox="1"/>
          <p:nvPr/>
        </p:nvSpPr>
        <p:spPr>
          <a:xfrm rot="16200000">
            <a:off x="3939658" y="2690822"/>
            <a:ext cx="459284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 err="1">
                <a:solidFill>
                  <a:schemeClr val="bg1"/>
                </a:solidFill>
              </a:rPr>
              <a:t>Postmorten</a:t>
            </a:r>
            <a:r>
              <a:rPr lang="fr-FR" dirty="0">
                <a:solidFill>
                  <a:schemeClr val="bg1"/>
                </a:solidFill>
              </a:rPr>
              <a:t> </a:t>
            </a:r>
            <a:r>
              <a:rPr lang="fr-FR" dirty="0" err="1">
                <a:solidFill>
                  <a:schemeClr val="bg1"/>
                </a:solidFill>
              </a:rPr>
              <a:t>Alzheimer’s</a:t>
            </a:r>
            <a:r>
              <a:rPr lang="fr-FR" dirty="0">
                <a:solidFill>
                  <a:schemeClr val="bg1"/>
                </a:solidFill>
              </a:rPr>
              <a:t> </a:t>
            </a:r>
            <a:r>
              <a:rPr lang="fr-FR" dirty="0" err="1">
                <a:solidFill>
                  <a:schemeClr val="bg1"/>
                </a:solidFill>
              </a:rPr>
              <a:t>lesion</a:t>
            </a:r>
            <a:r>
              <a:rPr lang="fr-FR" dirty="0">
                <a:solidFill>
                  <a:schemeClr val="bg1"/>
                </a:solidFill>
              </a:rPr>
              <a:t> </a:t>
            </a:r>
            <a:r>
              <a:rPr lang="fr-FR" dirty="0" err="1">
                <a:solidFill>
                  <a:schemeClr val="bg1"/>
                </a:solidFill>
              </a:rPr>
              <a:t>probability</a:t>
            </a:r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02FE38C2-9F13-FCB1-0411-34D8D6E95E98}"/>
              </a:ext>
            </a:extLst>
          </p:cNvPr>
          <p:cNvSpPr txBox="1"/>
          <p:nvPr/>
        </p:nvSpPr>
        <p:spPr>
          <a:xfrm>
            <a:off x="0" y="1725832"/>
            <a:ext cx="682801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fr-FR" dirty="0">
              <a:solidFill>
                <a:schemeClr val="bg1"/>
              </a:solidFill>
            </a:endParaRPr>
          </a:p>
          <a:p>
            <a:r>
              <a:rPr lang="fr-FR" b="1" dirty="0">
                <a:solidFill>
                  <a:schemeClr val="bg1"/>
                </a:solidFill>
              </a:rPr>
              <a:t>Ratio </a:t>
            </a:r>
            <a:r>
              <a:rPr lang="fr-FR" b="1" dirty="0" err="1">
                <a:solidFill>
                  <a:schemeClr val="bg1"/>
                </a:solidFill>
              </a:rPr>
              <a:t>Phospho</a:t>
            </a:r>
            <a:r>
              <a:rPr lang="fr-FR" b="1" dirty="0">
                <a:solidFill>
                  <a:schemeClr val="bg1"/>
                </a:solidFill>
              </a:rPr>
              <a:t> Tau / </a:t>
            </a:r>
            <a:r>
              <a:rPr lang="fr-FR" b="1" dirty="0" err="1">
                <a:solidFill>
                  <a:schemeClr val="bg1"/>
                </a:solidFill>
              </a:rPr>
              <a:t>Amyloide</a:t>
            </a:r>
            <a:r>
              <a:rPr lang="fr-FR" b="1" dirty="0">
                <a:solidFill>
                  <a:schemeClr val="bg1"/>
                </a:solidFill>
              </a:rPr>
              <a:t> 42  0.12        </a:t>
            </a:r>
            <a:r>
              <a:rPr lang="fr-FR" dirty="0">
                <a:solidFill>
                  <a:schemeClr val="bg1"/>
                </a:solidFill>
              </a:rPr>
              <a:t>(&lt;0.X)</a:t>
            </a:r>
          </a:p>
          <a:p>
            <a:endParaRPr lang="fr-FR" dirty="0">
              <a:solidFill>
                <a:schemeClr val="bg1"/>
              </a:solidFill>
            </a:endParaRPr>
          </a:p>
          <a:p>
            <a:r>
              <a:rPr lang="fr-FR" b="1" dirty="0" err="1">
                <a:solidFill>
                  <a:schemeClr val="bg1"/>
                </a:solidFill>
              </a:rPr>
              <a:t>Summary</a:t>
            </a:r>
            <a:r>
              <a:rPr lang="fr-FR" dirty="0">
                <a:solidFill>
                  <a:schemeClr val="bg1"/>
                </a:solidFill>
              </a:rPr>
              <a:t>  </a:t>
            </a:r>
            <a:r>
              <a:rPr lang="fr-FR" dirty="0" err="1">
                <a:solidFill>
                  <a:schemeClr val="bg1"/>
                </a:solidFill>
              </a:rPr>
              <a:t>Synthetic</a:t>
            </a:r>
            <a:r>
              <a:rPr lang="fr-FR" dirty="0">
                <a:solidFill>
                  <a:schemeClr val="bg1"/>
                </a:solidFill>
              </a:rPr>
              <a:t> </a:t>
            </a:r>
            <a:r>
              <a:rPr lang="fr-FR" dirty="0" err="1">
                <a:solidFill>
                  <a:schemeClr val="bg1"/>
                </a:solidFill>
              </a:rPr>
              <a:t>protein</a:t>
            </a:r>
            <a:r>
              <a:rPr lang="fr-FR" dirty="0">
                <a:solidFill>
                  <a:schemeClr val="bg1"/>
                </a:solidFill>
              </a:rPr>
              <a:t> ratio </a:t>
            </a:r>
            <a:r>
              <a:rPr lang="fr-FR" dirty="0" err="1">
                <a:solidFill>
                  <a:schemeClr val="bg1"/>
                </a:solidFill>
              </a:rPr>
              <a:t>without</a:t>
            </a:r>
            <a:r>
              <a:rPr lang="fr-FR" dirty="0">
                <a:solidFill>
                  <a:schemeClr val="bg1"/>
                </a:solidFill>
              </a:rPr>
              <a:t> AD </a:t>
            </a:r>
            <a:r>
              <a:rPr lang="fr-FR" dirty="0" err="1">
                <a:solidFill>
                  <a:schemeClr val="bg1"/>
                </a:solidFill>
              </a:rPr>
              <a:t>risk</a:t>
            </a:r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  <a:p>
            <a:endParaRPr lang="fr-FR" dirty="0">
              <a:solidFill>
                <a:schemeClr val="bg1"/>
              </a:solidFill>
            </a:endParaRP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817DD867-596C-ECFF-1DB9-874D8E9BDCF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5000" t="23362" r="25477" b="8912"/>
          <a:stretch/>
        </p:blipFill>
        <p:spPr>
          <a:xfrm>
            <a:off x="0" y="4405871"/>
            <a:ext cx="2804542" cy="2031325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07618C74-0E57-AF62-6F9E-6C573F08C7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01" t="12961" r="20758"/>
          <a:stretch>
            <a:fillRect/>
          </a:stretch>
        </p:blipFill>
        <p:spPr>
          <a:xfrm>
            <a:off x="2934653" y="4405871"/>
            <a:ext cx="2068830" cy="2452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24046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9B3B54-8F04-DED8-20EC-07AC745F32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2">
            <a:extLst>
              <a:ext uri="{FF2B5EF4-FFF2-40B4-BE49-F238E27FC236}">
                <a16:creationId xmlns:a16="http://schemas.microsoft.com/office/drawing/2014/main" id="{D2A20FFB-EA31-115C-3E23-BB5D94085D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86" y="1"/>
            <a:ext cx="12186613" cy="1133062"/>
          </a:xfrm>
        </p:spPr>
        <p:txBody>
          <a:bodyPr>
            <a:normAutofit/>
          </a:bodyPr>
          <a:lstStyle/>
          <a:p>
            <a:r>
              <a:rPr lang="fr-FR" sz="2800" dirty="0"/>
              <a:t>PERFORMANCES</a:t>
            </a:r>
            <a:endParaRPr lang="fr-FR" dirty="0"/>
          </a:p>
        </p:txBody>
      </p:sp>
      <p:sp>
        <p:nvSpPr>
          <p:cNvPr id="4" name="Espace réservé du contenu 1">
            <a:extLst>
              <a:ext uri="{FF2B5EF4-FFF2-40B4-BE49-F238E27FC236}">
                <a16:creationId xmlns:a16="http://schemas.microsoft.com/office/drawing/2014/main" id="{7274368E-742A-F9A1-B419-53C49ECE6D9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1634676"/>
            <a:ext cx="12192000" cy="5029015"/>
          </a:xfrm>
        </p:spPr>
        <p:txBody>
          <a:bodyPr>
            <a:normAutofit/>
          </a:bodyPr>
          <a:lstStyle/>
          <a:p>
            <a:pPr>
              <a:buFont typeface="Wingdings" pitchFamily="2" charset="2"/>
              <a:buChar char="ü"/>
            </a:pPr>
            <a:r>
              <a:rPr lang="fr-FR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400" kern="100" dirty="0">
                <a:solidFill>
                  <a:srgbClr val="00B05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Objectif 1</a:t>
            </a:r>
            <a:r>
              <a:rPr lang="fr-FR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: Variabilité inter kits pour le même patient </a:t>
            </a:r>
          </a:p>
          <a:p>
            <a:pPr marL="0" indent="0">
              <a:buNone/>
            </a:pPr>
            <a:endParaRPr lang="fr-FR" sz="24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buFont typeface="Wingdings" pitchFamily="2" charset="2"/>
              <a:buChar char="ü"/>
            </a:pPr>
            <a:r>
              <a:rPr lang="fr-FR" sz="2400" kern="100" dirty="0">
                <a:solidFill>
                  <a:srgbClr val="00B05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Objectif 2</a:t>
            </a:r>
            <a:r>
              <a:rPr lang="fr-FR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fr-FR" sz="2400" kern="10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Comparaison PL synthétique versus PL réelle</a:t>
            </a:r>
            <a:endParaRPr lang="fr-FR" sz="24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fr-FR" sz="2400" kern="100" dirty="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fr-FR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Objectif 3: </a:t>
            </a:r>
            <a:r>
              <a:rPr lang="fr-FR" sz="2400" kern="10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Performances sur données larges</a:t>
            </a:r>
          </a:p>
          <a:p>
            <a:pPr marL="0" indent="0">
              <a:buNone/>
            </a:pPr>
            <a:r>
              <a:rPr lang="fr-FR" sz="2400" kern="100" dirty="0" err="1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fr-FR" sz="2400" kern="1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ending</a:t>
            </a:r>
            <a:r>
              <a:rPr lang="fr-FR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mais tendances positives</a:t>
            </a:r>
          </a:p>
          <a:p>
            <a:endParaRPr lang="fr-FR" sz="2400" kern="100" dirty="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fr-FR" sz="18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fr-FR" sz="18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69875" indent="-269875">
              <a:lnSpc>
                <a:spcPct val="150000"/>
              </a:lnSpc>
              <a:spcBef>
                <a:spcPts val="1200"/>
              </a:spcBef>
              <a:buClr>
                <a:srgbClr val="000000"/>
              </a:buClr>
              <a:buSzPts val="2000"/>
              <a:buFont typeface="Noto Sans Symbols"/>
              <a:buChar char="▪"/>
            </a:pPr>
            <a:endParaRPr lang="fr-FR" dirty="0">
              <a:solidFill>
                <a:schemeClr val="bg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269875" lvl="0" indent="-269875">
              <a:lnSpc>
                <a:spcPct val="150000"/>
              </a:lnSpc>
              <a:spcBef>
                <a:spcPts val="1200"/>
              </a:spcBef>
              <a:buClr>
                <a:srgbClr val="000000"/>
              </a:buClr>
              <a:buSzPts val="2000"/>
              <a:buFont typeface="Noto Sans Symbols"/>
              <a:buChar char="▪"/>
            </a:pPr>
            <a:endParaRPr lang="fr-FR" dirty="0">
              <a:solidFill>
                <a:schemeClr val="bg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269875" lvl="0" indent="-269875">
              <a:lnSpc>
                <a:spcPct val="150000"/>
              </a:lnSpc>
              <a:spcBef>
                <a:spcPts val="1200"/>
              </a:spcBef>
              <a:buClr>
                <a:srgbClr val="000000"/>
              </a:buClr>
              <a:buSzPts val="2000"/>
              <a:buFont typeface="Noto Sans Symbols"/>
              <a:buChar char="▪"/>
            </a:pPr>
            <a:endParaRPr lang="fr-FR" sz="1600" dirty="0">
              <a:solidFill>
                <a:schemeClr val="bg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indent="0">
              <a:buNone/>
            </a:pPr>
            <a:endParaRPr lang="fr-FR" dirty="0">
              <a:solidFill>
                <a:schemeClr val="bg1"/>
              </a:solidFill>
              <a:latin typeface="Quattrocento Sans"/>
              <a:sym typeface="Quattrocento Sans"/>
            </a:endParaRPr>
          </a:p>
          <a:p>
            <a:endParaRPr lang="fr-FR" dirty="0">
              <a:solidFill>
                <a:schemeClr val="bg1"/>
              </a:solidFill>
              <a:latin typeface="Quattrocento Sans"/>
              <a:sym typeface="Quattrocento Sans"/>
            </a:endParaRPr>
          </a:p>
          <a:p>
            <a:endParaRPr lang="fr-FR" dirty="0">
              <a:solidFill>
                <a:schemeClr val="bg1"/>
              </a:solidFill>
            </a:endParaRPr>
          </a:p>
        </p:txBody>
      </p:sp>
      <p:pic>
        <p:nvPicPr>
          <p:cNvPr id="2" name="Image 1" descr="Une image contenant texte, diagramme, ligne, Tracé">
            <a:extLst>
              <a:ext uri="{FF2B5EF4-FFF2-40B4-BE49-F238E27FC236}">
                <a16:creationId xmlns:a16="http://schemas.microsoft.com/office/drawing/2014/main" id="{68AB2E4D-73B5-1B49-5074-BE4D634BD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9099" y="2893557"/>
            <a:ext cx="4942900" cy="39644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39204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77A44481-17BC-24C0-6BB5-2D5F836FF4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1133062"/>
          </a:xfrm>
        </p:spPr>
        <p:txBody>
          <a:bodyPr/>
          <a:lstStyle/>
          <a:p>
            <a:pPr>
              <a:tabLst>
                <a:tab pos="3717925" algn="l"/>
              </a:tabLst>
            </a:pPr>
            <a:r>
              <a:rPr lang="fr-FR" sz="4000" dirty="0"/>
              <a:t>PERSPECTIVES</a:t>
            </a:r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3EE8E53D-1CA6-ABB9-A3C1-90A6AAFF8A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9FB0D6-6F60-45B5-AEE6-275412816605}" type="slidenum">
              <a:rPr lang="fr-FR" smtClean="0"/>
              <a:pPr/>
              <a:t>6</a:t>
            </a:fld>
            <a:endParaRPr lang="fr-FR" dirty="0"/>
          </a:p>
        </p:txBody>
      </p:sp>
      <p:sp>
        <p:nvSpPr>
          <p:cNvPr id="9" name="Espace réservé du contenu 1">
            <a:extLst>
              <a:ext uri="{FF2B5EF4-FFF2-40B4-BE49-F238E27FC236}">
                <a16:creationId xmlns:a16="http://schemas.microsoft.com/office/drawing/2014/main" id="{4F1D2488-8A5B-F40D-DBC1-F6E20C5E4E8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1634676"/>
            <a:ext cx="12192000" cy="5029015"/>
          </a:xfrm>
        </p:spPr>
        <p:txBody>
          <a:bodyPr>
            <a:normAutofit/>
          </a:bodyPr>
          <a:lstStyle/>
          <a:p>
            <a:r>
              <a:rPr lang="fr-FR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Changement majeur pour la prise en charge de l’Alzheimer par les radiologues: outil de diagnostic positif, pas de diagnostic différentiel ou de suivi thérapeutique. </a:t>
            </a:r>
          </a:p>
          <a:p>
            <a:pPr marL="0" indent="0">
              <a:buNone/>
            </a:pPr>
            <a:endParaRPr lang="fr-FR" sz="24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fr-FR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Sortie de l’analyse visuel: </a:t>
            </a:r>
            <a:r>
              <a:rPr lang="fr-FR" sz="2400" kern="1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Scheltens</a:t>
            </a:r>
            <a:r>
              <a:rPr lang="fr-FR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Erica, Gradient d’atrophie…</a:t>
            </a:r>
          </a:p>
          <a:p>
            <a:pPr marL="0" indent="0">
              <a:buNone/>
            </a:pPr>
            <a:endParaRPr lang="fr-FR" sz="2400" kern="100" dirty="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fr-FR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Acceptabilité par les neurologues / gériatres experts qui sont convaincus par la biologie? Pas d’inquiétudes sur l’acceptabilité par le terrain.</a:t>
            </a:r>
          </a:p>
          <a:p>
            <a:endParaRPr lang="fr-FR" sz="2400" kern="100" dirty="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fr-FR" sz="18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fr-FR" sz="18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69875" indent="-269875">
              <a:lnSpc>
                <a:spcPct val="150000"/>
              </a:lnSpc>
              <a:spcBef>
                <a:spcPts val="1200"/>
              </a:spcBef>
              <a:buClr>
                <a:srgbClr val="000000"/>
              </a:buClr>
              <a:buSzPts val="2000"/>
              <a:buFont typeface="Noto Sans Symbols"/>
              <a:buChar char="▪"/>
            </a:pPr>
            <a:endParaRPr lang="fr-FR" dirty="0">
              <a:solidFill>
                <a:schemeClr val="bg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269875" lvl="0" indent="-269875">
              <a:lnSpc>
                <a:spcPct val="150000"/>
              </a:lnSpc>
              <a:spcBef>
                <a:spcPts val="1200"/>
              </a:spcBef>
              <a:buClr>
                <a:srgbClr val="000000"/>
              </a:buClr>
              <a:buSzPts val="2000"/>
              <a:buFont typeface="Noto Sans Symbols"/>
              <a:buChar char="▪"/>
            </a:pPr>
            <a:endParaRPr lang="fr-FR" dirty="0">
              <a:solidFill>
                <a:schemeClr val="bg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269875" lvl="0" indent="-269875">
              <a:lnSpc>
                <a:spcPct val="150000"/>
              </a:lnSpc>
              <a:spcBef>
                <a:spcPts val="1200"/>
              </a:spcBef>
              <a:buClr>
                <a:srgbClr val="000000"/>
              </a:buClr>
              <a:buSzPts val="2000"/>
              <a:buFont typeface="Noto Sans Symbols"/>
              <a:buChar char="▪"/>
            </a:pPr>
            <a:endParaRPr lang="fr-FR" sz="1600" dirty="0">
              <a:solidFill>
                <a:schemeClr val="bg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indent="0">
              <a:buNone/>
            </a:pPr>
            <a:endParaRPr lang="fr-FR" dirty="0">
              <a:solidFill>
                <a:schemeClr val="bg1"/>
              </a:solidFill>
              <a:latin typeface="Quattrocento Sans"/>
              <a:sym typeface="Quattrocento Sans"/>
            </a:endParaRPr>
          </a:p>
          <a:p>
            <a:endParaRPr lang="fr-FR" dirty="0">
              <a:solidFill>
                <a:schemeClr val="bg1"/>
              </a:solidFill>
              <a:latin typeface="Quattrocento Sans"/>
              <a:sym typeface="Quattrocento Sans"/>
            </a:endParaRPr>
          </a:p>
          <a:p>
            <a:endParaRPr lang="fr-F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649004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0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1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2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3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4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5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6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7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8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19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0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1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2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3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4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5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6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7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8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29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0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1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4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5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6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7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8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29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30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31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32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33.xml><?xml version="1.0" encoding="utf-8"?>
<a:theme xmlns:a="http://schemas.openxmlformats.org/drawingml/2006/main" name="3_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34.xml><?xml version="1.0" encoding="utf-8"?>
<a:theme xmlns:a="http://schemas.openxmlformats.org/drawingml/2006/main" name="Office Theme">
  <a:themeElements>
    <a:clrScheme name="LibreOffice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18A303"/>
      </a:accent1>
      <a:accent2>
        <a:srgbClr val="0369A3"/>
      </a:accent2>
      <a:accent3>
        <a:srgbClr val="A33E03"/>
      </a:accent3>
      <a:accent4>
        <a:srgbClr val="8E03A3"/>
      </a:accent4>
      <a:accent5>
        <a:srgbClr val="C99C00"/>
      </a:accent5>
      <a:accent6>
        <a:srgbClr val="C9211E"/>
      </a:accent6>
      <a:hlink>
        <a:srgbClr val="0000EE"/>
      </a:hlink>
      <a:folHlink>
        <a:srgbClr val="551A8B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>
      <a:fillStyleLst>
        <a:solidFill>
          <a:schemeClr val="phClr"/>
        </a:solidFill>
        <a:solidFill>
          <a:schemeClr val="phClr"/>
        </a:solidFill>
        <a:solidFill>
          <a:schemeClr val="phClr"/>
        </a:solidFill>
      </a:fillStyleLst>
      <a:lnStyleLst>
        <a:ln w="6350" cap="flat" cmpd="sng" algn="ctr">
          <a:prstDash val="solid"/>
          <a:miter/>
        </a:ln>
        <a:ln w="6350" cap="flat" cmpd="sng" algn="ctr">
          <a:prstDash val="solid"/>
          <a:miter/>
        </a:ln>
        <a:ln w="6350" cap="flat" cmpd="sng" algn="ctr">
          <a:prstDash val="solid"/>
          <a:miter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/>
        </a:solidFill>
        <a:solidFill>
          <a:schemeClr val="phClr"/>
        </a:solidFill>
      </a:bgFillStyleLst>
    </a:fmtScheme>
  </a:themeElements>
  <a:objectDefaults/>
  <a:extraClrSchemeLst/>
</a:theme>
</file>

<file path=ppt/theme/theme3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3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4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5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6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7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8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0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1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2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3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5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6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7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8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ppt/theme/theme99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</a:majorFont>
      <a:minorFont>
        <a:latin typeface="Calibri" panose="020F0502020204030204"/>
        <a:ea typeface=""/>
        <a:cs typeface=""/>
      </a:minorFont>
    </a:fontScheme>
    <a:fmtScheme>
      <a:fillStyleLst>
        <a:solidFill>
          <a:schemeClr val="phClr"/>
        </a:solidFill>
        <a:gradFill>
          <a:gsLst>
            <a:gs pos="0">
              <a:schemeClr val="phClr">
                <a:lumMod val="110000"/>
                <a:tint val="67000"/>
              </a:schemeClr>
            </a:gs>
            <a:gs pos="50000">
              <a:schemeClr val="phClr">
                <a:lumMod val="105000"/>
                <a:tint val="73000"/>
              </a:schemeClr>
            </a:gs>
            <a:gs pos="100000">
              <a:schemeClr val="phClr">
                <a:lumMod val="105000"/>
                <a:tint val="81000"/>
              </a:schemeClr>
            </a:gs>
          </a:gsLst>
          <a:lin ang="5400000" scaled="0"/>
          <a:tileRect/>
        </a:gradFill>
        <a:gradFill>
          <a:gsLst>
            <a:gs pos="0">
              <a:schemeClr val="phClr">
                <a:lumMod val="102000"/>
                <a:tint val="94000"/>
              </a:schemeClr>
            </a:gs>
            <a:gs pos="50000">
              <a:schemeClr val="phClr">
                <a:lumMod val="100000"/>
                <a:shade val="100000"/>
              </a:schemeClr>
            </a:gs>
            <a:gs pos="100000">
              <a:schemeClr val="phClr">
                <a:lumMod val="99000"/>
                <a:shade val="78000"/>
              </a:schemeClr>
            </a:gs>
          </a:gsLst>
          <a:lin ang="5400000" scaled="0"/>
          <a:tileRect/>
        </a:gradFill>
      </a:fillStyleLst>
      <a:lnStyleLst>
        <a:ln w="6350" cap="flat" cmpd="sng" algn="ctr">
          <a:prstDash val="solid"/>
          <a:miter lim="800000"/>
        </a:ln>
        <a:ln w="12700" cap="flat" cmpd="sng" algn="ctr">
          <a:prstDash val="solid"/>
          <a:miter lim="800000"/>
        </a:ln>
        <a:ln w="19050" cap="flat" cmpd="sng" algn="ctr"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>
            <a:tint val="95000"/>
          </a:schemeClr>
        </a:solidFill>
        <a:gradFill>
          <a:gsLst>
            <a:gs pos="0">
              <a:schemeClr val="phClr">
                <a:tint val="93000"/>
                <a:shade val="98000"/>
                <a:lumMod val="102000"/>
              </a:schemeClr>
            </a:gs>
            <a:gs pos="50000">
              <a:schemeClr val="phClr">
                <a:tint val="98000"/>
                <a:shade val="90000"/>
                <a:lumMod val="103000"/>
              </a:schemeClr>
            </a:gs>
            <a:gs pos="100000">
              <a:schemeClr val="phClr">
                <a:shade val="63000"/>
              </a:schemeClr>
            </a:gs>
          </a:gsLst>
          <a:lin ang="5400000" scaled="0"/>
          <a:tileRect/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12654</TotalTime>
  <Words>350</Words>
  <Application>Microsoft Macintosh PowerPoint</Application>
  <PresentationFormat>Grand écran</PresentationFormat>
  <Paragraphs>86</Paragraphs>
  <Slides>6</Slides>
  <Notes>3</Notes>
  <HiddenSlides>0</HiddenSlides>
  <MMClips>0</MMClips>
  <ScaleCrop>false</ScaleCrop>
  <HeadingPairs>
    <vt:vector size="6" baseType="variant">
      <vt:variant>
        <vt:lpstr>Polices utilisées</vt:lpstr>
      </vt:variant>
      <vt:variant>
        <vt:i4>10</vt:i4>
      </vt:variant>
      <vt:variant>
        <vt:lpstr>Thème</vt:lpstr>
      </vt:variant>
      <vt:variant>
        <vt:i4>333</vt:i4>
      </vt:variant>
      <vt:variant>
        <vt:lpstr>Titres des diapositives</vt:lpstr>
      </vt:variant>
      <vt:variant>
        <vt:i4>6</vt:i4>
      </vt:variant>
    </vt:vector>
  </HeadingPairs>
  <TitlesOfParts>
    <vt:vector size="349" baseType="lpstr">
      <vt:lpstr>Aptos</vt:lpstr>
      <vt:lpstr>Arial</vt:lpstr>
      <vt:lpstr>Calibri</vt:lpstr>
      <vt:lpstr>Century Gothic</vt:lpstr>
      <vt:lpstr>Noto Sans Symbols</vt:lpstr>
      <vt:lpstr>Nunito Sans</vt:lpstr>
      <vt:lpstr>Open Sans SemiBold</vt:lpstr>
      <vt:lpstr>Quattrocento Sans</vt:lpstr>
      <vt:lpstr>Symbol</vt:lpstr>
      <vt:lpstr>Wingdings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3_Thème Office</vt:lpstr>
      <vt:lpstr>Présentation PowerPoint</vt:lpstr>
      <vt:lpstr>Présentation PowerPoint</vt:lpstr>
      <vt:lpstr>BrainGML® – AD : Evolution du Gold standard </vt:lpstr>
      <vt:lpstr>BrainGML® -AD : FORMULAIRE DE RÉSULTATS</vt:lpstr>
      <vt:lpstr>PERFORMANCES</vt:lpstr>
      <vt:lpstr>PERSPECTIVES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subject/>
  <dc:creator>LENA BOURCIN</dc:creator>
  <dc:description/>
  <cp:lastModifiedBy>arnaud ATTYE</cp:lastModifiedBy>
  <cp:revision>233</cp:revision>
  <dcterms:created xsi:type="dcterms:W3CDTF">2023-03-03T14:33:17Z</dcterms:created>
  <dcterms:modified xsi:type="dcterms:W3CDTF">2025-06-26T10:49:38Z</dcterms:modified>
  <dc:language>fr-FR</dc:language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otes">
    <vt:r8>14</vt:r8>
  </property>
  <property fmtid="{D5CDD505-2E9C-101B-9397-08002B2CF9AE}" pid="3" name="PresentationFormat">
    <vt:lpwstr>Grand écran</vt:lpwstr>
  </property>
  <property fmtid="{D5CDD505-2E9C-101B-9397-08002B2CF9AE}" pid="4" name="Slides">
    <vt:r8>21</vt:r8>
  </property>
</Properties>
</file>