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3" r:id="rId3"/>
    <p:sldId id="258" r:id="rId4"/>
    <p:sldId id="267" r:id="rId5"/>
    <p:sldId id="264" r:id="rId6"/>
    <p:sldId id="265" r:id="rId7"/>
    <p:sldId id="261" r:id="rId8"/>
    <p:sldId id="266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09E011-ECD0-4BE3-B9DD-220ACBD16263}" v="68" dt="2026-05-25T20:15:35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es B." userId="7c9691d818602447" providerId="LiveId" clId="{F72B670A-D346-49B8-AD1E-5D538D45E8C5}"/>
    <pc:docChg chg="undo custSel addSld delSld modSld sldOrd">
      <pc:chgData name="Gilles B." userId="7c9691d818602447" providerId="LiveId" clId="{F72B670A-D346-49B8-AD1E-5D538D45E8C5}" dt="2026-05-25T20:22:18.987" v="2711" actId="1076"/>
      <pc:docMkLst>
        <pc:docMk/>
      </pc:docMkLst>
      <pc:sldChg chg="addSp delSp modSp del mod modNotesTx">
        <pc:chgData name="Gilles B." userId="7c9691d818602447" providerId="LiveId" clId="{F72B670A-D346-49B8-AD1E-5D538D45E8C5}" dt="2026-05-25T06:51:42.855" v="891" actId="47"/>
        <pc:sldMkLst>
          <pc:docMk/>
          <pc:sldMk cId="2471496958" sldId="256"/>
        </pc:sldMkLst>
        <pc:spChg chg="mod">
          <ac:chgData name="Gilles B." userId="7c9691d818602447" providerId="LiveId" clId="{F72B670A-D346-49B8-AD1E-5D538D45E8C5}" dt="2026-05-24T21:14:44.974" v="154" actId="20577"/>
          <ac:spMkLst>
            <pc:docMk/>
            <pc:sldMk cId="2471496958" sldId="256"/>
            <ac:spMk id="8" creationId="{25D153F7-E846-F1B2-166F-110701F3B016}"/>
          </ac:spMkLst>
        </pc:spChg>
        <pc:grpChg chg="del">
          <ac:chgData name="Gilles B." userId="7c9691d818602447" providerId="LiveId" clId="{F72B670A-D346-49B8-AD1E-5D538D45E8C5}" dt="2026-05-24T21:10:30.973" v="142" actId="21"/>
          <ac:grpSpMkLst>
            <pc:docMk/>
            <pc:sldMk cId="2471496958" sldId="256"/>
            <ac:grpSpMk id="13" creationId="{3A31DC30-0879-21A0-701B-8F30DCDC3EB3}"/>
          </ac:grpSpMkLst>
        </pc:grpChg>
        <pc:picChg chg="add del mod">
          <ac:chgData name="Gilles B." userId="7c9691d818602447" providerId="LiveId" clId="{F72B670A-D346-49B8-AD1E-5D538D45E8C5}" dt="2026-05-25T06:36:04.378" v="642" actId="21"/>
          <ac:picMkLst>
            <pc:docMk/>
            <pc:sldMk cId="2471496958" sldId="256"/>
            <ac:picMk id="15" creationId="{FD96629B-A531-F3A2-1F93-6BCD4D7AE99B}"/>
          </ac:picMkLst>
        </pc:picChg>
      </pc:sldChg>
      <pc:sldChg chg="modSp mod">
        <pc:chgData name="Gilles B." userId="7c9691d818602447" providerId="LiveId" clId="{F72B670A-D346-49B8-AD1E-5D538D45E8C5}" dt="2026-05-25T20:12:06.628" v="2671" actId="790"/>
        <pc:sldMkLst>
          <pc:docMk/>
          <pc:sldMk cId="4194830906" sldId="257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4194830906" sldId="257"/>
            <ac:spMk id="2" creationId="{12697ABB-78CB-0FB8-D954-B2826E1BA8D6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4194830906" sldId="257"/>
            <ac:spMk id="3" creationId="{28354FAA-2869-5223-6381-07DBF9995BB2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4194830906" sldId="257"/>
            <ac:spMk id="4" creationId="{B4A1CB5C-D669-9D5C-987D-1FBC5901F896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4194830906" sldId="257"/>
            <ac:spMk id="7" creationId="{ED48A1E3-794C-3B2B-CFD5-2071DB598D3E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4194830906" sldId="257"/>
            <ac:spMk id="12" creationId="{D7B90972-9AB2-9043-2A02-DB689207C519}"/>
          </ac:spMkLst>
        </pc:spChg>
      </pc:sldChg>
      <pc:sldChg chg="modSp mod">
        <pc:chgData name="Gilles B." userId="7c9691d818602447" providerId="LiveId" clId="{F72B670A-D346-49B8-AD1E-5D538D45E8C5}" dt="2026-05-25T20:12:06.628" v="2671" actId="790"/>
        <pc:sldMkLst>
          <pc:docMk/>
          <pc:sldMk cId="337877723" sldId="258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337877723" sldId="258"/>
            <ac:spMk id="6" creationId="{793D9B32-6281-3970-C0D8-187710C595A3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337877723" sldId="258"/>
            <ac:spMk id="8" creationId="{32FEE821-2496-E2E0-A46D-1EFFD8E655A6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337877723" sldId="258"/>
            <ac:spMk id="12" creationId="{1BE6CC10-6C59-E563-CD91-4F94EB3FD223}"/>
          </ac:spMkLst>
        </pc:spChg>
        <pc:grpChg chg="mod">
          <ac:chgData name="Gilles B." userId="7c9691d818602447" providerId="LiveId" clId="{F72B670A-D346-49B8-AD1E-5D538D45E8C5}" dt="2026-05-25T06:51:14.088" v="889" actId="1076"/>
          <ac:grpSpMkLst>
            <pc:docMk/>
            <pc:sldMk cId="337877723" sldId="258"/>
            <ac:grpSpMk id="10" creationId="{8FC183E3-677D-DD10-BC97-643360701405}"/>
          </ac:grpSpMkLst>
        </pc:grpChg>
      </pc:sldChg>
      <pc:sldChg chg="addSp modSp mod addAnim delAnim modAnim">
        <pc:chgData name="Gilles B." userId="7c9691d818602447" providerId="LiveId" clId="{F72B670A-D346-49B8-AD1E-5D538D45E8C5}" dt="2026-05-25T20:12:06.628" v="2671" actId="790"/>
        <pc:sldMkLst>
          <pc:docMk/>
          <pc:sldMk cId="3888208871" sldId="261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3888208871" sldId="261"/>
            <ac:spMk id="4" creationId="{FDAE59B5-4BD5-2CD4-9EE4-E7C2A11E4728}"/>
          </ac:spMkLst>
        </pc:spChg>
        <pc:picChg chg="add mod">
          <ac:chgData name="Gilles B." userId="7c9691d818602447" providerId="LiveId" clId="{F72B670A-D346-49B8-AD1E-5D538D45E8C5}" dt="2026-05-25T07:09:59.132" v="1032" actId="1076"/>
          <ac:picMkLst>
            <pc:docMk/>
            <pc:sldMk cId="3888208871" sldId="261"/>
            <ac:picMk id="3" creationId="{5FAB4FDF-6984-59DE-89C4-0C94CCCAD762}"/>
          </ac:picMkLst>
        </pc:picChg>
        <pc:picChg chg="add mod">
          <ac:chgData name="Gilles B." userId="7c9691d818602447" providerId="LiveId" clId="{F72B670A-D346-49B8-AD1E-5D538D45E8C5}" dt="2026-05-25T07:15:47.603" v="1046" actId="34807"/>
          <ac:picMkLst>
            <pc:docMk/>
            <pc:sldMk cId="3888208871" sldId="261"/>
            <ac:picMk id="6" creationId="{5AAB2853-9AAC-0262-9B81-8472347D7607}"/>
          </ac:picMkLst>
        </pc:picChg>
        <pc:picChg chg="add mod modCrop">
          <ac:chgData name="Gilles B." userId="7c9691d818602447" providerId="LiveId" clId="{F72B670A-D346-49B8-AD1E-5D538D45E8C5}" dt="2026-05-25T07:15:09.255" v="1044" actId="1076"/>
          <ac:picMkLst>
            <pc:docMk/>
            <pc:sldMk cId="3888208871" sldId="261"/>
            <ac:picMk id="8" creationId="{92ACDBC3-0A39-A060-0EDA-2077DA41CD20}"/>
          </ac:picMkLst>
        </pc:picChg>
        <pc:picChg chg="add mod modCrop">
          <ac:chgData name="Gilles B." userId="7c9691d818602447" providerId="LiveId" clId="{F72B670A-D346-49B8-AD1E-5D538D45E8C5}" dt="2026-05-25T07:11:46.971" v="1037" actId="732"/>
          <ac:picMkLst>
            <pc:docMk/>
            <pc:sldMk cId="3888208871" sldId="261"/>
            <ac:picMk id="10" creationId="{395CEFAC-D955-89D7-BBFC-0C211D44AB48}"/>
          </ac:picMkLst>
        </pc:picChg>
        <pc:picChg chg="add mod modCrop">
          <ac:chgData name="Gilles B." userId="7c9691d818602447" providerId="LiveId" clId="{F72B670A-D346-49B8-AD1E-5D538D45E8C5}" dt="2026-05-25T08:57:39.896" v="2025" actId="1076"/>
          <ac:picMkLst>
            <pc:docMk/>
            <pc:sldMk cId="3888208871" sldId="261"/>
            <ac:picMk id="11" creationId="{B16183C0-5FFB-72E4-A6C8-CFB94571B96E}"/>
          </ac:picMkLst>
        </pc:picChg>
      </pc:sldChg>
      <pc:sldChg chg="modSp del mod">
        <pc:chgData name="Gilles B." userId="7c9691d818602447" providerId="LiveId" clId="{F72B670A-D346-49B8-AD1E-5D538D45E8C5}" dt="2026-05-25T19:47:52.877" v="2391" actId="47"/>
        <pc:sldMkLst>
          <pc:docMk/>
          <pc:sldMk cId="1432555946" sldId="262"/>
        </pc:sldMkLst>
        <pc:spChg chg="mod">
          <ac:chgData name="Gilles B." userId="7c9691d818602447" providerId="LiveId" clId="{F72B670A-D346-49B8-AD1E-5D538D45E8C5}" dt="2026-05-25T09:00:10.485" v="2039" actId="122"/>
          <ac:spMkLst>
            <pc:docMk/>
            <pc:sldMk cId="1432555946" sldId="262"/>
            <ac:spMk id="4" creationId="{4E07C398-7258-DD99-8FEF-57B390C3F2EB}"/>
          </ac:spMkLst>
        </pc:spChg>
        <pc:spChg chg="mod">
          <ac:chgData name="Gilles B." userId="7c9691d818602447" providerId="LiveId" clId="{F72B670A-D346-49B8-AD1E-5D538D45E8C5}" dt="2026-05-25T17:25:02.924" v="2157" actId="313"/>
          <ac:spMkLst>
            <pc:docMk/>
            <pc:sldMk cId="1432555946" sldId="262"/>
            <ac:spMk id="6" creationId="{DFD16E3D-E2D5-E5DC-73B2-FF35A1D244A8}"/>
          </ac:spMkLst>
        </pc:spChg>
      </pc:sldChg>
      <pc:sldChg chg="modSp mod">
        <pc:chgData name="Gilles B." userId="7c9691d818602447" providerId="LiveId" clId="{F72B670A-D346-49B8-AD1E-5D538D45E8C5}" dt="2026-05-25T20:12:06.628" v="2671" actId="790"/>
        <pc:sldMkLst>
          <pc:docMk/>
          <pc:sldMk cId="2728471459" sldId="263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2728471459" sldId="263"/>
            <ac:spMk id="2" creationId="{08E5A0B4-BF58-2EC2-5D1D-08B30403BBB9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2728471459" sldId="263"/>
            <ac:spMk id="11" creationId="{51C2AC8C-BE11-C250-9AAE-4DED83BB3693}"/>
          </ac:spMkLst>
        </pc:spChg>
      </pc:sldChg>
      <pc:sldChg chg="modSp mod ord">
        <pc:chgData name="Gilles B." userId="7c9691d818602447" providerId="LiveId" clId="{F72B670A-D346-49B8-AD1E-5D538D45E8C5}" dt="2026-05-25T20:12:06.628" v="2671" actId="790"/>
        <pc:sldMkLst>
          <pc:docMk/>
          <pc:sldMk cId="2448639325" sldId="264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2448639325" sldId="264"/>
            <ac:spMk id="3" creationId="{CF7A6EE3-05F7-D571-9DDC-08659A55AF0D}"/>
          </ac:spMkLst>
        </pc:spChg>
        <pc:grpChg chg="mod">
          <ac:chgData name="Gilles B." userId="7c9691d818602447" providerId="LiveId" clId="{F72B670A-D346-49B8-AD1E-5D538D45E8C5}" dt="2026-05-25T17:16:47.634" v="2100" actId="1076"/>
          <ac:grpSpMkLst>
            <pc:docMk/>
            <pc:sldMk cId="2448639325" sldId="264"/>
            <ac:grpSpMk id="6" creationId="{F4D180F6-3043-A91F-CE57-BA6EB61D77EC}"/>
          </ac:grpSpMkLst>
        </pc:grpChg>
      </pc:sldChg>
      <pc:sldChg chg="addSp modSp mod addAnim delAnim modAnim">
        <pc:chgData name="Gilles B." userId="7c9691d818602447" providerId="LiveId" clId="{F72B670A-D346-49B8-AD1E-5D538D45E8C5}" dt="2026-05-25T20:12:06.628" v="2671" actId="790"/>
        <pc:sldMkLst>
          <pc:docMk/>
          <pc:sldMk cId="2074975038" sldId="265"/>
        </pc:sldMkLst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2074975038" sldId="265"/>
            <ac:spMk id="2" creationId="{6DBF8E0E-AE80-1991-07EC-C29A8FB0BB73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2074975038" sldId="265"/>
            <ac:spMk id="3" creationId="{8C95E8AF-FED2-CB1D-F9BF-1CD522818DD4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2074975038" sldId="265"/>
            <ac:spMk id="4" creationId="{B13F1987-C9BB-9BE8-CB3B-C170CD32DDF1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2074975038" sldId="265"/>
            <ac:spMk id="32" creationId="{333C1D3E-50A1-DE5B-63B4-447350997895}"/>
          </ac:spMkLst>
        </pc:spChg>
        <pc:picChg chg="mod">
          <ac:chgData name="Gilles B." userId="7c9691d818602447" providerId="LiveId" clId="{F72B670A-D346-49B8-AD1E-5D538D45E8C5}" dt="2026-05-25T06:52:59.119" v="967" actId="1076"/>
          <ac:picMkLst>
            <pc:docMk/>
            <pc:sldMk cId="2074975038" sldId="265"/>
            <ac:picMk id="13" creationId="{A974449B-F2E1-82A6-EFDA-4112E23258CD}"/>
          </ac:picMkLst>
        </pc:picChg>
      </pc:sldChg>
      <pc:sldChg chg="addSp delSp modSp mod">
        <pc:chgData name="Gilles B." userId="7c9691d818602447" providerId="LiveId" clId="{F72B670A-D346-49B8-AD1E-5D538D45E8C5}" dt="2026-05-25T20:12:06.628" v="2671" actId="790"/>
        <pc:sldMkLst>
          <pc:docMk/>
          <pc:sldMk cId="1509064618" sldId="266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1509064618" sldId="266"/>
            <ac:spMk id="2" creationId="{83FF2E7B-BC02-FBCE-DB71-BBCC882F79A0}"/>
          </ac:spMkLst>
        </pc:spChg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1509064618" sldId="266"/>
            <ac:spMk id="3" creationId="{89E30523-FBBA-893D-55FF-1BFE686D006C}"/>
          </ac:spMkLst>
        </pc:spChg>
        <pc:spChg chg="add del mod">
          <ac:chgData name="Gilles B." userId="7c9691d818602447" providerId="LiveId" clId="{F72B670A-D346-49B8-AD1E-5D538D45E8C5}" dt="2026-05-25T19:35:14.979" v="2279" actId="478"/>
          <ac:spMkLst>
            <pc:docMk/>
            <pc:sldMk cId="1509064618" sldId="266"/>
            <ac:spMk id="4" creationId="{7920CE01-910E-2711-C295-85F696A93370}"/>
          </ac:spMkLst>
        </pc:spChg>
      </pc:sldChg>
      <pc:sldChg chg="addSp delSp modSp new mod ord modClrScheme modAnim chgLayout">
        <pc:chgData name="Gilles B." userId="7c9691d818602447" providerId="LiveId" clId="{F72B670A-D346-49B8-AD1E-5D538D45E8C5}" dt="2026-05-25T20:12:06.628" v="2671" actId="790"/>
        <pc:sldMkLst>
          <pc:docMk/>
          <pc:sldMk cId="1565649363" sldId="267"/>
        </pc:sldMkLst>
        <pc:spChg chg="del">
          <ac:chgData name="Gilles B." userId="7c9691d818602447" providerId="LiveId" clId="{F72B670A-D346-49B8-AD1E-5D538D45E8C5}" dt="2026-05-25T06:18:14.461" v="192" actId="700"/>
          <ac:spMkLst>
            <pc:docMk/>
            <pc:sldMk cId="1565649363" sldId="267"/>
            <ac:spMk id="2" creationId="{11D22F4B-48A3-8B06-95B9-054B3AC476E1}"/>
          </ac:spMkLst>
        </pc:spChg>
        <pc:spChg chg="del">
          <ac:chgData name="Gilles B." userId="7c9691d818602447" providerId="LiveId" clId="{F72B670A-D346-49B8-AD1E-5D538D45E8C5}" dt="2026-05-25T06:18:14.461" v="192" actId="700"/>
          <ac:spMkLst>
            <pc:docMk/>
            <pc:sldMk cId="1565649363" sldId="267"/>
            <ac:spMk id="3" creationId="{54B4A741-F2C6-A8E8-6506-72BEEA175E0B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5" creationId="{13DCDC45-F8FF-D282-8C36-F8FB8BC14C0B}"/>
          </ac:spMkLst>
        </pc:spChg>
        <pc:spChg chg="add mod or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9" creationId="{48C98602-A72D-4C38-1FBF-34C3E5CB36F5}"/>
          </ac:spMkLst>
        </pc:spChg>
        <pc:spChg chg="add del mod">
          <ac:chgData name="Gilles B." userId="7c9691d818602447" providerId="LiveId" clId="{F72B670A-D346-49B8-AD1E-5D538D45E8C5}" dt="2026-05-25T06:28:08.230" v="290" actId="478"/>
          <ac:spMkLst>
            <pc:docMk/>
            <pc:sldMk cId="1565649363" sldId="267"/>
            <ac:spMk id="12" creationId="{25C84177-7105-92A7-DF48-365CF8DBF08A}"/>
          </ac:spMkLst>
        </pc:spChg>
        <pc:spChg chg="add mod">
          <ac:chgData name="Gilles B." userId="7c9691d818602447" providerId="LiveId" clId="{F72B670A-D346-49B8-AD1E-5D538D45E8C5}" dt="2026-05-25T08:43:16.571" v="1925" actId="1076"/>
          <ac:spMkLst>
            <pc:docMk/>
            <pc:sldMk cId="1565649363" sldId="267"/>
            <ac:spMk id="13" creationId="{E0C8AEF5-BCD0-E510-17B9-6010A123C674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14" creationId="{A0010B55-923F-D6ED-9BAB-154C42809549}"/>
          </ac:spMkLst>
        </pc:spChg>
        <pc:spChg chg="add mod">
          <ac:chgData name="Gilles B." userId="7c9691d818602447" providerId="LiveId" clId="{F72B670A-D346-49B8-AD1E-5D538D45E8C5}" dt="2026-05-25T06:30:08.216" v="362"/>
          <ac:spMkLst>
            <pc:docMk/>
            <pc:sldMk cId="1565649363" sldId="267"/>
            <ac:spMk id="15" creationId="{41A09F4D-784E-E11D-F5D9-42C36E5A51C6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16" creationId="{55680B4A-1C17-88B9-16F9-D3E5232144A8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19" creationId="{9A296816-6731-E98B-0C51-1F2C4743A2C3}"/>
          </ac:spMkLst>
        </pc:spChg>
        <pc:spChg chg="add mod or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20" creationId="{8A941883-C1D5-1E0A-EC3C-A0C5AE270030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22" creationId="{0E0A884F-0D76-D076-E7E0-57368642BEEA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26" creationId="{45D1F283-D6BC-3828-ED65-B9125D6A8324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27" creationId="{ABCB9C07-6D2A-AC6B-44B2-B19AF0B0F690}"/>
          </ac:spMkLst>
        </pc:spChg>
        <pc:spChg chg="add mod">
          <ac:chgData name="Gilles B." userId="7c9691d818602447" providerId="LiveId" clId="{F72B670A-D346-49B8-AD1E-5D538D45E8C5}" dt="2026-05-25T08:43:16.571" v="1925" actId="1076"/>
          <ac:spMkLst>
            <pc:docMk/>
            <pc:sldMk cId="1565649363" sldId="267"/>
            <ac:spMk id="29" creationId="{ACF49A89-3573-AED2-BDF6-12C32D80EC97}"/>
          </ac:spMkLst>
        </pc:spChg>
        <pc:spChg chg="add mod">
          <ac:chgData name="Gilles B." userId="7c9691d818602447" providerId="LiveId" clId="{F72B670A-D346-49B8-AD1E-5D538D45E8C5}" dt="2026-05-25T20:12:06.628" v="2671" actId="790"/>
          <ac:spMkLst>
            <pc:docMk/>
            <pc:sldMk cId="1565649363" sldId="267"/>
            <ac:spMk id="31" creationId="{F81EC32B-18A7-A4DB-F034-8BF890B9C64F}"/>
          </ac:spMkLst>
        </pc:spChg>
        <pc:grpChg chg="add mod">
          <ac:chgData name="Gilles B." userId="7c9691d818602447" providerId="LiveId" clId="{F72B670A-D346-49B8-AD1E-5D538D45E8C5}" dt="2026-05-25T08:43:16.571" v="1925" actId="1076"/>
          <ac:grpSpMkLst>
            <pc:docMk/>
            <pc:sldMk cId="1565649363" sldId="267"/>
            <ac:grpSpMk id="8" creationId="{A3CEFAF4-E0C9-8707-FC7B-D8D853CEE43B}"/>
          </ac:grpSpMkLst>
        </pc:grpChg>
        <pc:grpChg chg="add mod">
          <ac:chgData name="Gilles B." userId="7c9691d818602447" providerId="LiveId" clId="{F72B670A-D346-49B8-AD1E-5D538D45E8C5}" dt="2026-05-25T08:49:44.572" v="1959" actId="14100"/>
          <ac:grpSpMkLst>
            <pc:docMk/>
            <pc:sldMk cId="1565649363" sldId="267"/>
            <ac:grpSpMk id="21" creationId="{93D50CCD-1B6B-B91C-3B41-F9DA2EDB14A4}"/>
          </ac:grpSpMkLst>
        </pc:grpChg>
        <pc:picChg chg="add del mod modCrop">
          <ac:chgData name="Gilles B." userId="7c9691d818602447" providerId="LiveId" clId="{F72B670A-D346-49B8-AD1E-5D538D45E8C5}" dt="2026-05-25T06:20:27.127" v="223" actId="21"/>
          <ac:picMkLst>
            <pc:docMk/>
            <pc:sldMk cId="1565649363" sldId="267"/>
            <ac:picMk id="6" creationId="{F7D57B79-3528-0818-90CD-F1646B05BE45}"/>
          </ac:picMkLst>
        </pc:picChg>
        <pc:picChg chg="add mod">
          <ac:chgData name="Gilles B." userId="7c9691d818602447" providerId="LiveId" clId="{F72B670A-D346-49B8-AD1E-5D538D45E8C5}" dt="2026-05-25T06:27:12.256" v="280" actId="14100"/>
          <ac:picMkLst>
            <pc:docMk/>
            <pc:sldMk cId="1565649363" sldId="267"/>
            <ac:picMk id="7" creationId="{F7D57B79-3528-0818-90CD-F1646B05BE45}"/>
          </ac:picMkLst>
        </pc:picChg>
        <pc:picChg chg="add mod modCrop">
          <ac:chgData name="Gilles B." userId="7c9691d818602447" providerId="LiveId" clId="{F72B670A-D346-49B8-AD1E-5D538D45E8C5}" dt="2026-05-25T08:43:16.571" v="1925" actId="1076"/>
          <ac:picMkLst>
            <pc:docMk/>
            <pc:sldMk cId="1565649363" sldId="267"/>
            <ac:picMk id="11" creationId="{D0000A09-67E6-9964-5059-12C2611D553C}"/>
          </ac:picMkLst>
        </pc:picChg>
        <pc:picChg chg="add mod ord modCrop">
          <ac:chgData name="Gilles B." userId="7c9691d818602447" providerId="LiveId" clId="{F72B670A-D346-49B8-AD1E-5D538D45E8C5}" dt="2026-05-25T08:49:48.796" v="1960" actId="1076"/>
          <ac:picMkLst>
            <pc:docMk/>
            <pc:sldMk cId="1565649363" sldId="267"/>
            <ac:picMk id="17" creationId="{8BE16439-C198-69FA-AE88-3F7041ABE7CA}"/>
          </ac:picMkLst>
        </pc:picChg>
        <pc:picChg chg="add mod modCrop">
          <ac:chgData name="Gilles B." userId="7c9691d818602447" providerId="LiveId" clId="{F72B670A-D346-49B8-AD1E-5D538D45E8C5}" dt="2026-05-25T08:50:02.214" v="1963" actId="1076"/>
          <ac:picMkLst>
            <pc:docMk/>
            <pc:sldMk cId="1565649363" sldId="267"/>
            <ac:picMk id="23" creationId="{E9168119-269B-D2F9-00B1-C52DF9E0191D}"/>
          </ac:picMkLst>
        </pc:picChg>
        <pc:picChg chg="add mod modCrop">
          <ac:chgData name="Gilles B." userId="7c9691d818602447" providerId="LiveId" clId="{F72B670A-D346-49B8-AD1E-5D538D45E8C5}" dt="2026-05-25T08:47:35.311" v="1946" actId="1076"/>
          <ac:picMkLst>
            <pc:docMk/>
            <pc:sldMk cId="1565649363" sldId="267"/>
            <ac:picMk id="24" creationId="{0185ECF6-1D15-6613-77A1-88954E3F6EA2}"/>
          </ac:picMkLst>
        </pc:picChg>
        <pc:picChg chg="add mod modCrop">
          <ac:chgData name="Gilles B." userId="7c9691d818602447" providerId="LiveId" clId="{F72B670A-D346-49B8-AD1E-5D538D45E8C5}" dt="2026-05-25T08:55:00.963" v="1985" actId="732"/>
          <ac:picMkLst>
            <pc:docMk/>
            <pc:sldMk cId="1565649363" sldId="267"/>
            <ac:picMk id="28" creationId="{68CE96B9-F0AC-188F-49A4-73AB48677274}"/>
          </ac:picMkLst>
        </pc:picChg>
      </pc:sldChg>
      <pc:sldChg chg="add del">
        <pc:chgData name="Gilles B." userId="7c9691d818602447" providerId="LiveId" clId="{F72B670A-D346-49B8-AD1E-5D538D45E8C5}" dt="2026-05-25T06:36:02.270" v="641"/>
        <pc:sldMkLst>
          <pc:docMk/>
          <pc:sldMk cId="1957078125" sldId="268"/>
        </pc:sldMkLst>
      </pc:sldChg>
      <pc:sldChg chg="addSp delSp modSp new mod">
        <pc:chgData name="Gilles B." userId="7c9691d818602447" providerId="LiveId" clId="{F72B670A-D346-49B8-AD1E-5D538D45E8C5}" dt="2026-05-25T20:22:18.987" v="2711" actId="1076"/>
        <pc:sldMkLst>
          <pc:docMk/>
          <pc:sldMk cId="3725649967" sldId="268"/>
        </pc:sldMkLst>
        <pc:spChg chg="mod">
          <ac:chgData name="Gilles B." userId="7c9691d818602447" providerId="LiveId" clId="{F72B670A-D346-49B8-AD1E-5D538D45E8C5}" dt="2026-05-25T20:12:06.628" v="2671" actId="790"/>
          <ac:spMkLst>
            <pc:docMk/>
            <pc:sldMk cId="3725649967" sldId="268"/>
            <ac:spMk id="2" creationId="{4695166B-0075-DB10-F333-2A9716A78BD2}"/>
          </ac:spMkLst>
        </pc:spChg>
        <pc:spChg chg="del mod">
          <ac:chgData name="Gilles B." userId="7c9691d818602447" providerId="LiveId" clId="{F72B670A-D346-49B8-AD1E-5D538D45E8C5}" dt="2026-05-25T19:37:00.692" v="2333" actId="478"/>
          <ac:spMkLst>
            <pc:docMk/>
            <pc:sldMk cId="3725649967" sldId="268"/>
            <ac:spMk id="3" creationId="{709A8E26-FC13-5DCF-FBAD-DEDD32C2C3FE}"/>
          </ac:spMkLst>
        </pc:spChg>
        <pc:spChg chg="add del mod">
          <ac:chgData name="Gilles B." userId="7c9691d818602447" providerId="LiveId" clId="{F72B670A-D346-49B8-AD1E-5D538D45E8C5}" dt="2026-05-25T19:38:41.689" v="2338"/>
          <ac:spMkLst>
            <pc:docMk/>
            <pc:sldMk cId="3725649967" sldId="268"/>
            <ac:spMk id="4" creationId="{FB60EB7F-0E91-2D58-3ABA-F5D3112BCF14}"/>
          </ac:spMkLst>
        </pc:spChg>
        <pc:spChg chg="add mod">
          <ac:chgData name="Gilles B." userId="7c9691d818602447" providerId="LiveId" clId="{F72B670A-D346-49B8-AD1E-5D538D45E8C5}" dt="2026-05-25T20:22:16.501" v="2710" actId="20577"/>
          <ac:spMkLst>
            <pc:docMk/>
            <pc:sldMk cId="3725649967" sldId="268"/>
            <ac:spMk id="5" creationId="{78D913C9-8AB8-A29F-8B9D-D7FC18C6CB83}"/>
          </ac:spMkLst>
        </pc:spChg>
        <pc:picChg chg="add mod">
          <ac:chgData name="Gilles B." userId="7c9691d818602447" providerId="LiveId" clId="{F72B670A-D346-49B8-AD1E-5D538D45E8C5}" dt="2026-05-25T20:22:18.987" v="2711" actId="1076"/>
          <ac:picMkLst>
            <pc:docMk/>
            <pc:sldMk cId="3725649967" sldId="268"/>
            <ac:picMk id="7" creationId="{4042CC59-B6E6-8F2E-A5AF-2FEA0A06FB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3FBCD-99D7-429F-9F6C-5E7505ECBAE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74FF0-6F46-4AC9-B54A-077B0154A3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617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00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406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60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79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2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60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67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60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457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923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40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3BA7933-D44F-4D66-BD0E-D29961842A4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F02F154-6329-4359-81CC-1634E7C217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3022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7B90972-9AB2-9043-2A02-DB689207C5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5044" y="6256658"/>
            <a:ext cx="12265572" cy="67116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48A1E3-794C-3B2B-CFD5-2071DB598D3E}"/>
              </a:ext>
            </a:extLst>
          </p:cNvPr>
          <p:cNvSpPr/>
          <p:nvPr/>
        </p:nvSpPr>
        <p:spPr>
          <a:xfrm>
            <a:off x="3072024" y="779267"/>
            <a:ext cx="5950356" cy="305400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697ABB-78CB-0FB8-D954-B2826E1BA8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0467"/>
            <a:ext cx="9144000" cy="1360201"/>
          </a:xfrm>
        </p:spPr>
        <p:txBody>
          <a:bodyPr>
            <a:normAutofit fontScale="90000"/>
          </a:bodyPr>
          <a:lstStyle/>
          <a:p>
            <a:r>
              <a:rPr lang="fr-FR" sz="4800" noProof="0" dirty="0">
                <a:solidFill>
                  <a:schemeClr val="bg1"/>
                </a:solidFill>
              </a:rPr>
              <a:t>Ateliers diagnostiques</a:t>
            </a:r>
            <a:br>
              <a:rPr lang="fr-FR" sz="4800" noProof="0" dirty="0">
                <a:solidFill>
                  <a:schemeClr val="bg1"/>
                </a:solidFill>
              </a:rPr>
            </a:br>
            <a:r>
              <a:rPr lang="fr-FR" sz="4800" noProof="0" dirty="0">
                <a:solidFill>
                  <a:schemeClr val="bg1"/>
                </a:solidFill>
              </a:rPr>
              <a:t>SFNR 2026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8354FAA-2869-5223-6381-07DBF9995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41802"/>
            <a:ext cx="9144000" cy="1655762"/>
          </a:xfrm>
        </p:spPr>
        <p:txBody>
          <a:bodyPr/>
          <a:lstStyle/>
          <a:p>
            <a:r>
              <a:rPr lang="fr-FR" noProof="0" dirty="0"/>
              <a:t>Pas de conflit d’intérêt à déclarer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A1CB5C-D669-9D5C-987D-1FBC5901F896}"/>
              </a:ext>
            </a:extLst>
          </p:cNvPr>
          <p:cNvSpPr txBox="1"/>
          <p:nvPr/>
        </p:nvSpPr>
        <p:spPr>
          <a:xfrm>
            <a:off x="339409" y="6400000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>
                <a:solidFill>
                  <a:schemeClr val="bg1"/>
                </a:solidFill>
              </a:rPr>
              <a:t>Gilles BRUN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9236B1-90EF-094D-00CC-E9E0D3AC9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43" y="6256658"/>
            <a:ext cx="1896366" cy="65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05F751C-74E5-0298-3B39-D80FA89ED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698" y="896890"/>
            <a:ext cx="1967218" cy="113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830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8E5A0B4-BF58-2EC2-5D1D-08B30403BBB9}"/>
              </a:ext>
            </a:extLst>
          </p:cNvPr>
          <p:cNvSpPr txBox="1"/>
          <p:nvPr/>
        </p:nvSpPr>
        <p:spPr>
          <a:xfrm>
            <a:off x="649224" y="685800"/>
            <a:ext cx="44945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noProof="0" dirty="0"/>
              <a:t>Mr E., 58 ans, sans ATCD</a:t>
            </a:r>
          </a:p>
          <a:p>
            <a:r>
              <a:rPr lang="fr-FR" noProof="0" dirty="0"/>
              <a:t>Adressé pour suspicion d’ AIT 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Paresthésies hémi corporelles droites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Tremblement du membre supérieur droit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6E92A57-10DC-CA57-52BF-E9E2C546BD28}"/>
              </a:ext>
            </a:extLst>
          </p:cNvPr>
          <p:cNvGrpSpPr/>
          <p:nvPr/>
        </p:nvGrpSpPr>
        <p:grpSpPr>
          <a:xfrm>
            <a:off x="1275785" y="2058527"/>
            <a:ext cx="9640430" cy="4427858"/>
            <a:chOff x="256753" y="1972942"/>
            <a:chExt cx="9640430" cy="442785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1C2AC8C-BE11-C250-9AAE-4DED83BB3693}"/>
                </a:ext>
              </a:extLst>
            </p:cNvPr>
            <p:cNvSpPr/>
            <p:nvPr/>
          </p:nvSpPr>
          <p:spPr>
            <a:xfrm>
              <a:off x="256753" y="1972942"/>
              <a:ext cx="9640430" cy="442785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E87F4C41-0ACE-BF4E-A230-F06B66C755A4}"/>
                </a:ext>
              </a:extLst>
            </p:cNvPr>
            <p:cNvGrpSpPr/>
            <p:nvPr/>
          </p:nvGrpSpPr>
          <p:grpSpPr>
            <a:xfrm>
              <a:off x="321595" y="2041049"/>
              <a:ext cx="9465207" cy="4291644"/>
              <a:chOff x="292512" y="2053874"/>
              <a:chExt cx="9465207" cy="4291644"/>
            </a:xfrm>
          </p:grpSpPr>
          <p:pic>
            <p:nvPicPr>
              <p:cNvPr id="4" name="Image 3">
                <a:extLst>
                  <a:ext uri="{FF2B5EF4-FFF2-40B4-BE49-F238E27FC236}">
                    <a16:creationId xmlns:a16="http://schemas.microsoft.com/office/drawing/2014/main" id="{79471202-A552-BDEB-07BA-65967E6F32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803529" y="2060476"/>
                <a:ext cx="1749130" cy="2049331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91123543-B50C-DBEA-F596-50C9FA97A2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6061" y="2060476"/>
                <a:ext cx="1829449" cy="2044296"/>
              </a:xfrm>
              <a:prstGeom prst="rect">
                <a:avLst/>
              </a:prstGeom>
            </p:spPr>
          </p:pic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E8D58AF0-DCA9-BAE3-3076-D4A2BF6283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06762" y="4104772"/>
                <a:ext cx="1908418" cy="2240746"/>
              </a:xfrm>
              <a:prstGeom prst="rect">
                <a:avLst/>
              </a:prstGeom>
            </p:spPr>
          </p:pic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1690244A-3F3E-BC0C-097F-1871899FAE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65843" y="2053874"/>
                <a:ext cx="1829448" cy="2115859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B7EADF8B-98AE-34F0-4057-82D9EC55A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-1" r="4056"/>
              <a:stretch>
                <a:fillRect/>
              </a:stretch>
            </p:blipFill>
            <p:spPr>
              <a:xfrm>
                <a:off x="5525407" y="2060476"/>
                <a:ext cx="1864312" cy="217926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829E353F-B795-CAC2-1126-C1EEEE7BE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t="6032" r="9951"/>
              <a:stretch>
                <a:fillRect/>
              </a:stretch>
            </p:blipFill>
            <p:spPr>
              <a:xfrm>
                <a:off x="5450939" y="4239739"/>
                <a:ext cx="1908418" cy="2102630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56A19E20-DA14-F2A0-6943-F0417620BF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2512" y="4104772"/>
                <a:ext cx="1829449" cy="2240746"/>
              </a:xfrm>
              <a:prstGeom prst="rect">
                <a:avLst/>
              </a:prstGeom>
            </p:spPr>
          </p:pic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C454D951-C605-0710-AF0C-83964A30A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" contrast="46000"/>
                        </a14:imgEffect>
                      </a14:imgLayer>
                    </a14:imgProps>
                  </a:ext>
                </a:extLst>
              </a:blip>
              <a:srcRect l="74596" t="53623" r="8640" b="4816"/>
              <a:stretch>
                <a:fillRect/>
              </a:stretch>
            </p:blipFill>
            <p:spPr>
              <a:xfrm>
                <a:off x="7793748" y="2053874"/>
                <a:ext cx="1749131" cy="2243950"/>
              </a:xfrm>
              <a:prstGeom prst="rect">
                <a:avLst/>
              </a:prstGeom>
            </p:spPr>
          </p:pic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6575A408-7029-C220-A9CC-CC6EEE585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4000" contrast="47000"/>
                        </a14:imgEffect>
                      </a14:imgLayer>
                    </a14:imgProps>
                  </a:ext>
                </a:extLst>
              </a:blip>
              <a:srcRect l="7550" t="54352" r="60993" b="1194"/>
              <a:stretch>
                <a:fillRect/>
              </a:stretch>
            </p:blipFill>
            <p:spPr>
              <a:xfrm>
                <a:off x="7489069" y="4426199"/>
                <a:ext cx="2268650" cy="1659066"/>
              </a:xfrm>
              <a:prstGeom prst="rect">
                <a:avLst/>
              </a:prstGeom>
            </p:spPr>
          </p:pic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065C8715-6A3C-E3AB-A58B-DCB74C951B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714630" y="4100675"/>
                <a:ext cx="1943120" cy="224074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2847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8FC183E3-677D-DD10-BC97-643360701405}"/>
              </a:ext>
            </a:extLst>
          </p:cNvPr>
          <p:cNvGrpSpPr/>
          <p:nvPr/>
        </p:nvGrpSpPr>
        <p:grpSpPr>
          <a:xfrm>
            <a:off x="2217670" y="358971"/>
            <a:ext cx="7327054" cy="1691928"/>
            <a:chOff x="393703" y="467698"/>
            <a:chExt cx="10741257" cy="2480319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0548FAC-6E51-C252-A741-660182757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9439" y="467698"/>
              <a:ext cx="5685521" cy="2480319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1E1319F-EFA3-BDE3-8AD6-737E8BC66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458" t="27351" r="68040" b="22775"/>
            <a:stretch>
              <a:fillRect/>
            </a:stretch>
          </p:blipFill>
          <p:spPr>
            <a:xfrm>
              <a:off x="393703" y="472053"/>
              <a:ext cx="2394320" cy="2468369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7D7DFDC-7D75-0822-7ED3-AFCB865D8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667" t="8398"/>
            <a:stretch>
              <a:fillRect/>
            </a:stretch>
          </p:blipFill>
          <p:spPr>
            <a:xfrm>
              <a:off x="2788023" y="470647"/>
              <a:ext cx="2682437" cy="2469775"/>
            </a:xfrm>
            <a:prstGeom prst="rect">
              <a:avLst/>
            </a:prstGeom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793D9B32-6281-3970-C0D8-187710C595A3}"/>
              </a:ext>
            </a:extLst>
          </p:cNvPr>
          <p:cNvSpPr txBox="1"/>
          <p:nvPr/>
        </p:nvSpPr>
        <p:spPr>
          <a:xfrm>
            <a:off x="455898" y="2792657"/>
            <a:ext cx="10850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Lésion cortico-sous-corticale rétro-rolandique gauche d’allure infiltrante avec œdème péri lésionnel</a:t>
            </a:r>
          </a:p>
          <a:p>
            <a:r>
              <a:rPr lang="fr-FR" noProof="0" dirty="0"/>
              <a:t>Discret remaniement hémorragique</a:t>
            </a:r>
          </a:p>
          <a:p>
            <a:r>
              <a:rPr lang="fr-FR" noProof="0" dirty="0"/>
              <a:t>Aspect multi-vacuolaire</a:t>
            </a:r>
          </a:p>
          <a:p>
            <a:r>
              <a:rPr lang="fr-FR" noProof="0" dirty="0"/>
              <a:t>Rehaussement </a:t>
            </a:r>
            <a:r>
              <a:rPr lang="fr-FR" noProof="0" dirty="0" err="1"/>
              <a:t>leptoméningé</a:t>
            </a:r>
            <a:r>
              <a:rPr lang="fr-FR" noProof="0" dirty="0"/>
              <a:t> et épaississement </a:t>
            </a:r>
            <a:r>
              <a:rPr lang="fr-FR" noProof="0" dirty="0" err="1"/>
              <a:t>pachyméningé</a:t>
            </a:r>
            <a:endParaRPr lang="fr-FR" noProof="0" dirty="0"/>
          </a:p>
          <a:p>
            <a:r>
              <a:rPr lang="fr-FR" noProof="0" dirty="0"/>
              <a:t>Pas d’œdème cytotoxique ni de néo angiogenèse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FEE821-2496-E2E0-A46D-1EFFD8E655A6}"/>
              </a:ext>
            </a:extLst>
          </p:cNvPr>
          <p:cNvSpPr txBox="1"/>
          <p:nvPr/>
        </p:nvSpPr>
        <p:spPr>
          <a:xfrm>
            <a:off x="4700264" y="2052911"/>
            <a:ext cx="27942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i="1" noProof="0" dirty="0"/>
              <a:t>Courtoisie CHU Timone, Marseille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BE6CC10-6C59-E563-CD91-4F94EB3FD223}"/>
              </a:ext>
            </a:extLst>
          </p:cNvPr>
          <p:cNvSpPr txBox="1"/>
          <p:nvPr/>
        </p:nvSpPr>
        <p:spPr>
          <a:xfrm>
            <a:off x="3489560" y="4701954"/>
            <a:ext cx="478327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noProof="0" dirty="0"/>
              <a:t>Hypothèses diagnostiques?</a:t>
            </a:r>
          </a:p>
        </p:txBody>
      </p:sp>
    </p:spTree>
    <p:extLst>
      <p:ext uri="{BB962C8B-B14F-4D97-AF65-F5344CB8AC3E}">
        <p14:creationId xmlns:p14="http://schemas.microsoft.com/office/powerpoint/2010/main" val="33787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C98602-A72D-4C38-1FBF-34C3E5CB36F5}"/>
              </a:ext>
            </a:extLst>
          </p:cNvPr>
          <p:cNvSpPr/>
          <p:nvPr/>
        </p:nvSpPr>
        <p:spPr>
          <a:xfrm>
            <a:off x="268522" y="236193"/>
            <a:ext cx="4373806" cy="9954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3CEFAF4-E0C9-8707-FC7B-D8D853CEE43B}"/>
              </a:ext>
            </a:extLst>
          </p:cNvPr>
          <p:cNvGrpSpPr/>
          <p:nvPr/>
        </p:nvGrpSpPr>
        <p:grpSpPr>
          <a:xfrm>
            <a:off x="331983" y="275180"/>
            <a:ext cx="3231377" cy="923330"/>
            <a:chOff x="761647" y="1172978"/>
            <a:chExt cx="3321960" cy="92333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3DCDC45-F8FF-D282-8C36-F8FB8BC14C0B}"/>
                </a:ext>
              </a:extLst>
            </p:cNvPr>
            <p:cNvSpPr txBox="1"/>
            <p:nvPr/>
          </p:nvSpPr>
          <p:spPr>
            <a:xfrm>
              <a:off x="1391426" y="1172978"/>
              <a:ext cx="269218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noProof="0" dirty="0">
                  <a:solidFill>
                    <a:schemeClr val="bg1"/>
                  </a:solidFill>
                </a:rPr>
                <a:t>Rehaussement méningé </a:t>
              </a:r>
            </a:p>
            <a:p>
              <a:pPr algn="ctr"/>
              <a:r>
                <a:rPr lang="fr-FR" noProof="0" dirty="0">
                  <a:solidFill>
                    <a:schemeClr val="bg1"/>
                  </a:solidFill>
                </a:rPr>
                <a:t>Leptoméninges</a:t>
              </a:r>
            </a:p>
            <a:p>
              <a:pPr algn="ctr"/>
              <a:r>
                <a:rPr lang="fr-FR" noProof="0" dirty="0">
                  <a:solidFill>
                    <a:schemeClr val="bg1"/>
                  </a:solidFill>
                </a:rPr>
                <a:t>Pachyméninge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7D57B79-3528-0818-90CD-F1646B05B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004" t="53187" r="19930" b="7991"/>
            <a:stretch>
              <a:fillRect/>
            </a:stretch>
          </p:blipFill>
          <p:spPr>
            <a:xfrm>
              <a:off x="761647" y="1198255"/>
              <a:ext cx="629778" cy="830955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0000A09-67E6-9964-5059-12C2611D55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876" t="2124" r="8072" b="55772"/>
          <a:stretch>
            <a:fillRect/>
          </a:stretch>
        </p:blipFill>
        <p:spPr>
          <a:xfrm>
            <a:off x="3563360" y="300457"/>
            <a:ext cx="975701" cy="8309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C8AEF5-BCD0-E510-17B9-6010A123C674}"/>
              </a:ext>
            </a:extLst>
          </p:cNvPr>
          <p:cNvSpPr/>
          <p:nvPr/>
        </p:nvSpPr>
        <p:spPr>
          <a:xfrm>
            <a:off x="268522" y="1472863"/>
            <a:ext cx="4373806" cy="3017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noProof="0" dirty="0"/>
              <a:t>Lymphome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010B55-923F-D6ED-9BAB-154C42809549}"/>
              </a:ext>
            </a:extLst>
          </p:cNvPr>
          <p:cNvSpPr/>
          <p:nvPr/>
        </p:nvSpPr>
        <p:spPr>
          <a:xfrm>
            <a:off x="272369" y="2015852"/>
            <a:ext cx="4373806" cy="9320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noProof="0" dirty="0"/>
              <a:t>Causes infectieuses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Bactériennes ++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BK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680B4A-1C17-88B9-16F9-D3E5232144A8}"/>
              </a:ext>
            </a:extLst>
          </p:cNvPr>
          <p:cNvSpPr/>
          <p:nvPr/>
        </p:nvSpPr>
        <p:spPr>
          <a:xfrm>
            <a:off x="268522" y="3187863"/>
            <a:ext cx="4373806" cy="9320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noProof="0" dirty="0"/>
              <a:t>Causes secondaires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Métastases durales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Méningite carcinomateuse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3D50CCD-1B6B-B91C-3B41-F9DA2EDB14A4}"/>
              </a:ext>
            </a:extLst>
          </p:cNvPr>
          <p:cNvGrpSpPr/>
          <p:nvPr/>
        </p:nvGrpSpPr>
        <p:grpSpPr>
          <a:xfrm>
            <a:off x="5710767" y="236193"/>
            <a:ext cx="6212711" cy="995478"/>
            <a:chOff x="5171090" y="396390"/>
            <a:chExt cx="4562991" cy="109027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A941883-C1D5-1E0A-EC3C-A0C5AE270030}"/>
                </a:ext>
              </a:extLst>
            </p:cNvPr>
            <p:cNvSpPr/>
            <p:nvPr/>
          </p:nvSpPr>
          <p:spPr>
            <a:xfrm>
              <a:off x="5171090" y="396390"/>
              <a:ext cx="4562991" cy="109027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A296816-6731-E98B-0C51-1F2C4743A2C3}"/>
                </a:ext>
              </a:extLst>
            </p:cNvPr>
            <p:cNvSpPr txBox="1"/>
            <p:nvPr/>
          </p:nvSpPr>
          <p:spPr>
            <a:xfrm>
              <a:off x="5778706" y="469623"/>
              <a:ext cx="3930604" cy="10112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800" noProof="0" dirty="0">
                  <a:solidFill>
                    <a:schemeClr val="bg1"/>
                  </a:solidFill>
                </a:rPr>
                <a:t>Atteinte parenchymateuse</a:t>
              </a:r>
            </a:p>
            <a:p>
              <a:pPr algn="ctr"/>
              <a:r>
                <a:rPr lang="fr-FR" noProof="0" dirty="0">
                  <a:solidFill>
                    <a:schemeClr val="bg1"/>
                  </a:solidFill>
                </a:rPr>
                <a:t>Infiltrat cortical, aspect vacuolisé</a:t>
              </a:r>
            </a:p>
            <a:p>
              <a:pPr algn="ctr"/>
              <a:r>
                <a:rPr lang="fr-FR" sz="1800" noProof="0" dirty="0">
                  <a:solidFill>
                    <a:schemeClr val="bg1"/>
                  </a:solidFill>
                </a:rPr>
                <a:t>Œ</a:t>
              </a:r>
              <a:r>
                <a:rPr lang="fr-FR" noProof="0" dirty="0">
                  <a:solidFill>
                    <a:schemeClr val="bg1"/>
                  </a:solidFill>
                </a:rPr>
                <a:t>dème péri-lésionnel</a:t>
              </a:r>
              <a:endParaRPr lang="fr-FR" sz="1800" noProof="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8BE16439-C198-69FA-AE88-3F7041ABE7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987" t="51343" r="22254" b="14666"/>
          <a:stretch>
            <a:fillRect/>
          </a:stretch>
        </p:blipFill>
        <p:spPr>
          <a:xfrm>
            <a:off x="5770815" y="300457"/>
            <a:ext cx="707198" cy="8728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E0A884F-0D76-D076-E7E0-57368642BEEA}"/>
              </a:ext>
            </a:extLst>
          </p:cNvPr>
          <p:cNvSpPr/>
          <p:nvPr/>
        </p:nvSpPr>
        <p:spPr>
          <a:xfrm>
            <a:off x="5696852" y="1476448"/>
            <a:ext cx="6212710" cy="2058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FR" noProof="0" dirty="0"/>
              <a:t>Pathologies inflammatoires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Granulomatoses </a:t>
            </a:r>
          </a:p>
          <a:p>
            <a:pPr marL="285750" indent="-285750">
              <a:buFontTx/>
              <a:buChar char="-"/>
            </a:pPr>
            <a:r>
              <a:rPr lang="fr-FR" noProof="0" dirty="0" err="1"/>
              <a:t>Neurosarcoïdose</a:t>
            </a:r>
            <a:r>
              <a:rPr lang="fr-FR" noProof="0" dirty="0"/>
              <a:t>++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9168119-269B-D2F9-00B1-C52DF9E019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46" t="47286" r="57842" b="30408"/>
          <a:stretch>
            <a:fillRect/>
          </a:stretch>
        </p:blipFill>
        <p:spPr>
          <a:xfrm>
            <a:off x="5910322" y="2433511"/>
            <a:ext cx="1045029" cy="85133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185ECF6-1D15-6613-77A1-88954E3F6E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76" t="1470" r="26390" b="53327"/>
          <a:stretch>
            <a:fillRect/>
          </a:stretch>
        </p:blipFill>
        <p:spPr>
          <a:xfrm>
            <a:off x="9899158" y="1559650"/>
            <a:ext cx="1923395" cy="1725199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45D1F283-D6BC-3828-ED65-B9125D6A8324}"/>
              </a:ext>
            </a:extLst>
          </p:cNvPr>
          <p:cNvSpPr txBox="1"/>
          <p:nvPr/>
        </p:nvSpPr>
        <p:spPr>
          <a:xfrm>
            <a:off x="7037715" y="2728375"/>
            <a:ext cx="286144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5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Wahed, L. Continuum 29.1 (2023)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BCB9C07-6D2A-AC6B-44B2-B19AF0B0F690}"/>
              </a:ext>
            </a:extLst>
          </p:cNvPr>
          <p:cNvSpPr/>
          <p:nvPr/>
        </p:nvSpPr>
        <p:spPr>
          <a:xfrm>
            <a:off x="5696852" y="3806280"/>
            <a:ext cx="6212709" cy="28950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FR" noProof="0" dirty="0"/>
              <a:t>Lésions tumorales primitives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Origine gliale type GB avec atteinte </a:t>
            </a:r>
            <a:r>
              <a:rPr lang="fr-FR" noProof="0" dirty="0" err="1"/>
              <a:t>leptoméningée</a:t>
            </a:r>
            <a:endParaRPr lang="fr-FR" noProof="0" dirty="0"/>
          </a:p>
          <a:p>
            <a:pPr marL="285750" indent="-285750">
              <a:buFontTx/>
              <a:buChar char="-"/>
            </a:pPr>
            <a:r>
              <a:rPr lang="fr-FR" noProof="0" dirty="0" err="1"/>
              <a:t>Gliomatose</a:t>
            </a:r>
            <a:r>
              <a:rPr lang="fr-FR" noProof="0" dirty="0"/>
              <a:t> </a:t>
            </a:r>
            <a:r>
              <a:rPr lang="fr-FR" noProof="0" dirty="0" err="1"/>
              <a:t>leptoméningée</a:t>
            </a:r>
            <a:endParaRPr lang="fr-FR" noProof="0" dirty="0"/>
          </a:p>
          <a:p>
            <a:pPr marL="285750" indent="-285750">
              <a:buFontTx/>
              <a:buChar char="-"/>
            </a:pPr>
            <a:r>
              <a:rPr lang="fr-FR" noProof="0" dirty="0"/>
              <a:t>Tumeur </a:t>
            </a:r>
            <a:r>
              <a:rPr lang="fr-FR" noProof="0" dirty="0" err="1"/>
              <a:t>glioneunorale</a:t>
            </a:r>
            <a:r>
              <a:rPr lang="fr-FR" noProof="0" dirty="0"/>
              <a:t> </a:t>
            </a:r>
            <a:r>
              <a:rPr lang="fr-FR" noProof="0" dirty="0" err="1"/>
              <a:t>leptoméningée</a:t>
            </a:r>
            <a:r>
              <a:rPr lang="fr-FR" noProof="0" dirty="0"/>
              <a:t> diffuse (DLGNT)</a:t>
            </a:r>
          </a:p>
          <a:p>
            <a:pPr marL="285750" indent="-285750">
              <a:buFontTx/>
              <a:buChar char="-"/>
            </a:pPr>
            <a:endParaRPr lang="fr-FR" noProof="0" dirty="0"/>
          </a:p>
          <a:p>
            <a:pPr marL="285750" indent="-285750">
              <a:buFontTx/>
              <a:buChar char="-"/>
            </a:pPr>
            <a:endParaRPr lang="fr-FR" noProof="0" dirty="0"/>
          </a:p>
          <a:p>
            <a:pPr marL="285750" indent="-285750">
              <a:buFontTx/>
              <a:buChar char="-"/>
            </a:pPr>
            <a:endParaRPr lang="fr-FR" noProof="0" dirty="0"/>
          </a:p>
          <a:p>
            <a:pPr marL="285750" indent="-285750">
              <a:buFontTx/>
              <a:buChar char="-"/>
            </a:pPr>
            <a:endParaRPr lang="fr-FR" noProof="0" dirty="0"/>
          </a:p>
          <a:p>
            <a:pPr marL="285750" indent="-285750">
              <a:buFontTx/>
              <a:buChar char="-"/>
            </a:pPr>
            <a:endParaRPr lang="fr-FR" noProof="0" dirty="0"/>
          </a:p>
          <a:p>
            <a:pPr marL="285750" indent="-285750">
              <a:buFontTx/>
              <a:buChar char="-"/>
            </a:pPr>
            <a:endParaRPr lang="fr-FR" noProof="0" dirty="0"/>
          </a:p>
        </p:txBody>
      </p:sp>
      <p:pic>
        <p:nvPicPr>
          <p:cNvPr id="28" name="Espace réservé du contenu 4">
            <a:extLst>
              <a:ext uri="{FF2B5EF4-FFF2-40B4-BE49-F238E27FC236}">
                <a16:creationId xmlns:a16="http://schemas.microsoft.com/office/drawing/2014/main" id="{68CE96B9-F0AC-188F-49A4-73AB486772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827"/>
          <a:stretch>
            <a:fillRect/>
          </a:stretch>
        </p:blipFill>
        <p:spPr>
          <a:xfrm>
            <a:off x="5770815" y="5009731"/>
            <a:ext cx="3151905" cy="169163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CF49A89-3573-AED2-BDF6-12C32D80EC97}"/>
              </a:ext>
            </a:extLst>
          </p:cNvPr>
          <p:cNvSpPr/>
          <p:nvPr/>
        </p:nvSpPr>
        <p:spPr>
          <a:xfrm>
            <a:off x="268522" y="4359874"/>
            <a:ext cx="4373806" cy="9320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noProof="0" dirty="0"/>
              <a:t>Causes vasculaires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Vascularite</a:t>
            </a:r>
          </a:p>
          <a:p>
            <a:pPr marL="285750" indent="-285750">
              <a:buFontTx/>
              <a:buChar char="-"/>
            </a:pPr>
            <a:r>
              <a:rPr lang="fr-FR" noProof="0" dirty="0"/>
              <a:t>Angiopathie amyloïde inflammatoire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81EC32B-18A7-A4DB-F034-8BF890B9C64F}"/>
              </a:ext>
            </a:extLst>
          </p:cNvPr>
          <p:cNvSpPr txBox="1"/>
          <p:nvPr/>
        </p:nvSpPr>
        <p:spPr>
          <a:xfrm>
            <a:off x="8984072" y="5647799"/>
            <a:ext cx="2838481" cy="418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5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Peer, </a:t>
            </a:r>
            <a:r>
              <a:rPr lang="fr-FR" sz="1050" i="1" noProof="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Egyptian</a:t>
            </a:r>
            <a:r>
              <a:rPr lang="fr-FR" sz="105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Journal of </a:t>
            </a:r>
            <a:r>
              <a:rPr lang="fr-FR" sz="1050" i="1" noProof="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Radiology</a:t>
            </a:r>
            <a:r>
              <a:rPr lang="fr-FR" sz="105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and </a:t>
            </a:r>
            <a:r>
              <a:rPr lang="fr-FR" sz="1050" i="1" noProof="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Nuclear</a:t>
            </a:r>
            <a:r>
              <a:rPr lang="fr-FR" sz="105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Medicine, 2021</a:t>
            </a:r>
          </a:p>
        </p:txBody>
      </p:sp>
    </p:spTree>
    <p:extLst>
      <p:ext uri="{BB962C8B-B14F-4D97-AF65-F5344CB8AC3E}">
        <p14:creationId xmlns:p14="http://schemas.microsoft.com/office/powerpoint/2010/main" val="156564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22" grpId="0" animBg="1"/>
      <p:bldP spid="26" grpId="0"/>
      <p:bldP spid="27" grpId="0" animBg="1"/>
      <p:bldP spid="29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7A6EE3-05F7-D571-9DDC-08659A55A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721" y="282387"/>
            <a:ext cx="11630071" cy="6258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noProof="0" dirty="0"/>
              <a:t>Examen ophtalmo normal</a:t>
            </a:r>
          </a:p>
          <a:p>
            <a:pPr>
              <a:buFontTx/>
              <a:buChar char="-"/>
            </a:pPr>
            <a:r>
              <a:rPr lang="fr-FR" sz="1800" noProof="0" dirty="0"/>
              <a:t>Pas d’HTIC ni argument pour un lymphome</a:t>
            </a:r>
          </a:p>
          <a:p>
            <a:pPr marL="0" indent="0">
              <a:buNone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TEP 18F DOPA</a:t>
            </a:r>
          </a:p>
          <a:p>
            <a:pPr>
              <a:buFontTx/>
              <a:buChar char="-"/>
            </a:pPr>
            <a:r>
              <a:rPr lang="fr-FR" sz="1800" noProof="0" dirty="0"/>
              <a:t>Hypermétabolisme (ratio 2,2)</a:t>
            </a:r>
          </a:p>
          <a:p>
            <a:pPr>
              <a:buFontTx/>
              <a:buChar char="-"/>
            </a:pPr>
            <a:r>
              <a:rPr lang="fr-FR" sz="1800" noProof="0" dirty="0"/>
              <a:t>Plutôt </a:t>
            </a:r>
            <a:r>
              <a:rPr lang="fr-FR" sz="1800" noProof="0" dirty="0" err="1"/>
              <a:t>lymphomateux</a:t>
            </a:r>
            <a:r>
              <a:rPr lang="fr-FR" sz="1800" noProof="0" dirty="0"/>
              <a:t> ou inflammatoire que glial</a:t>
            </a:r>
          </a:p>
          <a:p>
            <a:pPr>
              <a:buFontTx/>
              <a:buChar char="-"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EEG </a:t>
            </a:r>
          </a:p>
          <a:p>
            <a:pPr>
              <a:buFontTx/>
              <a:buChar char="-"/>
            </a:pPr>
            <a:r>
              <a:rPr lang="fr-FR" sz="1800" noProof="0" dirty="0"/>
              <a:t>Absence de crise</a:t>
            </a:r>
          </a:p>
          <a:p>
            <a:pPr>
              <a:buFontTx/>
              <a:buChar char="-"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Sérologies négatives</a:t>
            </a:r>
          </a:p>
          <a:p>
            <a:pPr marL="0" indent="0">
              <a:buNone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Ponction lombaire négative</a:t>
            </a:r>
          </a:p>
          <a:p>
            <a:pPr marL="0" indent="0">
              <a:buNone/>
            </a:pPr>
            <a:endParaRPr lang="fr-FR" sz="1800" noProof="0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4D180F6-3043-A91F-CE57-BA6EB61D77EC}"/>
              </a:ext>
            </a:extLst>
          </p:cNvPr>
          <p:cNvGrpSpPr/>
          <p:nvPr/>
        </p:nvGrpSpPr>
        <p:grpSpPr>
          <a:xfrm>
            <a:off x="6166756" y="191135"/>
            <a:ext cx="5129137" cy="3220277"/>
            <a:chOff x="5373425" y="575176"/>
            <a:chExt cx="1748713" cy="1097912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9AA1C4E-776B-EF08-DAEB-BA9333BED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0978" t="53228" r="26120" b="24125"/>
            <a:stretch>
              <a:fillRect/>
            </a:stretch>
          </p:blipFill>
          <p:spPr>
            <a:xfrm>
              <a:off x="5495044" y="1067970"/>
              <a:ext cx="1627094" cy="605118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F067FBC-A4C6-3612-A4B3-8E909D577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4606" t="8100" r="51420" b="71433"/>
            <a:stretch>
              <a:fillRect/>
            </a:stretch>
          </p:blipFill>
          <p:spPr>
            <a:xfrm>
              <a:off x="5373425" y="575176"/>
              <a:ext cx="1703294" cy="546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863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95E8AF-FED2-CB1D-F9BF-1CD522818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372" y="356301"/>
            <a:ext cx="10515600" cy="16161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noProof="0" dirty="0"/>
              <a:t>Contrôle à 6 mois</a:t>
            </a:r>
          </a:p>
          <a:p>
            <a:pPr marL="0" indent="0">
              <a:buNone/>
            </a:pPr>
            <a:endParaRPr lang="fr-FR" sz="1800" noProof="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974449B-F2E1-82A6-EFDA-4112E23258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19" r="6705"/>
          <a:stretch>
            <a:fillRect/>
          </a:stretch>
        </p:blipFill>
        <p:spPr>
          <a:xfrm>
            <a:off x="94973" y="4389606"/>
            <a:ext cx="2382677" cy="22915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1CF52E2-EB7C-AD9B-6D63-39BB91274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006" y="4442983"/>
            <a:ext cx="1998334" cy="223813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1013709-581A-7A68-7842-926D8134F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65" y="1199223"/>
            <a:ext cx="1981958" cy="239783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897F68F-1331-F9B8-26F7-CB934069B0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2043" y="1199223"/>
            <a:ext cx="2116684" cy="253326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6740DB3-7648-A78C-4455-5C327C0BBF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561" r="3281"/>
          <a:stretch>
            <a:fillRect/>
          </a:stretch>
        </p:blipFill>
        <p:spPr>
          <a:xfrm>
            <a:off x="4399340" y="4624226"/>
            <a:ext cx="2059477" cy="205689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70B45E4-39F1-8D28-7CC1-EFD26C4A7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1467" y="4286375"/>
            <a:ext cx="2520533" cy="25716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5C78F8C-502F-3D4D-2084-F942739361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4235" y="190007"/>
            <a:ext cx="1915377" cy="193561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77FE486-C616-6B05-1667-0179F12605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0301" y="0"/>
            <a:ext cx="2180954" cy="235472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B722D18-9532-E243-24C4-3074A910C6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3938" y="23713"/>
            <a:ext cx="2117654" cy="226819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6EBB1EF-DBDC-AC30-E67C-0B09B9F482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3084" y="4392145"/>
            <a:ext cx="1988908" cy="2240067"/>
          </a:xfrm>
          <a:prstGeom prst="rect">
            <a:avLst/>
          </a:prstGeom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333C1D3E-50A1-DE5B-63B4-447350997895}"/>
              </a:ext>
            </a:extLst>
          </p:cNvPr>
          <p:cNvSpPr/>
          <p:nvPr/>
        </p:nvSpPr>
        <p:spPr>
          <a:xfrm>
            <a:off x="2455940" y="2153411"/>
            <a:ext cx="459407" cy="3195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17CAE1B4-AB30-7AEA-5D05-77CDE4EEBC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737" t="60998" r="18405" b="14288"/>
          <a:stretch>
            <a:fillRect/>
          </a:stretch>
        </p:blipFill>
        <p:spPr>
          <a:xfrm>
            <a:off x="5099416" y="2291911"/>
            <a:ext cx="1915377" cy="177822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8CD59BD2-FA88-5C23-8A0A-82C17DD89CA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5080" t="48040" r="19644" b="16505"/>
          <a:stretch>
            <a:fillRect/>
          </a:stretch>
        </p:blipFill>
        <p:spPr>
          <a:xfrm>
            <a:off x="7324208" y="2303518"/>
            <a:ext cx="1734207" cy="176144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963505E-A413-BB9A-CDC6-83F38B2B955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4420" t="46798" r="18817" b="21821"/>
          <a:stretch>
            <a:fillRect/>
          </a:stretch>
        </p:blipFill>
        <p:spPr>
          <a:xfrm>
            <a:off x="9367830" y="2299626"/>
            <a:ext cx="1929428" cy="1778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BF8E0E-AE80-1991-07EC-C29A8FB0BB73}"/>
              </a:ext>
            </a:extLst>
          </p:cNvPr>
          <p:cNvSpPr/>
          <p:nvPr/>
        </p:nvSpPr>
        <p:spPr>
          <a:xfrm>
            <a:off x="585576" y="3648591"/>
            <a:ext cx="1567543" cy="3063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noProof="0" dirty="0"/>
              <a:t>IRM initiale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3F1987-C9BB-9BE8-CB3B-C170CD32DDF1}"/>
              </a:ext>
            </a:extLst>
          </p:cNvPr>
          <p:cNvSpPr/>
          <p:nvPr/>
        </p:nvSpPr>
        <p:spPr>
          <a:xfrm>
            <a:off x="3098299" y="3648591"/>
            <a:ext cx="1567543" cy="3063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noProof="0" dirty="0"/>
              <a:t>Contrôle à M6</a:t>
            </a:r>
          </a:p>
        </p:txBody>
      </p:sp>
    </p:spTree>
    <p:extLst>
      <p:ext uri="{BB962C8B-B14F-4D97-AF65-F5344CB8AC3E}">
        <p14:creationId xmlns:p14="http://schemas.microsoft.com/office/powerpoint/2010/main" val="20749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AE59B5-4BD5-2CD4-9EE4-E7C2A11E4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597" y="163488"/>
            <a:ext cx="6348939" cy="65255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noProof="0" dirty="0"/>
              <a:t>Absence d’étiologie retrouvée</a:t>
            </a:r>
          </a:p>
          <a:p>
            <a:pPr marL="0" indent="0">
              <a:buNone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Ponction lombaire </a:t>
            </a:r>
          </a:p>
          <a:p>
            <a:pPr>
              <a:buFontTx/>
              <a:buChar char="-"/>
            </a:pPr>
            <a:r>
              <a:rPr lang="fr-FR" sz="1800" noProof="0" dirty="0"/>
              <a:t>Protéinorachie 0,51g/L, &lt;1 élément</a:t>
            </a:r>
          </a:p>
          <a:p>
            <a:pPr>
              <a:buFontTx/>
              <a:buChar char="-"/>
            </a:pPr>
            <a:r>
              <a:rPr lang="fr-FR" sz="1800" noProof="0" dirty="0"/>
              <a:t>Absence de synthèse </a:t>
            </a:r>
            <a:r>
              <a:rPr lang="fr-FR" sz="1800" noProof="0" dirty="0" err="1"/>
              <a:t>intra-thécale</a:t>
            </a:r>
            <a:endParaRPr lang="fr-FR" sz="1800" noProof="0" dirty="0"/>
          </a:p>
          <a:p>
            <a:pPr>
              <a:buFontTx/>
              <a:buChar char="-"/>
            </a:pPr>
            <a:r>
              <a:rPr lang="fr-FR" sz="1800" noProof="0" dirty="0"/>
              <a:t>IL-6&lt;5 ; IL-10 à 23 </a:t>
            </a:r>
            <a:r>
              <a:rPr lang="fr-FR" sz="1800" noProof="0" dirty="0" err="1"/>
              <a:t>pg</a:t>
            </a:r>
            <a:r>
              <a:rPr lang="fr-FR" sz="1800" noProof="0" dirty="0"/>
              <a:t>/ml</a:t>
            </a:r>
          </a:p>
          <a:p>
            <a:pPr>
              <a:buFontTx/>
              <a:buChar char="-"/>
            </a:pPr>
            <a:r>
              <a:rPr lang="fr-FR" sz="1800" noProof="0" dirty="0"/>
              <a:t>CMF/clonalité négatives, bilan infectieux négatifs</a:t>
            </a:r>
          </a:p>
          <a:p>
            <a:pPr marL="0" indent="0">
              <a:buNone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AEG, perte de 15 kg en 6 mois, apparition brutale d’une ascite</a:t>
            </a:r>
          </a:p>
          <a:p>
            <a:pPr marL="0" indent="0">
              <a:buNone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Scanner TAP</a:t>
            </a:r>
          </a:p>
          <a:p>
            <a:pPr>
              <a:buFontTx/>
              <a:buChar char="-"/>
            </a:pPr>
            <a:r>
              <a:rPr lang="fr-FR" sz="1800" noProof="0" dirty="0"/>
              <a:t>Ascite abondante</a:t>
            </a:r>
          </a:p>
          <a:p>
            <a:pPr>
              <a:buFontTx/>
              <a:buChar char="-"/>
            </a:pPr>
            <a:r>
              <a:rPr lang="fr-FR" sz="1800" noProof="0" dirty="0"/>
              <a:t>Infiltration tissulaire de la tête du pancréas avec thrombose portale  et cavernome </a:t>
            </a:r>
          </a:p>
          <a:p>
            <a:pPr>
              <a:buFontTx/>
              <a:buChar char="-"/>
            </a:pPr>
            <a:r>
              <a:rPr lang="fr-FR" sz="1800" noProof="0" dirty="0"/>
              <a:t>Probable carcinose péritonéale, confirmée par TEP FDG</a:t>
            </a:r>
          </a:p>
          <a:p>
            <a:pPr marL="0" indent="0">
              <a:buNone/>
            </a:pPr>
            <a:endParaRPr lang="fr-FR" sz="1800" noProof="0" dirty="0"/>
          </a:p>
          <a:p>
            <a:pPr marL="0" indent="0">
              <a:buNone/>
            </a:pPr>
            <a:r>
              <a:rPr lang="fr-FR" sz="1800" noProof="0" dirty="0"/>
              <a:t>Biopsie neurochirurgicale</a:t>
            </a:r>
          </a:p>
          <a:p>
            <a:pPr>
              <a:buFontTx/>
              <a:buChar char="-"/>
            </a:pPr>
            <a:r>
              <a:rPr lang="fr-FR" sz="1800" noProof="0" dirty="0"/>
              <a:t>Lésion secondaire d’un ADK pancréatique </a:t>
            </a:r>
          </a:p>
          <a:p>
            <a:pPr>
              <a:buFontTx/>
              <a:buChar char="-"/>
            </a:pPr>
            <a:endParaRPr lang="fr-FR" sz="1800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AB4FDF-6984-59DE-89C4-0C94CCCA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675" y="551047"/>
            <a:ext cx="2185081" cy="19350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AB2853-9AAC-0262-9B81-8472347D7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522622" y="2976372"/>
            <a:ext cx="2668965" cy="32908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ACDBC3-0A39-A060-0EDA-2077DA41CD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99" t="4399" r="7784" b="9147"/>
          <a:stretch>
            <a:fillRect/>
          </a:stretch>
        </p:blipFill>
        <p:spPr>
          <a:xfrm>
            <a:off x="9139672" y="2847687"/>
            <a:ext cx="2612152" cy="191058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95CEFAC-D955-89D7-BBFC-0C211D44AB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593"/>
          <a:stretch>
            <a:fillRect/>
          </a:stretch>
        </p:blipFill>
        <p:spPr>
          <a:xfrm>
            <a:off x="8937613" y="404081"/>
            <a:ext cx="3054507" cy="2082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16183C0-5FFB-72E4-A6C8-CFB94571B9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905" t="37592" r="30259" b="38999"/>
          <a:stretch>
            <a:fillRect/>
          </a:stretch>
        </p:blipFill>
        <p:spPr>
          <a:xfrm>
            <a:off x="3382798" y="3429000"/>
            <a:ext cx="1553493" cy="107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0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F2E7B-BC02-FBCE-DB71-BBCC882F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" y="128058"/>
            <a:ext cx="10515600" cy="676275"/>
          </a:xfrm>
        </p:spPr>
        <p:txBody>
          <a:bodyPr>
            <a:normAutofit/>
          </a:bodyPr>
          <a:lstStyle/>
          <a:p>
            <a:r>
              <a:rPr lang="fr-FR" sz="3600" noProof="0" dirty="0"/>
              <a:t>Méningite carcinomateuse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E30523-FBBA-893D-55FF-1BFE686D0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873125"/>
            <a:ext cx="11823700" cy="5687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noProof="0" dirty="0"/>
              <a:t>Dissémination tumorale méningée et LCS</a:t>
            </a:r>
          </a:p>
          <a:p>
            <a:pPr lvl="1">
              <a:buFontTx/>
              <a:buChar char="-"/>
            </a:pPr>
            <a:r>
              <a:rPr lang="fr-FR" sz="1800" noProof="0" dirty="0"/>
              <a:t>5-8% des cancers solides, 5-15% des hémopathies</a:t>
            </a:r>
          </a:p>
          <a:p>
            <a:pPr lvl="1">
              <a:buFontTx/>
              <a:buChar char="-"/>
            </a:pPr>
            <a:r>
              <a:rPr lang="fr-FR" sz="1800" noProof="0" dirty="0"/>
              <a:t>K du poumon, sein, mélanome, lymphome</a:t>
            </a:r>
          </a:p>
          <a:p>
            <a:pPr marL="0" indent="0">
              <a:buNone/>
            </a:pPr>
            <a:r>
              <a:rPr lang="fr-FR" sz="2000" noProof="0" dirty="0"/>
              <a:t>Présentation clinique</a:t>
            </a:r>
          </a:p>
          <a:p>
            <a:pPr lvl="1">
              <a:buFontTx/>
              <a:buChar char="-"/>
            </a:pPr>
            <a:r>
              <a:rPr lang="fr-FR" sz="1600" noProof="0" dirty="0"/>
              <a:t>Encéphalique avec confusion, HTIC</a:t>
            </a:r>
          </a:p>
          <a:p>
            <a:pPr lvl="1">
              <a:buFontTx/>
              <a:buChar char="-"/>
            </a:pPr>
            <a:r>
              <a:rPr lang="fr-FR" sz="1600" noProof="0" dirty="0"/>
              <a:t>Cérébelleuse ou PC</a:t>
            </a:r>
          </a:p>
          <a:p>
            <a:pPr lvl="1">
              <a:buFontTx/>
              <a:buChar char="-"/>
            </a:pPr>
            <a:r>
              <a:rPr lang="fr-FR" sz="1600" noProof="0" dirty="0"/>
              <a:t>Médullaire avec faiblesse, ataxie</a:t>
            </a:r>
          </a:p>
          <a:p>
            <a:pPr marL="0" indent="0">
              <a:buNone/>
            </a:pPr>
            <a:r>
              <a:rPr lang="fr-FR" sz="2000" noProof="0" dirty="0"/>
              <a:t>Métastases cérébrales d’un ADK pancréatique</a:t>
            </a:r>
          </a:p>
          <a:p>
            <a:pPr lvl="1">
              <a:buFontTx/>
              <a:buChar char="-"/>
            </a:pPr>
            <a:r>
              <a:rPr lang="fr-FR" sz="1600" noProof="0" dirty="0"/>
              <a:t>Très rare (0,33%) </a:t>
            </a:r>
            <a:r>
              <a:rPr lang="fr-FR" sz="140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(Deeb, L, American Journal of </a:t>
            </a:r>
            <a:r>
              <a:rPr lang="fr-FR" sz="1400" i="1" noProof="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Gastroenterology</a:t>
            </a:r>
            <a:r>
              <a:rPr lang="fr-FR" sz="140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1997)</a:t>
            </a:r>
          </a:p>
          <a:p>
            <a:pPr marL="0" indent="0">
              <a:buNone/>
            </a:pPr>
            <a:r>
              <a:rPr lang="fr-FR" sz="2000" noProof="0" dirty="0"/>
              <a:t>Atteinte méningée extrêmement rare (rarement diagnostic initial, longue évolution)</a:t>
            </a:r>
          </a:p>
          <a:p>
            <a:pPr lvl="1">
              <a:buFontTx/>
              <a:buChar char="-"/>
            </a:pPr>
            <a:r>
              <a:rPr lang="fr-FR" sz="1600" noProof="0" dirty="0"/>
              <a:t>&lt;25 cas </a:t>
            </a:r>
            <a:r>
              <a:rPr lang="fr-FR" sz="140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(Seu, M. et al. </a:t>
            </a:r>
            <a:r>
              <a:rPr lang="fr-FR" sz="1400" i="1" noProof="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Annals</a:t>
            </a:r>
            <a:r>
              <a:rPr lang="fr-FR" sz="140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of </a:t>
            </a:r>
            <a:r>
              <a:rPr lang="fr-FR" sz="1400" i="1" noProof="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Pancreatic</a:t>
            </a:r>
            <a:r>
              <a:rPr lang="fr-FR" sz="140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Cancer 6, 2023)</a:t>
            </a:r>
          </a:p>
          <a:p>
            <a:pPr marL="0" indent="0">
              <a:buNone/>
            </a:pPr>
            <a:r>
              <a:rPr lang="fr-FR" sz="2000" noProof="0" dirty="0"/>
              <a:t>Cas atypique</a:t>
            </a:r>
          </a:p>
          <a:p>
            <a:pPr lvl="1">
              <a:buFontTx/>
              <a:buChar char="-"/>
            </a:pPr>
            <a:r>
              <a:rPr lang="fr-FR" sz="1600" noProof="0" dirty="0"/>
              <a:t>Pas de symptômes généraux, début sur crise convulsive (probablement de type bravais jacksonienne)</a:t>
            </a:r>
          </a:p>
          <a:p>
            <a:pPr lvl="1">
              <a:buFontTx/>
              <a:buChar char="-"/>
            </a:pPr>
            <a:r>
              <a:rPr lang="fr-FR" sz="1600" noProof="0" dirty="0"/>
              <a:t>Atteinte </a:t>
            </a:r>
            <a:r>
              <a:rPr lang="fr-FR" sz="1600" noProof="0" dirty="0" err="1"/>
              <a:t>pachyméningée</a:t>
            </a:r>
            <a:r>
              <a:rPr lang="fr-FR" sz="1600" noProof="0" dirty="0"/>
              <a:t> associée, infiltration corticale, aspect vacuolaire sans HTIC</a:t>
            </a:r>
          </a:p>
          <a:p>
            <a:pPr lvl="1">
              <a:buFontTx/>
              <a:buChar char="-"/>
            </a:pPr>
            <a:endParaRPr lang="fr-FR" sz="1800" noProof="0" dirty="0"/>
          </a:p>
          <a:p>
            <a:pPr marL="457200" lvl="1" indent="0">
              <a:buNone/>
            </a:pPr>
            <a:endParaRPr lang="fr-FR" sz="1600" noProof="0" dirty="0"/>
          </a:p>
        </p:txBody>
      </p:sp>
    </p:spTree>
    <p:extLst>
      <p:ext uri="{BB962C8B-B14F-4D97-AF65-F5344CB8AC3E}">
        <p14:creationId xmlns:p14="http://schemas.microsoft.com/office/powerpoint/2010/main" val="150906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5166B-0075-DB10-F333-2A9716A78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07" y="121641"/>
            <a:ext cx="11769754" cy="742425"/>
          </a:xfrm>
        </p:spPr>
        <p:txBody>
          <a:bodyPr>
            <a:noAutofit/>
          </a:bodyPr>
          <a:lstStyle/>
          <a:p>
            <a:r>
              <a:rPr lang="fr-FR" sz="3600" noProof="0" dirty="0"/>
              <a:t>Métastase </a:t>
            </a:r>
            <a:r>
              <a:rPr lang="fr-FR" sz="3600" noProof="0" dirty="0" err="1"/>
              <a:t>leptoméningée</a:t>
            </a:r>
            <a:r>
              <a:rPr lang="fr-FR" sz="3600" noProof="0" dirty="0"/>
              <a:t> focale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913C9-8AB8-A29F-8B9D-D7FC18C6CB83}"/>
              </a:ext>
            </a:extLst>
          </p:cNvPr>
          <p:cNvSpPr txBox="1"/>
          <p:nvPr/>
        </p:nvSpPr>
        <p:spPr>
          <a:xfrm>
            <a:off x="327171" y="981512"/>
            <a:ext cx="117026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noProof="0" dirty="0"/>
              <a:t>Focal </a:t>
            </a:r>
            <a:r>
              <a:rPr lang="fr-FR" i="1" noProof="0" dirty="0" err="1"/>
              <a:t>Leptomeningeal</a:t>
            </a:r>
            <a:r>
              <a:rPr lang="fr-FR" i="1" noProof="0" dirty="0"/>
              <a:t> </a:t>
            </a:r>
            <a:r>
              <a:rPr lang="fr-FR" i="1" noProof="0" dirty="0" err="1"/>
              <a:t>Involvement</a:t>
            </a:r>
            <a:r>
              <a:rPr lang="fr-FR" i="1" noProof="0" dirty="0"/>
              <a:t> </a:t>
            </a:r>
            <a:r>
              <a:rPr lang="fr-FR" i="1" noProof="0" dirty="0" err="1"/>
              <a:t>with</a:t>
            </a:r>
            <a:r>
              <a:rPr lang="fr-FR" i="1" noProof="0" dirty="0"/>
              <a:t> invasion of the </a:t>
            </a:r>
            <a:r>
              <a:rPr lang="fr-FR" i="1" noProof="0" dirty="0" err="1"/>
              <a:t>Perivascular</a:t>
            </a:r>
            <a:r>
              <a:rPr lang="fr-FR" i="1" noProof="0" dirty="0"/>
              <a:t> </a:t>
            </a:r>
            <a:r>
              <a:rPr lang="fr-FR" i="1" noProof="0" dirty="0" err="1"/>
              <a:t>space</a:t>
            </a:r>
            <a:r>
              <a:rPr lang="fr-FR" i="1" noProof="0" dirty="0"/>
              <a:t> (FLIP) </a:t>
            </a:r>
            <a:r>
              <a:rPr lang="fr-FR" sz="1050" i="1" noProof="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Dasgupta, AJNR, 2020</a:t>
            </a:r>
            <a:endParaRPr lang="fr-FR" i="1" noProof="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fr-FR" noProof="0" dirty="0"/>
          </a:p>
          <a:p>
            <a:r>
              <a:rPr lang="fr-FR" noProof="0" dirty="0"/>
              <a:t>Adénocarcinome ++ (poumon)</a:t>
            </a:r>
          </a:p>
          <a:p>
            <a:endParaRPr lang="fr-FR" noProof="0" dirty="0"/>
          </a:p>
          <a:p>
            <a:r>
              <a:rPr lang="fr-FR" noProof="0" dirty="0"/>
              <a:t>Atteinte localisée, différente de la méningite carcinomateuse classique</a:t>
            </a:r>
          </a:p>
          <a:p>
            <a:endParaRPr lang="fr-FR" noProof="0" dirty="0"/>
          </a:p>
          <a:p>
            <a:r>
              <a:rPr lang="fr-FR" noProof="0" dirty="0"/>
              <a:t>Meilleur pronostic</a:t>
            </a:r>
          </a:p>
          <a:p>
            <a:endParaRPr lang="fr-FR" noProof="0" dirty="0"/>
          </a:p>
          <a:p>
            <a:r>
              <a:rPr lang="fr-FR" noProof="0" dirty="0"/>
              <a:t>Thérapeutique différente </a:t>
            </a:r>
            <a:r>
              <a:rPr lang="fr-FR" sz="105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Lamba, </a:t>
            </a:r>
            <a:r>
              <a:rPr lang="fr-FR" sz="105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Neuro-</a:t>
            </a:r>
            <a:r>
              <a:rPr lang="fr-FR" sz="1050" i="1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oncology</a:t>
            </a:r>
            <a:r>
              <a:rPr lang="fr-FR" sz="105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2026</a:t>
            </a:r>
            <a:endParaRPr lang="fr-FR" sz="1050" noProof="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endParaRPr lang="fr-FR" noProof="0" dirty="0"/>
          </a:p>
          <a:p>
            <a:endParaRPr lang="fr-FR" noProof="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42CC59-B6E6-8F2E-A5AF-2FEA0A06F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1448" y="1566372"/>
            <a:ext cx="2367402" cy="216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49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DDB42226-33A2-4FE8-95AE-A0241955536C}"/>
</file>

<file path=customXml/itemProps2.xml><?xml version="1.0" encoding="utf-8"?>
<ds:datastoreItem xmlns:ds="http://schemas.openxmlformats.org/officeDocument/2006/customXml" ds:itemID="{0E380F99-7B22-46A3-A52B-C0764F3B8A12}"/>
</file>

<file path=customXml/itemProps3.xml><?xml version="1.0" encoding="utf-8"?>
<ds:datastoreItem xmlns:ds="http://schemas.openxmlformats.org/officeDocument/2006/customXml" ds:itemID="{421C2906-EFB2-4773-B6F5-24822FBCB21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1124</TotalTime>
  <Words>432</Words>
  <Application>Microsoft Office PowerPoint</Application>
  <PresentationFormat>Grand écran</PresentationFormat>
  <Paragraphs>101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Ateliers diagnostiques SFNR 2026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Méningite carcinomateuse</vt:lpstr>
      <vt:lpstr>Métastase leptoméningée focale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Gilles B.</dc:creator>
  <cp:lastModifiedBy>Gilles B.</cp:lastModifiedBy>
  <cp:revision>1</cp:revision>
  <dcterms:created xsi:type="dcterms:W3CDTF">2026-05-24T08:31:14Z</dcterms:created>
  <dcterms:modified xsi:type="dcterms:W3CDTF">2026-05-25T20:22:26Z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